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83" r:id="rId5"/>
    <p:sldMasterId id="2147483692" r:id="rId6"/>
    <p:sldMasterId id="2147483701" r:id="rId7"/>
  </p:sldMasterIdLst>
  <p:notesMasterIdLst>
    <p:notesMasterId r:id="rId29"/>
  </p:notesMasterIdLst>
  <p:handoutMasterIdLst>
    <p:handoutMasterId r:id="rId30"/>
  </p:handoutMasterIdLst>
  <p:sldIdLst>
    <p:sldId id="274" r:id="rId8"/>
    <p:sldId id="282" r:id="rId9"/>
    <p:sldId id="292" r:id="rId10"/>
    <p:sldId id="294" r:id="rId11"/>
    <p:sldId id="295" r:id="rId12"/>
    <p:sldId id="293" r:id="rId13"/>
    <p:sldId id="291" r:id="rId14"/>
    <p:sldId id="334" r:id="rId15"/>
    <p:sldId id="300" r:id="rId16"/>
    <p:sldId id="338" r:id="rId17"/>
    <p:sldId id="289" r:id="rId18"/>
    <p:sldId id="309" r:id="rId19"/>
    <p:sldId id="320" r:id="rId20"/>
    <p:sldId id="321" r:id="rId21"/>
    <p:sldId id="322" r:id="rId22"/>
    <p:sldId id="301" r:id="rId23"/>
    <p:sldId id="285" r:id="rId24"/>
    <p:sldId id="297" r:id="rId25"/>
    <p:sldId id="299" r:id="rId26"/>
    <p:sldId id="290" r:id="rId27"/>
    <p:sldId id="276" r:id="rId28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E2F385D-8791-4E53-B6E6-C93DA11CCDBA}" v="11" dt="2026-03-19T09:52:22.996"/>
    <p1510:client id="{BD035607-F82E-A945-A04C-4296FAD1146A}" v="23" dt="2026-03-19T12:37:44.34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pos="3840"/>
        <p:guide orient="horz" pos="216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microsoft.com/office/2015/10/relationships/revisionInfo" Target="revisionInfo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handoutMaster" Target="handoutMasters/handoutMaster1.xml"/><Relationship Id="rId35" Type="http://schemas.microsoft.com/office/2016/11/relationships/changesInfo" Target="changesInfos/changesInfo1.xml"/><Relationship Id="rId8" Type="http://schemas.openxmlformats.org/officeDocument/2006/relationships/slide" Target="slides/slid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rica Danielsson" userId="S::erica.danielsson@uddevalla.se::f0864c9f-1c30-475c-9ad4-4191892f6712" providerId="AD" clId="Web-{5FDBF5C7-9B49-C7B6-185F-B02419007B39}"/>
    <pc:docChg chg="modSld">
      <pc:chgData name="Erica Danielsson" userId="S::erica.danielsson@uddevalla.se::f0864c9f-1c30-475c-9ad4-4191892f6712" providerId="AD" clId="Web-{5FDBF5C7-9B49-C7B6-185F-B02419007B39}" dt="2026-03-19T12:42:00.025" v="41"/>
      <pc:docMkLst>
        <pc:docMk/>
      </pc:docMkLst>
      <pc:sldChg chg="modNotes">
        <pc:chgData name="Erica Danielsson" userId="S::erica.danielsson@uddevalla.se::f0864c9f-1c30-475c-9ad4-4191892f6712" providerId="AD" clId="Web-{5FDBF5C7-9B49-C7B6-185F-B02419007B39}" dt="2026-03-19T12:42:00.025" v="41"/>
        <pc:sldMkLst>
          <pc:docMk/>
          <pc:sldMk cId="2951223852" sldId="274"/>
        </pc:sldMkLst>
      </pc:sldChg>
    </pc:docChg>
  </pc:docChgLst>
  <pc:docChgLst>
    <pc:chgData name="Jens Almgren Larsen" userId="S::jens.almgren-larsen@uddevalla.se::e7b22ed5-2a72-4cb9-8766-76916fbea9f4" providerId="AD" clId="Web-{BD035607-F82E-A945-A04C-4296FAD1146A}"/>
    <pc:docChg chg="addSld delSld modSld">
      <pc:chgData name="Jens Almgren Larsen" userId="S::jens.almgren-larsen@uddevalla.se::e7b22ed5-2a72-4cb9-8766-76916fbea9f4" providerId="AD" clId="Web-{BD035607-F82E-A945-A04C-4296FAD1146A}" dt="2026-03-19T12:37:44.349" v="22"/>
      <pc:docMkLst>
        <pc:docMk/>
      </pc:docMkLst>
      <pc:sldChg chg="add">
        <pc:chgData name="Jens Almgren Larsen" userId="S::jens.almgren-larsen@uddevalla.se::e7b22ed5-2a72-4cb9-8766-76916fbea9f4" providerId="AD" clId="Web-{BD035607-F82E-A945-A04C-4296FAD1146A}" dt="2026-03-19T12:29:55.278" v="4"/>
        <pc:sldMkLst>
          <pc:docMk/>
          <pc:sldMk cId="984210839" sldId="289"/>
        </pc:sldMkLst>
      </pc:sldChg>
      <pc:sldChg chg="modSp">
        <pc:chgData name="Jens Almgren Larsen" userId="S::jens.almgren-larsen@uddevalla.se::e7b22ed5-2a72-4cb9-8766-76916fbea9f4" providerId="AD" clId="Web-{BD035607-F82E-A945-A04C-4296FAD1146A}" dt="2026-03-19T12:31:24.065" v="8"/>
        <pc:sldMkLst>
          <pc:docMk/>
          <pc:sldMk cId="2795172609" sldId="291"/>
        </pc:sldMkLst>
        <pc:spChg chg="mod">
          <ac:chgData name="Jens Almgren Larsen" userId="S::jens.almgren-larsen@uddevalla.se::e7b22ed5-2a72-4cb9-8766-76916fbea9f4" providerId="AD" clId="Web-{BD035607-F82E-A945-A04C-4296FAD1146A}" dt="2026-03-19T12:31:24.065" v="8"/>
          <ac:spMkLst>
            <pc:docMk/>
            <pc:sldMk cId="2795172609" sldId="291"/>
            <ac:spMk id="3" creationId="{71C4EF81-AE4F-502C-C538-0FFAC6D30ADD}"/>
          </ac:spMkLst>
        </pc:spChg>
      </pc:sldChg>
      <pc:sldChg chg="add del">
        <pc:chgData name="Jens Almgren Larsen" userId="S::jens.almgren-larsen@uddevalla.se::e7b22ed5-2a72-4cb9-8766-76916fbea9f4" providerId="AD" clId="Web-{BD035607-F82E-A945-A04C-4296FAD1146A}" dt="2026-03-19T12:32:02.082" v="10"/>
        <pc:sldMkLst>
          <pc:docMk/>
          <pc:sldMk cId="1424355143" sldId="300"/>
        </pc:sldMkLst>
      </pc:sldChg>
      <pc:sldChg chg="addSp delSp modSp del">
        <pc:chgData name="Jens Almgren Larsen" userId="S::jens.almgren-larsen@uddevalla.se::e7b22ed5-2a72-4cb9-8766-76916fbea9f4" providerId="AD" clId="Web-{BD035607-F82E-A945-A04C-4296FAD1146A}" dt="2026-03-19T12:32:31.645" v="11"/>
        <pc:sldMkLst>
          <pc:docMk/>
          <pc:sldMk cId="2664866593" sldId="304"/>
        </pc:sldMkLst>
        <pc:spChg chg="add del mod">
          <ac:chgData name="Jens Almgren Larsen" userId="S::jens.almgren-larsen@uddevalla.se::e7b22ed5-2a72-4cb9-8766-76916fbea9f4" providerId="AD" clId="Web-{BD035607-F82E-A945-A04C-4296FAD1146A}" dt="2026-03-19T12:29:34.715" v="1"/>
          <ac:spMkLst>
            <pc:docMk/>
            <pc:sldMk cId="2664866593" sldId="304"/>
            <ac:spMk id="4" creationId="{1D884F52-D2CF-9172-1391-3632B0DAB856}"/>
          </ac:spMkLst>
        </pc:spChg>
        <pc:spChg chg="add mod">
          <ac:chgData name="Jens Almgren Larsen" userId="S::jens.almgren-larsen@uddevalla.se::e7b22ed5-2a72-4cb9-8766-76916fbea9f4" providerId="AD" clId="Web-{BD035607-F82E-A945-A04C-4296FAD1146A}" dt="2026-03-19T12:29:39.840" v="3"/>
          <ac:spMkLst>
            <pc:docMk/>
            <pc:sldMk cId="2664866593" sldId="304"/>
            <ac:spMk id="7" creationId="{20EE4869-840A-6533-D05D-27F485C60690}"/>
          </ac:spMkLst>
        </pc:spChg>
        <pc:picChg chg="add del mod ord">
          <ac:chgData name="Jens Almgren Larsen" userId="S::jens.almgren-larsen@uddevalla.se::e7b22ed5-2a72-4cb9-8766-76916fbea9f4" providerId="AD" clId="Web-{BD035607-F82E-A945-A04C-4296FAD1146A}" dt="2026-03-19T12:29:39.840" v="3"/>
          <ac:picMkLst>
            <pc:docMk/>
            <pc:sldMk cId="2664866593" sldId="304"/>
            <ac:picMk id="5" creationId="{DEB7DFE8-A01A-8E7F-D562-748F266F6D74}"/>
          </ac:picMkLst>
        </pc:picChg>
        <pc:picChg chg="del">
          <ac:chgData name="Jens Almgren Larsen" userId="S::jens.almgren-larsen@uddevalla.se::e7b22ed5-2a72-4cb9-8766-76916fbea9f4" providerId="AD" clId="Web-{BD035607-F82E-A945-A04C-4296FAD1146A}" dt="2026-03-19T12:27:32.620" v="0"/>
          <ac:picMkLst>
            <pc:docMk/>
            <pc:sldMk cId="2664866593" sldId="304"/>
            <ac:picMk id="1026" creationId="{AC8AF1F3-2112-AC47-7D22-68B780500786}"/>
          </ac:picMkLst>
        </pc:picChg>
      </pc:sldChg>
      <pc:sldChg chg="modSp add">
        <pc:chgData name="Jens Almgren Larsen" userId="S::jens.almgren-larsen@uddevalla.se::e7b22ed5-2a72-4cb9-8766-76916fbea9f4" providerId="AD" clId="Web-{BD035607-F82E-A945-A04C-4296FAD1146A}" dt="2026-03-19T12:35:41.131" v="19" actId="1076"/>
        <pc:sldMkLst>
          <pc:docMk/>
          <pc:sldMk cId="1534855019" sldId="309"/>
        </pc:sldMkLst>
        <pc:picChg chg="mod modCrop">
          <ac:chgData name="Jens Almgren Larsen" userId="S::jens.almgren-larsen@uddevalla.se::e7b22ed5-2a72-4cb9-8766-76916fbea9f4" providerId="AD" clId="Web-{BD035607-F82E-A945-A04C-4296FAD1146A}" dt="2026-03-19T12:35:41.131" v="19" actId="1076"/>
          <ac:picMkLst>
            <pc:docMk/>
            <pc:sldMk cId="1534855019" sldId="309"/>
            <ac:picMk id="8" creationId="{FFC3B172-1336-B3B1-2F7A-1660A88C53EA}"/>
          </ac:picMkLst>
        </pc:picChg>
      </pc:sldChg>
      <pc:sldChg chg="add">
        <pc:chgData name="Jens Almgren Larsen" userId="S::jens.almgren-larsen@uddevalla.se::e7b22ed5-2a72-4cb9-8766-76916fbea9f4" providerId="AD" clId="Web-{BD035607-F82E-A945-A04C-4296FAD1146A}" dt="2026-03-19T12:35:53.990" v="20"/>
        <pc:sldMkLst>
          <pc:docMk/>
          <pc:sldMk cId="3191866915" sldId="320"/>
        </pc:sldMkLst>
      </pc:sldChg>
      <pc:sldChg chg="add">
        <pc:chgData name="Jens Almgren Larsen" userId="S::jens.almgren-larsen@uddevalla.se::e7b22ed5-2a72-4cb9-8766-76916fbea9f4" providerId="AD" clId="Web-{BD035607-F82E-A945-A04C-4296FAD1146A}" dt="2026-03-19T12:36:13.396" v="21"/>
        <pc:sldMkLst>
          <pc:docMk/>
          <pc:sldMk cId="2598424664" sldId="321"/>
        </pc:sldMkLst>
      </pc:sldChg>
      <pc:sldChg chg="add">
        <pc:chgData name="Jens Almgren Larsen" userId="S::jens.almgren-larsen@uddevalla.se::e7b22ed5-2a72-4cb9-8766-76916fbea9f4" providerId="AD" clId="Web-{BD035607-F82E-A945-A04C-4296FAD1146A}" dt="2026-03-19T12:37:44.349" v="22"/>
        <pc:sldMkLst>
          <pc:docMk/>
          <pc:sldMk cId="487824550" sldId="322"/>
        </pc:sldMkLst>
      </pc:sldChg>
      <pc:sldChg chg="add">
        <pc:chgData name="Jens Almgren Larsen" userId="S::jens.almgren-larsen@uddevalla.se::e7b22ed5-2a72-4cb9-8766-76916fbea9f4" providerId="AD" clId="Web-{BD035607-F82E-A945-A04C-4296FAD1146A}" dt="2026-03-19T12:30:14.934" v="5"/>
        <pc:sldMkLst>
          <pc:docMk/>
          <pc:sldMk cId="1315175025" sldId="334"/>
        </pc:sldMkLst>
      </pc:sldChg>
      <pc:sldChg chg="add">
        <pc:chgData name="Jens Almgren Larsen" userId="S::jens.almgren-larsen@uddevalla.se::e7b22ed5-2a72-4cb9-8766-76916fbea9f4" providerId="AD" clId="Web-{BD035607-F82E-A945-A04C-4296FAD1146A}" dt="2026-03-19T12:32:50.411" v="12"/>
        <pc:sldMkLst>
          <pc:docMk/>
          <pc:sldMk cId="1537743491" sldId="338"/>
        </pc:sldMkLst>
      </pc:sldChg>
    </pc:docChg>
  </pc:docChgLst>
  <pc:docChgLst>
    <pc:chgData name="Erica Danielsson" userId="f0864c9f-1c30-475c-9ad4-4191892f6712" providerId="ADAL" clId="{FDE86DFB-174D-4436-BC56-7D97234EAAEF}"/>
    <pc:docChg chg="undo custSel addSld delSld modSld">
      <pc:chgData name="Erica Danielsson" userId="f0864c9f-1c30-475c-9ad4-4191892f6712" providerId="ADAL" clId="{FDE86DFB-174D-4436-BC56-7D97234EAAEF}" dt="2026-03-19T09:52:53.219" v="540" actId="20577"/>
      <pc:docMkLst>
        <pc:docMk/>
      </pc:docMkLst>
      <pc:sldChg chg="modSp mod">
        <pc:chgData name="Erica Danielsson" userId="f0864c9f-1c30-475c-9ad4-4191892f6712" providerId="ADAL" clId="{FDE86DFB-174D-4436-BC56-7D97234EAAEF}" dt="2026-03-19T08:12:34.067" v="392" actId="20577"/>
        <pc:sldMkLst>
          <pc:docMk/>
          <pc:sldMk cId="2951223852" sldId="274"/>
        </pc:sldMkLst>
        <pc:spChg chg="mod">
          <ac:chgData name="Erica Danielsson" userId="f0864c9f-1c30-475c-9ad4-4191892f6712" providerId="ADAL" clId="{FDE86DFB-174D-4436-BC56-7D97234EAAEF}" dt="2026-03-19T08:12:34.067" v="392" actId="20577"/>
          <ac:spMkLst>
            <pc:docMk/>
            <pc:sldMk cId="2951223852" sldId="274"/>
            <ac:spMk id="4" creationId="{882BCA7A-3419-6893-76FD-C5F0D0866C5A}"/>
          </ac:spMkLst>
        </pc:spChg>
        <pc:spChg chg="mod">
          <ac:chgData name="Erica Danielsson" userId="f0864c9f-1c30-475c-9ad4-4191892f6712" providerId="ADAL" clId="{FDE86DFB-174D-4436-BC56-7D97234EAAEF}" dt="2026-03-19T08:11:37.703" v="308" actId="20577"/>
          <ac:spMkLst>
            <pc:docMk/>
            <pc:sldMk cId="2951223852" sldId="274"/>
            <ac:spMk id="6" creationId="{E83818FE-0218-BD19-2E82-D46437BA7B3E}"/>
          </ac:spMkLst>
        </pc:spChg>
      </pc:sldChg>
      <pc:sldChg chg="modSp mod">
        <pc:chgData name="Erica Danielsson" userId="f0864c9f-1c30-475c-9ad4-4191892f6712" providerId="ADAL" clId="{FDE86DFB-174D-4436-BC56-7D97234EAAEF}" dt="2026-03-19T09:52:22.899" v="539" actId="20577"/>
        <pc:sldMkLst>
          <pc:docMk/>
          <pc:sldMk cId="1837984695" sldId="276"/>
        </pc:sldMkLst>
        <pc:spChg chg="mod">
          <ac:chgData name="Erica Danielsson" userId="f0864c9f-1c30-475c-9ad4-4191892f6712" providerId="ADAL" clId="{FDE86DFB-174D-4436-BC56-7D97234EAAEF}" dt="2026-03-19T09:52:22.899" v="539" actId="20577"/>
          <ac:spMkLst>
            <pc:docMk/>
            <pc:sldMk cId="1837984695" sldId="276"/>
            <ac:spMk id="3" creationId="{54ACA28D-DEC6-8A9E-5593-0D68ED176A69}"/>
          </ac:spMkLst>
        </pc:spChg>
      </pc:sldChg>
      <pc:sldChg chg="modNotesTx">
        <pc:chgData name="Erica Danielsson" userId="f0864c9f-1c30-475c-9ad4-4191892f6712" providerId="ADAL" clId="{FDE86DFB-174D-4436-BC56-7D97234EAAEF}" dt="2026-03-19T08:12:53.061" v="393" actId="20577"/>
        <pc:sldMkLst>
          <pc:docMk/>
          <pc:sldMk cId="959219466" sldId="282"/>
        </pc:sldMkLst>
      </pc:sldChg>
      <pc:sldChg chg="modSp mod">
        <pc:chgData name="Erica Danielsson" userId="f0864c9f-1c30-475c-9ad4-4191892f6712" providerId="ADAL" clId="{FDE86DFB-174D-4436-BC56-7D97234EAAEF}" dt="2026-03-19T08:28:28.629" v="448" actId="20577"/>
        <pc:sldMkLst>
          <pc:docMk/>
          <pc:sldMk cId="789645454" sldId="285"/>
        </pc:sldMkLst>
        <pc:spChg chg="mod">
          <ac:chgData name="Erica Danielsson" userId="f0864c9f-1c30-475c-9ad4-4191892f6712" providerId="ADAL" clId="{FDE86DFB-174D-4436-BC56-7D97234EAAEF}" dt="2026-03-19T08:28:28.629" v="448" actId="20577"/>
          <ac:spMkLst>
            <pc:docMk/>
            <pc:sldMk cId="789645454" sldId="285"/>
            <ac:spMk id="3" creationId="{386D5596-4714-0D8C-2851-A0EA94DED408}"/>
          </ac:spMkLst>
        </pc:spChg>
      </pc:sldChg>
      <pc:sldChg chg="del">
        <pc:chgData name="Erica Danielsson" userId="f0864c9f-1c30-475c-9ad4-4191892f6712" providerId="ADAL" clId="{FDE86DFB-174D-4436-BC56-7D97234EAAEF}" dt="2026-03-19T08:13:46.117" v="396" actId="2696"/>
        <pc:sldMkLst>
          <pc:docMk/>
          <pc:sldMk cId="2961964686" sldId="288"/>
        </pc:sldMkLst>
      </pc:sldChg>
      <pc:sldChg chg="del">
        <pc:chgData name="Erica Danielsson" userId="f0864c9f-1c30-475c-9ad4-4191892f6712" providerId="ADAL" clId="{FDE86DFB-174D-4436-BC56-7D97234EAAEF}" dt="2026-03-19T08:21:47.403" v="433" actId="2696"/>
        <pc:sldMkLst>
          <pc:docMk/>
          <pc:sldMk cId="984210839" sldId="289"/>
        </pc:sldMkLst>
      </pc:sldChg>
      <pc:sldChg chg="modSp mod">
        <pc:chgData name="Erica Danielsson" userId="f0864c9f-1c30-475c-9ad4-4191892f6712" providerId="ADAL" clId="{FDE86DFB-174D-4436-BC56-7D97234EAAEF}" dt="2026-03-19T09:50:43.892" v="477" actId="5793"/>
        <pc:sldMkLst>
          <pc:docMk/>
          <pc:sldMk cId="435123846" sldId="290"/>
        </pc:sldMkLst>
        <pc:spChg chg="mod">
          <ac:chgData name="Erica Danielsson" userId="f0864c9f-1c30-475c-9ad4-4191892f6712" providerId="ADAL" clId="{FDE86DFB-174D-4436-BC56-7D97234EAAEF}" dt="2026-03-19T09:50:43.892" v="477" actId="5793"/>
          <ac:spMkLst>
            <pc:docMk/>
            <pc:sldMk cId="435123846" sldId="290"/>
            <ac:spMk id="3" creationId="{EF46047D-797B-734F-2631-1DA50C5A4E19}"/>
          </ac:spMkLst>
        </pc:spChg>
      </pc:sldChg>
      <pc:sldChg chg="modNotesTx">
        <pc:chgData name="Erica Danielsson" userId="f0864c9f-1c30-475c-9ad4-4191892f6712" providerId="ADAL" clId="{FDE86DFB-174D-4436-BC56-7D97234EAAEF}" dt="2026-03-19T08:13:02.536" v="394" actId="20577"/>
        <pc:sldMkLst>
          <pc:docMk/>
          <pc:sldMk cId="1160086648" sldId="292"/>
        </pc:sldMkLst>
      </pc:sldChg>
      <pc:sldChg chg="modNotesTx">
        <pc:chgData name="Erica Danielsson" userId="f0864c9f-1c30-475c-9ad4-4191892f6712" providerId="ADAL" clId="{FDE86DFB-174D-4436-BC56-7D97234EAAEF}" dt="2026-03-19T09:52:53.219" v="540" actId="20577"/>
        <pc:sldMkLst>
          <pc:docMk/>
          <pc:sldMk cId="862692144" sldId="293"/>
        </pc:sldMkLst>
      </pc:sldChg>
      <pc:sldChg chg="modSp mod">
        <pc:chgData name="Erica Danielsson" userId="f0864c9f-1c30-475c-9ad4-4191892f6712" providerId="ADAL" clId="{FDE86DFB-174D-4436-BC56-7D97234EAAEF}" dt="2026-03-19T08:13:18.646" v="395" actId="1076"/>
        <pc:sldMkLst>
          <pc:docMk/>
          <pc:sldMk cId="3384547092" sldId="294"/>
        </pc:sldMkLst>
        <pc:picChg chg="mod">
          <ac:chgData name="Erica Danielsson" userId="f0864c9f-1c30-475c-9ad4-4191892f6712" providerId="ADAL" clId="{FDE86DFB-174D-4436-BC56-7D97234EAAEF}" dt="2026-03-19T08:13:18.646" v="395" actId="1076"/>
          <ac:picMkLst>
            <pc:docMk/>
            <pc:sldMk cId="3384547092" sldId="294"/>
            <ac:picMk id="5" creationId="{E51B2DF3-F798-B4C0-6610-749AFD1BFAEC}"/>
          </ac:picMkLst>
        </pc:picChg>
      </pc:sldChg>
      <pc:sldChg chg="modSp mod">
        <pc:chgData name="Erica Danielsson" userId="f0864c9f-1c30-475c-9ad4-4191892f6712" providerId="ADAL" clId="{FDE86DFB-174D-4436-BC56-7D97234EAAEF}" dt="2026-03-19T08:29:15.423" v="456" actId="20577"/>
        <pc:sldMkLst>
          <pc:docMk/>
          <pc:sldMk cId="743810790" sldId="297"/>
        </pc:sldMkLst>
        <pc:spChg chg="mod">
          <ac:chgData name="Erica Danielsson" userId="f0864c9f-1c30-475c-9ad4-4191892f6712" providerId="ADAL" clId="{FDE86DFB-174D-4436-BC56-7D97234EAAEF}" dt="2026-03-19T08:29:15.423" v="456" actId="20577"/>
          <ac:spMkLst>
            <pc:docMk/>
            <pc:sldMk cId="743810790" sldId="297"/>
            <ac:spMk id="3" creationId="{B35DA8C2-2888-683E-FEA3-360D928DCA22}"/>
          </ac:spMkLst>
        </pc:spChg>
      </pc:sldChg>
      <pc:sldChg chg="addSp delSp modSp mod">
        <pc:chgData name="Erica Danielsson" userId="f0864c9f-1c30-475c-9ad4-4191892f6712" providerId="ADAL" clId="{FDE86DFB-174D-4436-BC56-7D97234EAAEF}" dt="2026-03-19T08:29:35.433" v="460" actId="1076"/>
        <pc:sldMkLst>
          <pc:docMk/>
          <pc:sldMk cId="3142126653" sldId="301"/>
        </pc:sldMkLst>
        <pc:spChg chg="mod">
          <ac:chgData name="Erica Danielsson" userId="f0864c9f-1c30-475c-9ad4-4191892f6712" providerId="ADAL" clId="{FDE86DFB-174D-4436-BC56-7D97234EAAEF}" dt="2026-03-19T08:22:26.773" v="435" actId="26606"/>
          <ac:spMkLst>
            <pc:docMk/>
            <pc:sldMk cId="3142126653" sldId="301"/>
            <ac:spMk id="2" creationId="{98E36E5C-BF96-E11A-78F7-F65291295A1C}"/>
          </ac:spMkLst>
        </pc:spChg>
        <pc:picChg chg="del mod">
          <ac:chgData name="Erica Danielsson" userId="f0864c9f-1c30-475c-9ad4-4191892f6712" providerId="ADAL" clId="{FDE86DFB-174D-4436-BC56-7D97234EAAEF}" dt="2026-03-19T08:29:25.693" v="457" actId="478"/>
          <ac:picMkLst>
            <pc:docMk/>
            <pc:sldMk cId="3142126653" sldId="301"/>
            <ac:picMk id="4" creationId="{16232AD0-699E-D513-2BD0-4F059FE7F5BE}"/>
          </ac:picMkLst>
        </pc:picChg>
        <pc:picChg chg="add mod">
          <ac:chgData name="Erica Danielsson" userId="f0864c9f-1c30-475c-9ad4-4191892f6712" providerId="ADAL" clId="{FDE86DFB-174D-4436-BC56-7D97234EAAEF}" dt="2026-03-19T08:29:35.433" v="460" actId="1076"/>
          <ac:picMkLst>
            <pc:docMk/>
            <pc:sldMk cId="3142126653" sldId="301"/>
            <ac:picMk id="5" creationId="{6C91054A-C403-BAC3-ABFA-057A2855C351}"/>
          </ac:picMkLst>
        </pc:picChg>
      </pc:sldChg>
      <pc:sldChg chg="del">
        <pc:chgData name="Erica Danielsson" userId="f0864c9f-1c30-475c-9ad4-4191892f6712" providerId="ADAL" clId="{FDE86DFB-174D-4436-BC56-7D97234EAAEF}" dt="2026-03-19T09:50:58.697" v="478" actId="2696"/>
        <pc:sldMkLst>
          <pc:docMk/>
          <pc:sldMk cId="1536473529" sldId="303"/>
        </pc:sldMkLst>
      </pc:sldChg>
      <pc:sldChg chg="addSp delSp modSp new mod">
        <pc:chgData name="Erica Danielsson" userId="f0864c9f-1c30-475c-9ad4-4191892f6712" providerId="ADAL" clId="{FDE86DFB-174D-4436-BC56-7D97234EAAEF}" dt="2026-03-19T08:21:24.295" v="432" actId="732"/>
        <pc:sldMkLst>
          <pc:docMk/>
          <pc:sldMk cId="2664866593" sldId="304"/>
        </pc:sldMkLst>
        <pc:spChg chg="mod ord">
          <ac:chgData name="Erica Danielsson" userId="f0864c9f-1c30-475c-9ad4-4191892f6712" providerId="ADAL" clId="{FDE86DFB-174D-4436-BC56-7D97234EAAEF}" dt="2026-03-19T08:20:48.216" v="428" actId="166"/>
          <ac:spMkLst>
            <pc:docMk/>
            <pc:sldMk cId="2664866593" sldId="304"/>
            <ac:spMk id="2" creationId="{474357D3-F725-0602-7C55-E784410EFA25}"/>
          </ac:spMkLst>
        </pc:spChg>
        <pc:spChg chg="del">
          <ac:chgData name="Erica Danielsson" userId="f0864c9f-1c30-475c-9ad4-4191892f6712" providerId="ADAL" clId="{FDE86DFB-174D-4436-BC56-7D97234EAAEF}" dt="2026-03-19T08:19:52.210" v="398"/>
          <ac:spMkLst>
            <pc:docMk/>
            <pc:sldMk cId="2664866593" sldId="304"/>
            <ac:spMk id="3" creationId="{CC19C15A-0FDC-5C04-A09F-3B1C29AF45A4}"/>
          </ac:spMkLst>
        </pc:spChg>
        <pc:picChg chg="add mod">
          <ac:chgData name="Erica Danielsson" userId="f0864c9f-1c30-475c-9ad4-4191892f6712" providerId="ADAL" clId="{FDE86DFB-174D-4436-BC56-7D97234EAAEF}" dt="2026-03-19T08:21:24.295" v="432" actId="732"/>
          <ac:picMkLst>
            <pc:docMk/>
            <pc:sldMk cId="2664866593" sldId="304"/>
            <ac:picMk id="1026" creationId="{AC8AF1F3-2112-AC47-7D22-68B780500786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>
            <a:extLst>
              <a:ext uri="{FF2B5EF4-FFF2-40B4-BE49-F238E27FC236}">
                <a16:creationId xmlns:a16="http://schemas.microsoft.com/office/drawing/2014/main" id="{5FAC57EB-7411-AFF3-9B20-CA0AF4628D1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5839B4FA-0613-AA4B-2FB6-9F909E88593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465C38-6C0A-4118-924F-C549BEBB23E2}" type="datetimeFigureOut">
              <a:rPr lang="sv-SE" smtClean="0"/>
              <a:t>2026-03-19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49F1C4D0-AD0C-29A7-2E14-4676F735EEE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9E254ECE-E5FE-4FA2-D48D-1E139258D89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B5C1A6-2928-4C87-ABE7-AD8FC9BA6C8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95471064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1C2AEB-19C6-A848-A2DC-84CFA12BE70C}" type="datetimeFigureOut">
              <a:rPr lang="sv-SE" smtClean="0"/>
              <a:t>2026-03-19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92DE5A-45D0-B340-BD0E-420AB204162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524954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/>
              <a:t>Kort presentation</a:t>
            </a:r>
          </a:p>
          <a:p>
            <a:endParaRPr lang="sv-SE"/>
          </a:p>
          <a:p>
            <a:r>
              <a:rPr lang="sv-SE"/>
              <a:t>Jens tar bild 1-2 + 6-11</a:t>
            </a:r>
          </a:p>
          <a:p>
            <a:r>
              <a:rPr lang="sv-SE"/>
              <a:t>Erica tar 3-5 + 12-20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92DE5A-45D0-B340-BD0E-420AB2041625}" type="slidenum">
              <a:rPr lang="sv-SE" smtClean="0"/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295402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92DE5A-45D0-B340-BD0E-420AB2041625}" type="slidenum">
              <a:rPr lang="sv-SE" smtClean="0"/>
              <a:t>20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607765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DF2C24-1DDA-C37B-6B95-8233980D41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13A374A0-0743-E0AB-1BAE-1DEA56EC5F3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ED635917-A818-A7F3-4F84-8D396E9D01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>
              <a:cs typeface="+mn-lt"/>
            </a:endParaRP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C353D2BC-CCA3-3A3C-CCB4-DEAE8341292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CF9416-B7A5-AC46-8771-0C4569EC4AB0}" type="slidenum">
              <a:rPr lang="sv-SE" smtClean="0"/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362314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BA4F99-3C59-D880-AEF5-747438B2CC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E68B3A3A-5415-2B08-5793-0F0828F4D8F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68D384FA-3D34-24FA-6490-FB4B265058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>
              <a:cs typeface="+mn-lt"/>
            </a:endParaRP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B2EE8471-1125-A2D4-70D1-86F7E440D41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CF9416-B7A5-AC46-8771-0C4569EC4AB0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974891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43BD4C-7415-F676-2CB8-69C1F1C57D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39EDD1BE-F151-FC7E-CA4E-883A1DF3874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59B92C04-2704-97E6-81B0-B8B2D4CC7F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>
              <a:cs typeface="+mn-lt"/>
            </a:endParaRP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19588515-8CA1-E15A-E4EC-416A8A05360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CF9416-B7A5-AC46-8771-0C4569EC4AB0}" type="slidenum">
              <a:rPr lang="sv-SE" smtClean="0"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158963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7B01EC-4B77-2107-4A8D-3D8F0EE8DD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F6967955-3490-CC69-4E82-11DA5CE517B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3696B087-6A1E-88C2-AF47-970E6FCCE0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/>
              <a:t>Presentation av oss...</a:t>
            </a:r>
            <a:br>
              <a:rPr lang="sv-SE">
                <a:cs typeface="+mn-lt"/>
              </a:rPr>
            </a:br>
            <a:r>
              <a:rPr lang="sv-SE"/>
              <a:t>Jens inleder och tar punkt 1-2</a:t>
            </a:r>
            <a:br>
              <a:rPr lang="sv-SE">
                <a:cs typeface="+mn-lt"/>
              </a:rPr>
            </a:br>
            <a:r>
              <a:rPr lang="sv-SE"/>
              <a:t>Nicklas tar punkt 3-5</a:t>
            </a:r>
            <a:br>
              <a:rPr lang="sv-SE">
                <a:cs typeface="+mn-lt"/>
              </a:rPr>
            </a:br>
            <a:r>
              <a:rPr lang="sv-SE">
                <a:cs typeface="+mn-lt"/>
              </a:rPr>
              <a:t>Tommy tar resten</a:t>
            </a: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368CBF05-C3B9-C450-63E3-4016BEEC444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CF9416-B7A5-AC46-8771-0C4569EC4AB0}" type="slidenum">
              <a:rPr lang="sv-SE" smtClean="0"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752590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7B01EC-4B77-2107-4A8D-3D8F0EE8DD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F6967955-3490-CC69-4E82-11DA5CE517B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3696B087-6A1E-88C2-AF47-970E6FCCE0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>
                <a:cs typeface="+mn-lt"/>
              </a:rPr>
              <a:t>Juridik:</a:t>
            </a:r>
          </a:p>
          <a:p>
            <a:pPr marL="171450" indent="-1714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sv-SE"/>
              <a:t>Rättsutredning</a:t>
            </a:r>
            <a:endParaRPr lang="en-US"/>
          </a:p>
          <a:p>
            <a:pPr marL="171450" indent="-1714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sv-SE"/>
              <a:t>Informationsklassning</a:t>
            </a:r>
            <a:endParaRPr lang="en-US"/>
          </a:p>
          <a:p>
            <a:pPr marL="171450" indent="-1714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sv-SE"/>
              <a:t>DPIA</a:t>
            </a:r>
            <a:endParaRPr lang="en-US"/>
          </a:p>
          <a:p>
            <a:pPr marL="171450" indent="-1714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sv-SE"/>
              <a:t>AI-policy</a:t>
            </a:r>
            <a:endParaRPr lang="en-US"/>
          </a:p>
          <a:p>
            <a:pPr marL="171450" indent="-1714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sv-SE"/>
              <a:t>DSO och informationssäkerhetssamordnare</a:t>
            </a:r>
            <a:endParaRPr lang="en-US"/>
          </a:p>
          <a:p>
            <a:pPr marL="171450" indent="-1714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endParaRPr lang="en-US"/>
          </a:p>
          <a:p>
            <a:r>
              <a:rPr lang="sv-SE">
                <a:cs typeface="+mn-lt"/>
              </a:rPr>
              <a:t>Påverkan lösning:</a:t>
            </a:r>
          </a:p>
          <a:p>
            <a:r>
              <a:rPr lang="sv-SE">
                <a:cs typeface="+mn-lt"/>
              </a:rPr>
              <a:t>Sökfunktion, gallring, loggning etc</a:t>
            </a:r>
          </a:p>
          <a:p>
            <a:r>
              <a:rPr lang="sv-SE">
                <a:cs typeface="+mn-lt"/>
              </a:rPr>
              <a:t>Samt krav på verksamheten utbildning tex.</a:t>
            </a: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368CBF05-C3B9-C450-63E3-4016BEEC444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CF9416-B7A5-AC46-8771-0C4569EC4AB0}" type="slidenum">
              <a:rPr lang="sv-SE" smtClean="0"/>
              <a:t>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752590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/>
              <a:t>Tidigt i projektet använde RAG, en </a:t>
            </a:r>
            <a:r>
              <a:rPr lang="en-US" err="1"/>
              <a:t>snäv</a:t>
            </a:r>
            <a:r>
              <a:rPr lang="en-US"/>
              <a:t> prompt och </a:t>
            </a:r>
            <a:r>
              <a:rPr lang="en-US" err="1"/>
              <a:t>svar</a:t>
            </a:r>
            <a:r>
              <a:rPr lang="en-US"/>
              <a:t> </a:t>
            </a:r>
            <a:r>
              <a:rPr lang="en-US" err="1"/>
              <a:t>skulle</a:t>
            </a:r>
            <a:r>
              <a:rPr lang="en-US"/>
              <a:t> </a:t>
            </a:r>
            <a:r>
              <a:rPr lang="en-US" err="1"/>
              <a:t>kopplas</a:t>
            </a:r>
            <a:r>
              <a:rPr lang="en-US"/>
              <a:t> till </a:t>
            </a:r>
            <a:r>
              <a:rPr lang="en-US" err="1"/>
              <a:t>Socialstyrelsens</a:t>
            </a:r>
            <a:r>
              <a:rPr lang="en-US"/>
              <a:t> BBIC-dokumentation.</a:t>
            </a:r>
            <a:br>
              <a:rPr lang="en-US">
                <a:cs typeface="+mn-lt"/>
              </a:rPr>
            </a:br>
            <a:endParaRPr lang="en-US"/>
          </a:p>
          <a:p>
            <a:pPr marL="171450" indent="-171450">
              <a:buFont typeface="Arial"/>
              <a:buChar char="•"/>
            </a:pPr>
            <a:r>
              <a:rPr lang="en-US"/>
              <a:t>Verksamheten </a:t>
            </a:r>
            <a:r>
              <a:rPr lang="en-US" err="1"/>
              <a:t>behöver</a:t>
            </a:r>
            <a:r>
              <a:rPr lang="en-US"/>
              <a:t> </a:t>
            </a:r>
            <a:r>
              <a:rPr lang="en-US" err="1"/>
              <a:t>anpassa</a:t>
            </a:r>
            <a:r>
              <a:rPr lang="en-US"/>
              <a:t> </a:t>
            </a:r>
            <a:r>
              <a:rPr lang="en-US" err="1"/>
              <a:t>sitt</a:t>
            </a:r>
            <a:r>
              <a:rPr lang="en-US"/>
              <a:t> </a:t>
            </a:r>
            <a:r>
              <a:rPr lang="en-US" err="1"/>
              <a:t>arbetsätt</a:t>
            </a:r>
            <a:r>
              <a:rPr lang="en-US"/>
              <a:t> till </a:t>
            </a:r>
            <a:r>
              <a:rPr lang="en-US" err="1"/>
              <a:t>hur</a:t>
            </a:r>
            <a:r>
              <a:rPr lang="en-US"/>
              <a:t> </a:t>
            </a:r>
            <a:r>
              <a:rPr lang="en-US" err="1"/>
              <a:t>AIn</a:t>
            </a:r>
            <a:r>
              <a:rPr lang="en-US"/>
              <a:t> </a:t>
            </a:r>
            <a:r>
              <a:rPr lang="en-US" err="1"/>
              <a:t>fungerar</a:t>
            </a:r>
            <a:r>
              <a:rPr lang="en-US"/>
              <a:t> bäst.</a:t>
            </a:r>
            <a:br>
              <a:rPr lang="en-US">
                <a:cs typeface="+mn-lt"/>
              </a:rPr>
            </a:br>
            <a:endParaRPr lang="en-US"/>
          </a:p>
          <a:p>
            <a:pPr marL="171450" indent="-171450">
              <a:buFont typeface="Arial"/>
              <a:buChar char="•"/>
            </a:pPr>
            <a:r>
              <a:rPr lang="en-US"/>
              <a:t>Verksamhet och utvecklare arbetar tillsammans  verksamhetsutvecklare och </a:t>
            </a:r>
            <a:r>
              <a:rPr lang="en-US" err="1"/>
              <a:t>pilotdeltagare</a:t>
            </a:r>
            <a:r>
              <a:rPr lang="en-US"/>
              <a:t> med </a:t>
            </a:r>
            <a:r>
              <a:rPr lang="en-US" err="1"/>
              <a:t>promptning</a:t>
            </a:r>
            <a:r>
              <a:rPr lang="en-US"/>
              <a:t>. </a:t>
            </a:r>
            <a:r>
              <a:rPr lang="en-US" err="1"/>
              <a:t>Först</a:t>
            </a:r>
            <a:r>
              <a:rPr lang="en-US"/>
              <a:t> IT, sedan </a:t>
            </a:r>
            <a:r>
              <a:rPr lang="en-US" err="1"/>
              <a:t>tillsammans</a:t>
            </a:r>
            <a:r>
              <a:rPr lang="en-US"/>
              <a:t>, </a:t>
            </a:r>
            <a:r>
              <a:rPr lang="en-US" err="1"/>
              <a:t>ny</a:t>
            </a:r>
            <a:r>
              <a:rPr lang="en-US"/>
              <a:t> </a:t>
            </a:r>
            <a:r>
              <a:rPr lang="en-US" err="1"/>
              <a:t>gör</a:t>
            </a:r>
            <a:r>
              <a:rPr lang="en-US"/>
              <a:t> </a:t>
            </a:r>
            <a:r>
              <a:rPr lang="en-US" err="1"/>
              <a:t>verksamheten</a:t>
            </a:r>
            <a:r>
              <a:rPr lang="en-US"/>
              <a:t> </a:t>
            </a:r>
            <a:r>
              <a:rPr lang="en-US" err="1"/>
              <a:t>egna</a:t>
            </a:r>
            <a:r>
              <a:rPr lang="en-US"/>
              <a:t> prompter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92DE5A-45D0-B340-BD0E-420AB2041625}" type="slidenum">
              <a:rPr lang="sv-SE" smtClean="0"/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323207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990C86-DE42-3C0E-CFD2-4D35488A63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E05BCC9D-3F4A-3918-0031-D0CBAD004A0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76561018-4D06-1488-BCB9-C16EAC3B74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A2AEE3A0-9A81-9CB0-584A-A1E9FE2561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CF9416-B7A5-AC46-8771-0C4569EC4AB0}" type="slidenum">
              <a:rPr lang="sv-SE" smtClean="0"/>
              <a:t>17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362429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83670D-F6CB-D16C-D3F5-337C3B504B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ABD4F108-D1C4-E3DF-E3C3-55EDA55B391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32E4AA49-DEB5-FEE4-28BA-462CCEB168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DACA9D69-AD92-881F-28C5-2B08541440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CF9416-B7A5-AC46-8771-0C4569EC4AB0}" type="slidenum">
              <a:rPr lang="sv-SE" smtClean="0"/>
              <a:t>18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296911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4.png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4.png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4.pn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4.png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4.png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sida med silu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0FDC4AB0-C4CC-CAE9-D491-FF73550F890F}"/>
              </a:ext>
            </a:extLst>
          </p:cNvPr>
          <p:cNvSpPr/>
          <p:nvPr userDrawn="1"/>
        </p:nvSpPr>
        <p:spPr>
          <a:xfrm>
            <a:off x="371475" y="368300"/>
            <a:ext cx="11449050" cy="61214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6" name="Platshållare för innehåll 5">
            <a:extLst>
              <a:ext uri="{FF2B5EF4-FFF2-40B4-BE49-F238E27FC236}">
                <a16:creationId xmlns:a16="http://schemas.microsoft.com/office/drawing/2014/main" id="{4CE98BCB-00BF-6582-B1FD-0FE6186099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46585" b="28088"/>
          <a:stretch/>
        </p:blipFill>
        <p:spPr bwMode="auto">
          <a:xfrm>
            <a:off x="371475" y="4441758"/>
            <a:ext cx="11449050" cy="2049582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Underrubrik 2">
            <a:extLst>
              <a:ext uri="{FF2B5EF4-FFF2-40B4-BE49-F238E27FC236}">
                <a16:creationId xmlns:a16="http://schemas.microsoft.com/office/drawing/2014/main" id="{56F70191-B398-6C60-F0BA-F0C14887A83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05840" y="2435468"/>
            <a:ext cx="8580120" cy="324116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24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  <p:sp>
        <p:nvSpPr>
          <p:cNvPr id="11" name="Rubrik 10">
            <a:extLst>
              <a:ext uri="{FF2B5EF4-FFF2-40B4-BE49-F238E27FC236}">
                <a16:creationId xmlns:a16="http://schemas.microsoft.com/office/drawing/2014/main" id="{2FFB0668-08C3-7CB6-CE63-1931402FFE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00125" y="1209328"/>
            <a:ext cx="8585835" cy="743298"/>
          </a:xfrm>
        </p:spPr>
        <p:txBody>
          <a:bodyPr lIns="0" tIns="0" rIns="0" bIns="0" anchor="ctr" anchorCtr="0">
            <a:no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för att lägga till en rubrik</a:t>
            </a:r>
          </a:p>
        </p:txBody>
      </p:sp>
      <p:pic>
        <p:nvPicPr>
          <p:cNvPr id="13" name="Bildobjekt 12">
            <a:extLst>
              <a:ext uri="{FF2B5EF4-FFF2-40B4-BE49-F238E27FC236}">
                <a16:creationId xmlns:a16="http://schemas.microsoft.com/office/drawing/2014/main" id="{5E637C5C-5224-CDAA-7EE9-75075DCDED6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32501" y="557307"/>
            <a:ext cx="1050862" cy="1050862"/>
          </a:xfrm>
          <a:prstGeom prst="rect">
            <a:avLst/>
          </a:prstGeom>
        </p:spPr>
      </p:pic>
      <p:sp>
        <p:nvSpPr>
          <p:cNvPr id="14" name="Platshållare för sidfot 4">
            <a:extLst>
              <a:ext uri="{FF2B5EF4-FFF2-40B4-BE49-F238E27FC236}">
                <a16:creationId xmlns:a16="http://schemas.microsoft.com/office/drawing/2014/main" id="{76C0A01D-53F1-9A55-5331-D879A0B55E74}"/>
              </a:ext>
            </a:extLst>
          </p:cNvPr>
          <p:cNvSpPr txBox="1">
            <a:spLocks/>
          </p:cNvSpPr>
          <p:nvPr userDrawn="1"/>
        </p:nvSpPr>
        <p:spPr>
          <a:xfrm>
            <a:off x="371475" y="6495284"/>
            <a:ext cx="4248150" cy="362716"/>
          </a:xfrm>
          <a:prstGeom prst="rect">
            <a:avLst/>
          </a:prstGeom>
        </p:spPr>
        <p:txBody>
          <a:bodyPr lIns="0" tIns="0" rIns="0" bIns="0" anchor="ctr" anchorCtr="0"/>
          <a:lstStyle>
            <a:defPPr>
              <a:defRPr lang="sv-SE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1200"/>
              <a:t>Uddevalla – hjärtat i Bohuslän</a:t>
            </a:r>
          </a:p>
        </p:txBody>
      </p:sp>
      <p:sp>
        <p:nvSpPr>
          <p:cNvPr id="16" name="Platshållare för text 15">
            <a:extLst>
              <a:ext uri="{FF2B5EF4-FFF2-40B4-BE49-F238E27FC236}">
                <a16:creationId xmlns:a16="http://schemas.microsoft.com/office/drawing/2014/main" id="{4B32CBF3-5B3E-F970-0F9D-ED79ADC67F2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00125" y="2933323"/>
            <a:ext cx="4144963" cy="225901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sv-SE"/>
              <a:t>Föredragshållare och datum</a:t>
            </a:r>
          </a:p>
        </p:txBody>
      </p:sp>
    </p:spTree>
    <p:extLst>
      <p:ext uri="{BB962C8B-B14F-4D97-AF65-F5344CB8AC3E}">
        <p14:creationId xmlns:p14="http://schemas.microsoft.com/office/powerpoint/2010/main" val="32347488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sida med silu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0FDC4AB0-C4CC-CAE9-D491-FF73550F890F}"/>
              </a:ext>
            </a:extLst>
          </p:cNvPr>
          <p:cNvSpPr/>
          <p:nvPr userDrawn="1"/>
        </p:nvSpPr>
        <p:spPr>
          <a:xfrm>
            <a:off x="371475" y="368300"/>
            <a:ext cx="11449050" cy="61214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6" name="Platshållare för innehåll 5">
            <a:extLst>
              <a:ext uri="{FF2B5EF4-FFF2-40B4-BE49-F238E27FC236}">
                <a16:creationId xmlns:a16="http://schemas.microsoft.com/office/drawing/2014/main" id="{4CE98BCB-00BF-6582-B1FD-0FE6186099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46585" b="28088"/>
          <a:stretch/>
        </p:blipFill>
        <p:spPr bwMode="auto">
          <a:xfrm>
            <a:off x="371475" y="4441758"/>
            <a:ext cx="11449050" cy="2049582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ubrik 10">
            <a:extLst>
              <a:ext uri="{FF2B5EF4-FFF2-40B4-BE49-F238E27FC236}">
                <a16:creationId xmlns:a16="http://schemas.microsoft.com/office/drawing/2014/main" id="{2FFB0668-08C3-7CB6-CE63-1931402FFE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00125" y="1209328"/>
            <a:ext cx="8585835" cy="743298"/>
          </a:xfrm>
        </p:spPr>
        <p:txBody>
          <a:bodyPr lIns="0" tIns="0" rIns="0" bIns="0" anchor="ctr" anchorCtr="0">
            <a:no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för att lägga till en rubrik</a:t>
            </a:r>
          </a:p>
        </p:txBody>
      </p:sp>
      <p:pic>
        <p:nvPicPr>
          <p:cNvPr id="13" name="Bildobjekt 12">
            <a:extLst>
              <a:ext uri="{FF2B5EF4-FFF2-40B4-BE49-F238E27FC236}">
                <a16:creationId xmlns:a16="http://schemas.microsoft.com/office/drawing/2014/main" id="{5E637C5C-5224-CDAA-7EE9-75075DCDED6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32501" y="557307"/>
            <a:ext cx="1050862" cy="1050862"/>
          </a:xfrm>
          <a:prstGeom prst="rect">
            <a:avLst/>
          </a:prstGeom>
        </p:spPr>
      </p:pic>
      <p:sp>
        <p:nvSpPr>
          <p:cNvPr id="2" name="Platshållare för sidfot 4">
            <a:extLst>
              <a:ext uri="{FF2B5EF4-FFF2-40B4-BE49-F238E27FC236}">
                <a16:creationId xmlns:a16="http://schemas.microsoft.com/office/drawing/2014/main" id="{60EAB41C-4624-325D-B88B-F3AFD8DD60F9}"/>
              </a:ext>
            </a:extLst>
          </p:cNvPr>
          <p:cNvSpPr txBox="1">
            <a:spLocks/>
          </p:cNvSpPr>
          <p:nvPr userDrawn="1"/>
        </p:nvSpPr>
        <p:spPr>
          <a:xfrm>
            <a:off x="371475" y="6495284"/>
            <a:ext cx="4248150" cy="362716"/>
          </a:xfrm>
          <a:prstGeom prst="rect">
            <a:avLst/>
          </a:prstGeom>
        </p:spPr>
        <p:txBody>
          <a:bodyPr lIns="0" tIns="0" rIns="0" bIns="0" anchor="ctr" anchorCtr="0"/>
          <a:lstStyle>
            <a:defPPr>
              <a:defRPr lang="sv-SE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1200"/>
              <a:t>Uddevalla – hjärtat i Bohuslän</a:t>
            </a:r>
          </a:p>
        </p:txBody>
      </p:sp>
      <p:sp>
        <p:nvSpPr>
          <p:cNvPr id="5" name="Underrubrik 2">
            <a:extLst>
              <a:ext uri="{FF2B5EF4-FFF2-40B4-BE49-F238E27FC236}">
                <a16:creationId xmlns:a16="http://schemas.microsoft.com/office/drawing/2014/main" id="{AD99ED15-591A-BA8C-E7B8-780CF50492B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05840" y="2435468"/>
            <a:ext cx="8580120" cy="324116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24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  <p:sp>
        <p:nvSpPr>
          <p:cNvPr id="7" name="Platshållare för text 15">
            <a:extLst>
              <a:ext uri="{FF2B5EF4-FFF2-40B4-BE49-F238E27FC236}">
                <a16:creationId xmlns:a16="http://schemas.microsoft.com/office/drawing/2014/main" id="{22834132-A204-BF2B-8685-8FF05384CCB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00125" y="2933323"/>
            <a:ext cx="4144963" cy="225901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sv-SE"/>
              <a:t>Föredragshållare och datum</a:t>
            </a:r>
          </a:p>
        </p:txBody>
      </p:sp>
    </p:spTree>
    <p:extLst>
      <p:ext uri="{BB962C8B-B14F-4D97-AF65-F5344CB8AC3E}">
        <p14:creationId xmlns:p14="http://schemas.microsoft.com/office/powerpoint/2010/main" val="32538029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C715560-A6AA-9509-6752-DAD98AFF30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475" y="368300"/>
            <a:ext cx="10515600" cy="828675"/>
          </a:xfrm>
        </p:spPr>
        <p:txBody>
          <a:bodyPr lIns="0" tIns="0" rIns="0" bIns="0"/>
          <a:lstStyle/>
          <a:p>
            <a:r>
              <a:rPr lang="sv-SE"/>
              <a:t>Klicka för att lägga till rubrik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64924F33-407B-09B4-5A8F-A83DFC8289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5" y="1952624"/>
            <a:ext cx="10515600" cy="4537075"/>
          </a:xfrm>
        </p:spPr>
        <p:txBody>
          <a:bodyPr lIns="0" tIns="0" rIns="0" bIns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36862968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, text och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1">
            <a:extLst>
              <a:ext uri="{FF2B5EF4-FFF2-40B4-BE49-F238E27FC236}">
                <a16:creationId xmlns:a16="http://schemas.microsoft.com/office/drawing/2014/main" id="{37263947-B6F1-F610-680D-0FB7D75305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475" y="368300"/>
            <a:ext cx="10515600" cy="828675"/>
          </a:xfrm>
        </p:spPr>
        <p:txBody>
          <a:bodyPr lIns="0" tIns="0" rIns="0" bIns="0"/>
          <a:lstStyle/>
          <a:p>
            <a:r>
              <a:rPr lang="sv-SE"/>
              <a:t>Klicka för att lägga till rubrik</a:t>
            </a:r>
          </a:p>
        </p:txBody>
      </p:sp>
      <p:sp>
        <p:nvSpPr>
          <p:cNvPr id="8" name="Platshållare för innehåll 2">
            <a:extLst>
              <a:ext uri="{FF2B5EF4-FFF2-40B4-BE49-F238E27FC236}">
                <a16:creationId xmlns:a16="http://schemas.microsoft.com/office/drawing/2014/main" id="{7C8A15A7-C559-FC5B-7F0A-C27F6B0FD1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6" y="1952625"/>
            <a:ext cx="5265532" cy="4531583"/>
          </a:xfrm>
        </p:spPr>
        <p:txBody>
          <a:bodyPr lIns="0" tIns="0" rIns="0" bIns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2" name="Platshållare för bild 4">
            <a:extLst>
              <a:ext uri="{FF2B5EF4-FFF2-40B4-BE49-F238E27FC236}">
                <a16:creationId xmlns:a16="http://schemas.microsoft.com/office/drawing/2014/main" id="{6E3F4FED-0722-CE83-D910-70D0A107342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1958116"/>
            <a:ext cx="5724525" cy="4531584"/>
          </a:xfrm>
          <a:solidFill>
            <a:schemeClr val="accent5"/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sv-SE"/>
              <a:t>Klicka på ikonen för att lägga till en bild</a:t>
            </a:r>
          </a:p>
        </p:txBody>
      </p:sp>
    </p:spTree>
    <p:extLst>
      <p:ext uri="{BB962C8B-B14F-4D97-AF65-F5344CB8AC3E}">
        <p14:creationId xmlns:p14="http://schemas.microsoft.com/office/powerpoint/2010/main" val="8590861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 med silu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tshållare för innehåll 5">
            <a:extLst>
              <a:ext uri="{FF2B5EF4-FFF2-40B4-BE49-F238E27FC236}">
                <a16:creationId xmlns:a16="http://schemas.microsoft.com/office/drawing/2014/main" id="{E01269A6-D8CF-257F-32A5-778145529A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46585" b="28088"/>
          <a:stretch/>
        </p:blipFill>
        <p:spPr bwMode="auto">
          <a:xfrm>
            <a:off x="371475" y="4441758"/>
            <a:ext cx="11449050" cy="2049582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2C715560-A6AA-9509-6752-DAD98AFF30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475" y="368300"/>
            <a:ext cx="10515600" cy="828675"/>
          </a:xfrm>
        </p:spPr>
        <p:txBody>
          <a:bodyPr lIns="0" tIns="0" rIns="0" bIns="0"/>
          <a:lstStyle/>
          <a:p>
            <a:r>
              <a:rPr lang="sv-SE"/>
              <a:t>Klicka för att lägga till rubrik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64924F33-407B-09B4-5A8F-A83DFC8289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5" y="1952625"/>
            <a:ext cx="10515600" cy="4351338"/>
          </a:xfrm>
        </p:spPr>
        <p:txBody>
          <a:bodyPr lIns="0" tIns="0" rIns="0" bIns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4365851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nittsstart med rub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0FDC4AB0-C4CC-CAE9-D491-FF73550F890F}"/>
              </a:ext>
            </a:extLst>
          </p:cNvPr>
          <p:cNvSpPr/>
          <p:nvPr userDrawn="1"/>
        </p:nvSpPr>
        <p:spPr>
          <a:xfrm>
            <a:off x="371475" y="368300"/>
            <a:ext cx="11449050" cy="61214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6" name="Platshållare för innehåll 5">
            <a:extLst>
              <a:ext uri="{FF2B5EF4-FFF2-40B4-BE49-F238E27FC236}">
                <a16:creationId xmlns:a16="http://schemas.microsoft.com/office/drawing/2014/main" id="{4CE98BCB-00BF-6582-B1FD-0FE6186099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46585" b="28088"/>
          <a:stretch/>
        </p:blipFill>
        <p:spPr bwMode="auto">
          <a:xfrm>
            <a:off x="371475" y="4441758"/>
            <a:ext cx="11449050" cy="2049582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Bildobjekt 12">
            <a:extLst>
              <a:ext uri="{FF2B5EF4-FFF2-40B4-BE49-F238E27FC236}">
                <a16:creationId xmlns:a16="http://schemas.microsoft.com/office/drawing/2014/main" id="{5E637C5C-5224-CDAA-7EE9-75075DCDED6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32501" y="557307"/>
            <a:ext cx="1050862" cy="1050862"/>
          </a:xfrm>
          <a:prstGeom prst="rect">
            <a:avLst/>
          </a:prstGeom>
        </p:spPr>
      </p:pic>
      <p:sp>
        <p:nvSpPr>
          <p:cNvPr id="2" name="Rubrik 10">
            <a:extLst>
              <a:ext uri="{FF2B5EF4-FFF2-40B4-BE49-F238E27FC236}">
                <a16:creationId xmlns:a16="http://schemas.microsoft.com/office/drawing/2014/main" id="{27BD9EC5-49B3-3D0A-48BA-8102371D26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475" y="1958975"/>
            <a:ext cx="11449050" cy="936625"/>
          </a:xfrm>
        </p:spPr>
        <p:txBody>
          <a:bodyPr lIns="0" tIns="0" rIns="0" bIns="0" anchor="ctr" anchorCtr="0">
            <a:no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för att lägga till en rubrik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F01E9E06-08C0-622B-6572-6BBA7670F86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71475" y="3140741"/>
            <a:ext cx="11449050" cy="421324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</p:spTree>
    <p:extLst>
      <p:ext uri="{BB962C8B-B14F-4D97-AF65-F5344CB8AC3E}">
        <p14:creationId xmlns:p14="http://schemas.microsoft.com/office/powerpoint/2010/main" val="15935966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nittsstart med rubik på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bild 5">
            <a:extLst>
              <a:ext uri="{FF2B5EF4-FFF2-40B4-BE49-F238E27FC236}">
                <a16:creationId xmlns:a16="http://schemas.microsoft.com/office/drawing/2014/main" id="{1566CF40-59BE-4449-B880-5CCAFCC9D99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71475" y="368300"/>
            <a:ext cx="11449050" cy="505355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accent6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marR="0" indent="0" algn="ctr" defTabSz="914332" rtl="0" eaLnBrk="1" fontAlgn="auto" latinLnBrk="0" hangingPunct="1">
              <a:lnSpc>
                <a:spcPct val="100000"/>
              </a:lnSpc>
              <a:spcBef>
                <a:spcPts val="184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1"/>
                </a:solidFill>
              </a:defRPr>
            </a:lvl1pPr>
          </a:lstStyle>
          <a:p>
            <a:endParaRPr lang="sv-SE"/>
          </a:p>
          <a:p>
            <a:endParaRPr lang="sv-SE"/>
          </a:p>
          <a:p>
            <a:endParaRPr lang="sv-SE"/>
          </a:p>
          <a:p>
            <a:r>
              <a:rPr lang="sv-SE"/>
              <a:t>Infoga bild genom att klicka på ikonen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F556A3A-7138-45B2-8593-FAB5296ADD6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8837" y="1436145"/>
            <a:ext cx="9134323" cy="1113092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ctr">
              <a:lnSpc>
                <a:spcPct val="90000"/>
              </a:lnSpc>
              <a:defRPr sz="45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för att lägga till en rubrik</a:t>
            </a:r>
            <a:endParaRPr lang="en-US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37837678-3CC8-2888-FA1A-ADE787EF027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03976" y="5540375"/>
            <a:ext cx="1050862" cy="1050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1936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om 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42056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ut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0FDC4AB0-C4CC-CAE9-D491-FF73550F890F}"/>
              </a:ext>
            </a:extLst>
          </p:cNvPr>
          <p:cNvSpPr/>
          <p:nvPr userDrawn="1"/>
        </p:nvSpPr>
        <p:spPr>
          <a:xfrm>
            <a:off x="371475" y="368300"/>
            <a:ext cx="11449050" cy="61214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6" name="Platshållare för innehåll 5">
            <a:extLst>
              <a:ext uri="{FF2B5EF4-FFF2-40B4-BE49-F238E27FC236}">
                <a16:creationId xmlns:a16="http://schemas.microsoft.com/office/drawing/2014/main" id="{4CE98BCB-00BF-6582-B1FD-0FE6186099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46585" b="28088"/>
          <a:stretch/>
        </p:blipFill>
        <p:spPr bwMode="auto">
          <a:xfrm>
            <a:off x="371475" y="4441758"/>
            <a:ext cx="11449050" cy="2049582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Bildobjekt 12">
            <a:extLst>
              <a:ext uri="{FF2B5EF4-FFF2-40B4-BE49-F238E27FC236}">
                <a16:creationId xmlns:a16="http://schemas.microsoft.com/office/drawing/2014/main" id="{5E637C5C-5224-CDAA-7EE9-75075DCDED6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4484" y="1387255"/>
            <a:ext cx="2623032" cy="2623032"/>
          </a:xfrm>
          <a:prstGeom prst="rect">
            <a:avLst/>
          </a:prstGeom>
        </p:spPr>
      </p:pic>
      <p:sp>
        <p:nvSpPr>
          <p:cNvPr id="2" name="Platshållare för sidfot 4">
            <a:extLst>
              <a:ext uri="{FF2B5EF4-FFF2-40B4-BE49-F238E27FC236}">
                <a16:creationId xmlns:a16="http://schemas.microsoft.com/office/drawing/2014/main" id="{48034B64-629D-EFED-1DB1-58D7CB23470E}"/>
              </a:ext>
            </a:extLst>
          </p:cNvPr>
          <p:cNvSpPr txBox="1">
            <a:spLocks/>
          </p:cNvSpPr>
          <p:nvPr userDrawn="1"/>
        </p:nvSpPr>
        <p:spPr>
          <a:xfrm>
            <a:off x="371475" y="6495284"/>
            <a:ext cx="4248150" cy="362716"/>
          </a:xfrm>
          <a:prstGeom prst="rect">
            <a:avLst/>
          </a:prstGeom>
        </p:spPr>
        <p:txBody>
          <a:bodyPr lIns="0" tIns="0" rIns="0" bIns="0" anchor="ctr" anchorCtr="0"/>
          <a:lstStyle>
            <a:defPPr>
              <a:defRPr lang="sv-SE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1200"/>
              <a:t>Uddevalla – hjärtat i Bohuslän</a:t>
            </a:r>
          </a:p>
        </p:txBody>
      </p:sp>
    </p:spTree>
    <p:extLst>
      <p:ext uri="{BB962C8B-B14F-4D97-AF65-F5344CB8AC3E}">
        <p14:creationId xmlns:p14="http://schemas.microsoft.com/office/powerpoint/2010/main" val="16409683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utbild med kontaktuppgif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0FDC4AB0-C4CC-CAE9-D491-FF73550F890F}"/>
              </a:ext>
            </a:extLst>
          </p:cNvPr>
          <p:cNvSpPr/>
          <p:nvPr userDrawn="1"/>
        </p:nvSpPr>
        <p:spPr>
          <a:xfrm>
            <a:off x="371475" y="368300"/>
            <a:ext cx="11449050" cy="61214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3" name="Bildobjekt 12">
            <a:extLst>
              <a:ext uri="{FF2B5EF4-FFF2-40B4-BE49-F238E27FC236}">
                <a16:creationId xmlns:a16="http://schemas.microsoft.com/office/drawing/2014/main" id="{5E637C5C-5224-CDAA-7EE9-75075DCDED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4484" y="1387255"/>
            <a:ext cx="2623032" cy="2623032"/>
          </a:xfrm>
          <a:prstGeom prst="rect">
            <a:avLst/>
          </a:prstGeom>
        </p:spPr>
      </p:pic>
      <p:sp>
        <p:nvSpPr>
          <p:cNvPr id="2" name="Platshållare för sidfot 4">
            <a:extLst>
              <a:ext uri="{FF2B5EF4-FFF2-40B4-BE49-F238E27FC236}">
                <a16:creationId xmlns:a16="http://schemas.microsoft.com/office/drawing/2014/main" id="{A8DB5934-ED94-F349-5EF7-63945F2BBD02}"/>
              </a:ext>
            </a:extLst>
          </p:cNvPr>
          <p:cNvSpPr txBox="1">
            <a:spLocks/>
          </p:cNvSpPr>
          <p:nvPr userDrawn="1"/>
        </p:nvSpPr>
        <p:spPr>
          <a:xfrm>
            <a:off x="371475" y="6495284"/>
            <a:ext cx="4248150" cy="362716"/>
          </a:xfrm>
          <a:prstGeom prst="rect">
            <a:avLst/>
          </a:prstGeom>
        </p:spPr>
        <p:txBody>
          <a:bodyPr lIns="0" tIns="0" rIns="0" bIns="0" anchor="ctr" anchorCtr="0"/>
          <a:lstStyle>
            <a:defPPr>
              <a:defRPr lang="sv-SE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1200"/>
              <a:t>Uddevalla – hjärtat i Bohuslän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FDFE0BB2-6D1B-9C79-4609-CEF2C93C49D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784484" y="4385972"/>
            <a:ext cx="2623032" cy="1084773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 i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sv-SE"/>
              <a:t>Avdelning</a:t>
            </a:r>
            <a:br>
              <a:rPr lang="sv-SE"/>
            </a:br>
            <a:r>
              <a:rPr lang="sv-SE"/>
              <a:t>Föredragshållare </a:t>
            </a:r>
            <a:br>
              <a:rPr lang="sv-SE"/>
            </a:br>
            <a:r>
              <a:rPr lang="sv-SE"/>
              <a:t>namn@uddevalla.se</a:t>
            </a:r>
          </a:p>
        </p:txBody>
      </p:sp>
    </p:spTree>
    <p:extLst>
      <p:ext uri="{BB962C8B-B14F-4D97-AF65-F5344CB8AC3E}">
        <p14:creationId xmlns:p14="http://schemas.microsoft.com/office/powerpoint/2010/main" val="40741918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sida med silu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0FDC4AB0-C4CC-CAE9-D491-FF73550F890F}"/>
              </a:ext>
            </a:extLst>
          </p:cNvPr>
          <p:cNvSpPr/>
          <p:nvPr userDrawn="1"/>
        </p:nvSpPr>
        <p:spPr>
          <a:xfrm>
            <a:off x="371475" y="368300"/>
            <a:ext cx="11449050" cy="612140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6" name="Platshållare för innehåll 5">
            <a:extLst>
              <a:ext uri="{FF2B5EF4-FFF2-40B4-BE49-F238E27FC236}">
                <a16:creationId xmlns:a16="http://schemas.microsoft.com/office/drawing/2014/main" id="{4CE98BCB-00BF-6582-B1FD-0FE6186099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46585" b="28088"/>
          <a:stretch/>
        </p:blipFill>
        <p:spPr bwMode="auto">
          <a:xfrm>
            <a:off x="371475" y="4441758"/>
            <a:ext cx="11449050" cy="2049582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ubrik 10">
            <a:extLst>
              <a:ext uri="{FF2B5EF4-FFF2-40B4-BE49-F238E27FC236}">
                <a16:creationId xmlns:a16="http://schemas.microsoft.com/office/drawing/2014/main" id="{2FFB0668-08C3-7CB6-CE63-1931402FFE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00125" y="1209328"/>
            <a:ext cx="8585835" cy="743298"/>
          </a:xfrm>
        </p:spPr>
        <p:txBody>
          <a:bodyPr lIns="0" tIns="0" rIns="0" bIns="0" anchor="ctr" anchorCtr="0">
            <a:no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sv-SE"/>
              <a:t>Klicka för att lägga till en rubrik</a:t>
            </a:r>
          </a:p>
        </p:txBody>
      </p:sp>
      <p:pic>
        <p:nvPicPr>
          <p:cNvPr id="13" name="Bildobjekt 12">
            <a:extLst>
              <a:ext uri="{FF2B5EF4-FFF2-40B4-BE49-F238E27FC236}">
                <a16:creationId xmlns:a16="http://schemas.microsoft.com/office/drawing/2014/main" id="{5E637C5C-5224-CDAA-7EE9-75075DCDED6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32501" y="557307"/>
            <a:ext cx="1050862" cy="1050862"/>
          </a:xfrm>
          <a:prstGeom prst="rect">
            <a:avLst/>
          </a:prstGeom>
        </p:spPr>
      </p:pic>
      <p:sp>
        <p:nvSpPr>
          <p:cNvPr id="2" name="Underrubrik 2">
            <a:extLst>
              <a:ext uri="{FF2B5EF4-FFF2-40B4-BE49-F238E27FC236}">
                <a16:creationId xmlns:a16="http://schemas.microsoft.com/office/drawing/2014/main" id="{493DCB98-0CD1-7891-5828-7E4FD778F0B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05840" y="2435468"/>
            <a:ext cx="8580120" cy="324116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  <p:sp>
        <p:nvSpPr>
          <p:cNvPr id="5" name="Platshållare för text 15">
            <a:extLst>
              <a:ext uri="{FF2B5EF4-FFF2-40B4-BE49-F238E27FC236}">
                <a16:creationId xmlns:a16="http://schemas.microsoft.com/office/drawing/2014/main" id="{C6498551-8B26-F05C-CAA5-585409F8045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00125" y="2933323"/>
            <a:ext cx="4144963" cy="225901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sv-SE"/>
              <a:t>Föredragshållare och datum</a:t>
            </a:r>
          </a:p>
        </p:txBody>
      </p:sp>
    </p:spTree>
    <p:extLst>
      <p:ext uri="{BB962C8B-B14F-4D97-AF65-F5344CB8AC3E}">
        <p14:creationId xmlns:p14="http://schemas.microsoft.com/office/powerpoint/2010/main" val="5644307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C715560-A6AA-9509-6752-DAD98AFF30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475" y="368300"/>
            <a:ext cx="10515600" cy="828675"/>
          </a:xfrm>
        </p:spPr>
        <p:txBody>
          <a:bodyPr lIns="0" tIns="0" rIns="0" bIns="0">
            <a:noAutofit/>
          </a:bodyPr>
          <a:lstStyle/>
          <a:p>
            <a:r>
              <a:rPr lang="sv-SE"/>
              <a:t>Klicka för att lägga till rubrik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64924F33-407B-09B4-5A8F-A83DFC8289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5" y="1952625"/>
            <a:ext cx="10515600" cy="4351338"/>
          </a:xfrm>
        </p:spPr>
        <p:txBody>
          <a:bodyPr lIns="0" tIns="0" rIns="0" bIns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31312723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C715560-A6AA-9509-6752-DAD98AFF30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475" y="368300"/>
            <a:ext cx="10515600" cy="828675"/>
          </a:xfrm>
        </p:spPr>
        <p:txBody>
          <a:bodyPr lIns="0" tIns="0" rIns="0" bIns="0"/>
          <a:lstStyle/>
          <a:p>
            <a:r>
              <a:rPr lang="sv-SE"/>
              <a:t>Klicka för att lägga till rubrik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64924F33-407B-09B4-5A8F-A83DFC8289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5" y="1952625"/>
            <a:ext cx="10515600" cy="4351338"/>
          </a:xfrm>
        </p:spPr>
        <p:txBody>
          <a:bodyPr lIns="0" tIns="0" rIns="0" bIns="0">
            <a:no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39776127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, text och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1">
            <a:extLst>
              <a:ext uri="{FF2B5EF4-FFF2-40B4-BE49-F238E27FC236}">
                <a16:creationId xmlns:a16="http://schemas.microsoft.com/office/drawing/2014/main" id="{37263947-B6F1-F610-680D-0FB7D75305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475" y="368300"/>
            <a:ext cx="10515600" cy="828675"/>
          </a:xfrm>
        </p:spPr>
        <p:txBody>
          <a:bodyPr lIns="0" tIns="0" rIns="0" bIns="0"/>
          <a:lstStyle/>
          <a:p>
            <a:r>
              <a:rPr lang="sv-SE"/>
              <a:t>Klicka för att lägga till rubrik</a:t>
            </a:r>
          </a:p>
        </p:txBody>
      </p:sp>
      <p:sp>
        <p:nvSpPr>
          <p:cNvPr id="8" name="Platshållare för innehåll 2">
            <a:extLst>
              <a:ext uri="{FF2B5EF4-FFF2-40B4-BE49-F238E27FC236}">
                <a16:creationId xmlns:a16="http://schemas.microsoft.com/office/drawing/2014/main" id="{7C8A15A7-C559-FC5B-7F0A-C27F6B0FD1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6" y="1952625"/>
            <a:ext cx="5523716" cy="4351338"/>
          </a:xfrm>
        </p:spPr>
        <p:txBody>
          <a:bodyPr lIns="0" tIns="0" rIns="0" bIns="0">
            <a:no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2" name="Platshållare för bild 4">
            <a:extLst>
              <a:ext uri="{FF2B5EF4-FFF2-40B4-BE49-F238E27FC236}">
                <a16:creationId xmlns:a16="http://schemas.microsoft.com/office/drawing/2014/main" id="{958B1672-3CD5-C19C-FFE1-3F61DAC78DA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1958116"/>
            <a:ext cx="5724525" cy="4531584"/>
          </a:xfrm>
          <a:solidFill>
            <a:schemeClr val="accent5"/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sv-SE"/>
              <a:t>Klicka på ikonen för att lägga till en bild</a:t>
            </a:r>
          </a:p>
        </p:txBody>
      </p:sp>
    </p:spTree>
    <p:extLst>
      <p:ext uri="{BB962C8B-B14F-4D97-AF65-F5344CB8AC3E}">
        <p14:creationId xmlns:p14="http://schemas.microsoft.com/office/powerpoint/2010/main" val="37513681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 med silu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tshållare för innehåll 5">
            <a:extLst>
              <a:ext uri="{FF2B5EF4-FFF2-40B4-BE49-F238E27FC236}">
                <a16:creationId xmlns:a16="http://schemas.microsoft.com/office/drawing/2014/main" id="{E01269A6-D8CF-257F-32A5-778145529A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46585" b="28088"/>
          <a:stretch/>
        </p:blipFill>
        <p:spPr bwMode="auto">
          <a:xfrm>
            <a:off x="371475" y="4441758"/>
            <a:ext cx="11449050" cy="2049582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2C715560-A6AA-9509-6752-DAD98AFF30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475" y="368300"/>
            <a:ext cx="10515600" cy="828675"/>
          </a:xfrm>
        </p:spPr>
        <p:txBody>
          <a:bodyPr lIns="0" tIns="0" rIns="0" bIns="0">
            <a:noAutofit/>
          </a:bodyPr>
          <a:lstStyle/>
          <a:p>
            <a:r>
              <a:rPr lang="sv-SE"/>
              <a:t>Klicka för att lägga till rubrik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64924F33-407B-09B4-5A8F-A83DFC8289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5" y="1952625"/>
            <a:ext cx="10515600" cy="4351338"/>
          </a:xfrm>
        </p:spPr>
        <p:txBody>
          <a:bodyPr lIns="0" tIns="0" rIns="0" bIns="0">
            <a:no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19001398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nittsstart med rub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0FDC4AB0-C4CC-CAE9-D491-FF73550F890F}"/>
              </a:ext>
            </a:extLst>
          </p:cNvPr>
          <p:cNvSpPr/>
          <p:nvPr userDrawn="1"/>
        </p:nvSpPr>
        <p:spPr>
          <a:xfrm>
            <a:off x="371475" y="368300"/>
            <a:ext cx="11449050" cy="612140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6" name="Platshållare för innehåll 5">
            <a:extLst>
              <a:ext uri="{FF2B5EF4-FFF2-40B4-BE49-F238E27FC236}">
                <a16:creationId xmlns:a16="http://schemas.microsoft.com/office/drawing/2014/main" id="{4CE98BCB-00BF-6582-B1FD-0FE6186099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46585" b="28088"/>
          <a:stretch/>
        </p:blipFill>
        <p:spPr bwMode="auto">
          <a:xfrm>
            <a:off x="371475" y="4441758"/>
            <a:ext cx="11449050" cy="2049582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Bildobjekt 1">
            <a:extLst>
              <a:ext uri="{FF2B5EF4-FFF2-40B4-BE49-F238E27FC236}">
                <a16:creationId xmlns:a16="http://schemas.microsoft.com/office/drawing/2014/main" id="{18B2476A-0B69-8C4A-3D91-DBEC09F295E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32501" y="557307"/>
            <a:ext cx="1050862" cy="1050862"/>
          </a:xfrm>
          <a:prstGeom prst="rect">
            <a:avLst/>
          </a:prstGeom>
        </p:spPr>
      </p:pic>
      <p:sp>
        <p:nvSpPr>
          <p:cNvPr id="3" name="Rubrik 10">
            <a:extLst>
              <a:ext uri="{FF2B5EF4-FFF2-40B4-BE49-F238E27FC236}">
                <a16:creationId xmlns:a16="http://schemas.microsoft.com/office/drawing/2014/main" id="{B4880E36-DC8C-C416-BDF1-4D22C459C1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475" y="1958975"/>
            <a:ext cx="11449050" cy="936625"/>
          </a:xfrm>
        </p:spPr>
        <p:txBody>
          <a:bodyPr lIns="0" tIns="0" rIns="0" bIns="0" anchor="ctr" anchorCtr="0">
            <a:noAutofit/>
          </a:bodyPr>
          <a:lstStyle>
            <a:lvl1pPr algn="ctr">
              <a:defRPr sz="4000">
                <a:solidFill>
                  <a:schemeClr val="tx1"/>
                </a:solidFill>
              </a:defRPr>
            </a:lvl1pPr>
          </a:lstStyle>
          <a:p>
            <a:r>
              <a:rPr lang="sv-SE"/>
              <a:t>Klicka för att lägga till en rubrik</a:t>
            </a:r>
          </a:p>
        </p:txBody>
      </p:sp>
      <p:sp>
        <p:nvSpPr>
          <p:cNvPr id="5" name="Underrubrik 2">
            <a:extLst>
              <a:ext uri="{FF2B5EF4-FFF2-40B4-BE49-F238E27FC236}">
                <a16:creationId xmlns:a16="http://schemas.microsoft.com/office/drawing/2014/main" id="{095A70B6-1CF6-8E71-EA81-F721890F392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71475" y="3140741"/>
            <a:ext cx="11449050" cy="421324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</p:spTree>
    <p:extLst>
      <p:ext uri="{BB962C8B-B14F-4D97-AF65-F5344CB8AC3E}">
        <p14:creationId xmlns:p14="http://schemas.microsoft.com/office/powerpoint/2010/main" val="23766441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nittsstart med rubik på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bild 5">
            <a:extLst>
              <a:ext uri="{FF2B5EF4-FFF2-40B4-BE49-F238E27FC236}">
                <a16:creationId xmlns:a16="http://schemas.microsoft.com/office/drawing/2014/main" id="{1566CF40-59BE-4449-B880-5CCAFCC9D99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71475" y="368300"/>
            <a:ext cx="11449050" cy="505355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accent6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marR="0" indent="0" algn="ctr" defTabSz="914332" rtl="0" eaLnBrk="1" fontAlgn="auto" latinLnBrk="0" hangingPunct="1">
              <a:lnSpc>
                <a:spcPct val="100000"/>
              </a:lnSpc>
              <a:spcBef>
                <a:spcPts val="184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1"/>
                </a:solidFill>
              </a:defRPr>
            </a:lvl1pPr>
          </a:lstStyle>
          <a:p>
            <a:endParaRPr lang="sv-SE"/>
          </a:p>
          <a:p>
            <a:endParaRPr lang="sv-SE"/>
          </a:p>
          <a:p>
            <a:endParaRPr lang="sv-SE"/>
          </a:p>
          <a:p>
            <a:r>
              <a:rPr lang="sv-SE"/>
              <a:t>Infoga bild genom att klicka på ikonen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F556A3A-7138-45B2-8593-FAB5296ADD6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8837" y="1436145"/>
            <a:ext cx="9134323" cy="1113092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ctr">
              <a:lnSpc>
                <a:spcPct val="90000"/>
              </a:lnSpc>
              <a:defRPr sz="45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för att lägga till en rubrik</a:t>
            </a:r>
            <a:endParaRPr lang="en-US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37837678-3CC8-2888-FA1A-ADE787EF027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03976" y="5540375"/>
            <a:ext cx="1050862" cy="1050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82993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om 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677917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ut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57CC19C5-08A6-B4D1-B991-C5F2120231BA}"/>
              </a:ext>
            </a:extLst>
          </p:cNvPr>
          <p:cNvSpPr/>
          <p:nvPr userDrawn="1"/>
        </p:nvSpPr>
        <p:spPr>
          <a:xfrm>
            <a:off x="371475" y="368300"/>
            <a:ext cx="11449050" cy="612140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3" name="Platshållare för innehåll 5">
            <a:extLst>
              <a:ext uri="{FF2B5EF4-FFF2-40B4-BE49-F238E27FC236}">
                <a16:creationId xmlns:a16="http://schemas.microsoft.com/office/drawing/2014/main" id="{A4F21FD4-522D-1712-C6AD-4F23A2C185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46585" b="28088"/>
          <a:stretch/>
        </p:blipFill>
        <p:spPr bwMode="auto">
          <a:xfrm>
            <a:off x="371475" y="4441758"/>
            <a:ext cx="11449050" cy="2049582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Bildobjekt 12">
            <a:extLst>
              <a:ext uri="{FF2B5EF4-FFF2-40B4-BE49-F238E27FC236}">
                <a16:creationId xmlns:a16="http://schemas.microsoft.com/office/drawing/2014/main" id="{5E637C5C-5224-CDAA-7EE9-75075DCDED6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4484" y="1387255"/>
            <a:ext cx="2623032" cy="2623032"/>
          </a:xfrm>
          <a:prstGeom prst="rect">
            <a:avLst/>
          </a:prstGeom>
        </p:spPr>
      </p:pic>
      <p:sp>
        <p:nvSpPr>
          <p:cNvPr id="4" name="Platshållare för sidfot 4">
            <a:extLst>
              <a:ext uri="{FF2B5EF4-FFF2-40B4-BE49-F238E27FC236}">
                <a16:creationId xmlns:a16="http://schemas.microsoft.com/office/drawing/2014/main" id="{CC6D60B7-496A-84B5-0EB1-8DE2DBFBCC9A}"/>
              </a:ext>
            </a:extLst>
          </p:cNvPr>
          <p:cNvSpPr txBox="1">
            <a:spLocks/>
          </p:cNvSpPr>
          <p:nvPr userDrawn="1"/>
        </p:nvSpPr>
        <p:spPr>
          <a:xfrm>
            <a:off x="371475" y="6495284"/>
            <a:ext cx="4248150" cy="362716"/>
          </a:xfrm>
          <a:prstGeom prst="rect">
            <a:avLst/>
          </a:prstGeom>
        </p:spPr>
        <p:txBody>
          <a:bodyPr lIns="0" tIns="0" rIns="0" bIns="0" anchor="ctr" anchorCtr="0"/>
          <a:lstStyle>
            <a:defPPr>
              <a:defRPr lang="sv-SE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1200"/>
              <a:t>Uddevalla – hjärtat i Bohuslän</a:t>
            </a:r>
          </a:p>
        </p:txBody>
      </p:sp>
    </p:spTree>
    <p:extLst>
      <p:ext uri="{BB962C8B-B14F-4D97-AF65-F5344CB8AC3E}">
        <p14:creationId xmlns:p14="http://schemas.microsoft.com/office/powerpoint/2010/main" val="524796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utbild med kontaktuppgif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E8164BC6-CF6E-EBEB-E728-B1827FEADB3A}"/>
              </a:ext>
            </a:extLst>
          </p:cNvPr>
          <p:cNvSpPr/>
          <p:nvPr userDrawn="1"/>
        </p:nvSpPr>
        <p:spPr>
          <a:xfrm>
            <a:off x="371475" y="368300"/>
            <a:ext cx="11449050" cy="612140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6BF1986C-F771-003D-84CD-2F3A025452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4484" y="1387255"/>
            <a:ext cx="2623032" cy="2623032"/>
          </a:xfrm>
          <a:prstGeom prst="rect">
            <a:avLst/>
          </a:prstGeom>
        </p:spPr>
      </p:pic>
      <p:sp>
        <p:nvSpPr>
          <p:cNvPr id="4" name="Platshållare för sidfot 4">
            <a:extLst>
              <a:ext uri="{FF2B5EF4-FFF2-40B4-BE49-F238E27FC236}">
                <a16:creationId xmlns:a16="http://schemas.microsoft.com/office/drawing/2014/main" id="{065A7F8E-2D02-9459-A22A-B2793B48667D}"/>
              </a:ext>
            </a:extLst>
          </p:cNvPr>
          <p:cNvSpPr txBox="1">
            <a:spLocks/>
          </p:cNvSpPr>
          <p:nvPr userDrawn="1"/>
        </p:nvSpPr>
        <p:spPr>
          <a:xfrm>
            <a:off x="371475" y="6495284"/>
            <a:ext cx="4248150" cy="362716"/>
          </a:xfrm>
          <a:prstGeom prst="rect">
            <a:avLst/>
          </a:prstGeom>
        </p:spPr>
        <p:txBody>
          <a:bodyPr lIns="0" tIns="0" rIns="0" bIns="0" anchor="ctr" anchorCtr="0"/>
          <a:lstStyle>
            <a:defPPr>
              <a:defRPr lang="sv-SE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1200"/>
              <a:t>Uddevalla – hjärtat i Bohuslän</a:t>
            </a:r>
          </a:p>
        </p:txBody>
      </p:sp>
      <p:sp>
        <p:nvSpPr>
          <p:cNvPr id="6" name="Underrubrik 2">
            <a:extLst>
              <a:ext uri="{FF2B5EF4-FFF2-40B4-BE49-F238E27FC236}">
                <a16:creationId xmlns:a16="http://schemas.microsoft.com/office/drawing/2014/main" id="{31057DB7-F7E7-36BF-B2E4-8C1D5F9A22A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784484" y="4385972"/>
            <a:ext cx="2623032" cy="1084773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 i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sv-SE"/>
              <a:t>Avdelning</a:t>
            </a:r>
            <a:br>
              <a:rPr lang="sv-SE"/>
            </a:br>
            <a:r>
              <a:rPr lang="sv-SE"/>
              <a:t>Föredragshållare </a:t>
            </a:r>
            <a:br>
              <a:rPr lang="sv-SE"/>
            </a:br>
            <a:r>
              <a:rPr lang="sv-SE"/>
              <a:t>namn@uddevalla.se</a:t>
            </a:r>
          </a:p>
        </p:txBody>
      </p:sp>
    </p:spTree>
    <p:extLst>
      <p:ext uri="{BB962C8B-B14F-4D97-AF65-F5344CB8AC3E}">
        <p14:creationId xmlns:p14="http://schemas.microsoft.com/office/powerpoint/2010/main" val="76983495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sida med silu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0FDC4AB0-C4CC-CAE9-D491-FF73550F890F}"/>
              </a:ext>
            </a:extLst>
          </p:cNvPr>
          <p:cNvSpPr/>
          <p:nvPr userDrawn="1"/>
        </p:nvSpPr>
        <p:spPr>
          <a:xfrm>
            <a:off x="371475" y="368300"/>
            <a:ext cx="11449050" cy="612140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6" name="Platshållare för innehåll 5">
            <a:extLst>
              <a:ext uri="{FF2B5EF4-FFF2-40B4-BE49-F238E27FC236}">
                <a16:creationId xmlns:a16="http://schemas.microsoft.com/office/drawing/2014/main" id="{4CE98BCB-00BF-6582-B1FD-0FE6186099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46585" b="28088"/>
          <a:stretch/>
        </p:blipFill>
        <p:spPr bwMode="auto">
          <a:xfrm>
            <a:off x="371475" y="4441758"/>
            <a:ext cx="11449050" cy="2049582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ubrik 10">
            <a:extLst>
              <a:ext uri="{FF2B5EF4-FFF2-40B4-BE49-F238E27FC236}">
                <a16:creationId xmlns:a16="http://schemas.microsoft.com/office/drawing/2014/main" id="{2FFB0668-08C3-7CB6-CE63-1931402FFE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00125" y="1209328"/>
            <a:ext cx="8585835" cy="743298"/>
          </a:xfrm>
        </p:spPr>
        <p:txBody>
          <a:bodyPr lIns="0" tIns="0" rIns="0" bIns="0" anchor="ctr" anchorCtr="0">
            <a:no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för att lägga till en rubrik</a:t>
            </a:r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30CA10BA-BE27-6F2E-BCF2-892FAFCFE7F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32501" y="557307"/>
            <a:ext cx="1050862" cy="1050862"/>
          </a:xfrm>
          <a:prstGeom prst="rect">
            <a:avLst/>
          </a:prstGeom>
        </p:spPr>
      </p:pic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44FB4200-49D4-0792-DDC1-3CCA39DC1F20}"/>
              </a:ext>
            </a:extLst>
          </p:cNvPr>
          <p:cNvSpPr txBox="1">
            <a:spLocks/>
          </p:cNvSpPr>
          <p:nvPr userDrawn="1"/>
        </p:nvSpPr>
        <p:spPr>
          <a:xfrm>
            <a:off x="371475" y="6495284"/>
            <a:ext cx="4248150" cy="362716"/>
          </a:xfrm>
          <a:prstGeom prst="rect">
            <a:avLst/>
          </a:prstGeom>
        </p:spPr>
        <p:txBody>
          <a:bodyPr lIns="0" tIns="0" rIns="0" bIns="0" anchor="ctr" anchorCtr="0"/>
          <a:lstStyle>
            <a:defPPr>
              <a:defRPr lang="sv-SE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1200"/>
              <a:t>Uddevalla – hjärtat i Bohuslän</a:t>
            </a:r>
          </a:p>
        </p:txBody>
      </p:sp>
      <p:sp>
        <p:nvSpPr>
          <p:cNvPr id="7" name="Underrubrik 2">
            <a:extLst>
              <a:ext uri="{FF2B5EF4-FFF2-40B4-BE49-F238E27FC236}">
                <a16:creationId xmlns:a16="http://schemas.microsoft.com/office/drawing/2014/main" id="{F59EC879-2BA8-A5F3-BDD1-E963D6D411B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05840" y="2435468"/>
            <a:ext cx="8580120" cy="324116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24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  <p:sp>
        <p:nvSpPr>
          <p:cNvPr id="8" name="Platshållare för text 15">
            <a:extLst>
              <a:ext uri="{FF2B5EF4-FFF2-40B4-BE49-F238E27FC236}">
                <a16:creationId xmlns:a16="http://schemas.microsoft.com/office/drawing/2014/main" id="{FAC42ED0-B32C-B20A-000C-EA4D7FFFF8F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00125" y="2933323"/>
            <a:ext cx="4144963" cy="225901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sv-SE"/>
              <a:t>Föredragshållare och datum</a:t>
            </a:r>
          </a:p>
        </p:txBody>
      </p:sp>
    </p:spTree>
    <p:extLst>
      <p:ext uri="{BB962C8B-B14F-4D97-AF65-F5344CB8AC3E}">
        <p14:creationId xmlns:p14="http://schemas.microsoft.com/office/powerpoint/2010/main" val="8399714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C715560-A6AA-9509-6752-DAD98AFF30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475" y="368300"/>
            <a:ext cx="10515600" cy="828675"/>
          </a:xfrm>
        </p:spPr>
        <p:txBody>
          <a:bodyPr lIns="0" tIns="0" rIns="0" bIns="0"/>
          <a:lstStyle/>
          <a:p>
            <a:r>
              <a:rPr lang="sv-SE"/>
              <a:t>Klicka för att lägga till rubrik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64924F33-407B-09B4-5A8F-A83DFC8289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5" y="1952625"/>
            <a:ext cx="10515600" cy="4351338"/>
          </a:xfrm>
        </p:spPr>
        <p:txBody>
          <a:bodyPr lIns="0" tIns="0" rIns="0" bIns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23663141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, text och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bild 4">
            <a:extLst>
              <a:ext uri="{FF2B5EF4-FFF2-40B4-BE49-F238E27FC236}">
                <a16:creationId xmlns:a16="http://schemas.microsoft.com/office/drawing/2014/main" id="{8635A8E8-21B8-B988-F56B-665EA294E31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1958116"/>
            <a:ext cx="5724525" cy="4531584"/>
          </a:xfrm>
          <a:solidFill>
            <a:schemeClr val="accent5"/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sv-SE"/>
              <a:t>Klicka på ikonen för att lägga till en bild</a:t>
            </a:r>
          </a:p>
        </p:txBody>
      </p:sp>
      <p:sp>
        <p:nvSpPr>
          <p:cNvPr id="6" name="Rubrik 1">
            <a:extLst>
              <a:ext uri="{FF2B5EF4-FFF2-40B4-BE49-F238E27FC236}">
                <a16:creationId xmlns:a16="http://schemas.microsoft.com/office/drawing/2014/main" id="{37263947-B6F1-F610-680D-0FB7D75305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475" y="368300"/>
            <a:ext cx="10515600" cy="828675"/>
          </a:xfrm>
        </p:spPr>
        <p:txBody>
          <a:bodyPr lIns="0" tIns="0" rIns="0" bIns="0"/>
          <a:lstStyle/>
          <a:p>
            <a:r>
              <a:rPr lang="sv-SE"/>
              <a:t>Klicka för att lägga till rubrik</a:t>
            </a:r>
          </a:p>
        </p:txBody>
      </p:sp>
      <p:sp>
        <p:nvSpPr>
          <p:cNvPr id="8" name="Platshållare för innehåll 2">
            <a:extLst>
              <a:ext uri="{FF2B5EF4-FFF2-40B4-BE49-F238E27FC236}">
                <a16:creationId xmlns:a16="http://schemas.microsoft.com/office/drawing/2014/main" id="{7C8A15A7-C559-FC5B-7F0A-C27F6B0FD1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5" y="1952625"/>
            <a:ext cx="5426897" cy="4351338"/>
          </a:xfrm>
        </p:spPr>
        <p:txBody>
          <a:bodyPr lIns="0" tIns="0" rIns="0" bIns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12134998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, text och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1">
            <a:extLst>
              <a:ext uri="{FF2B5EF4-FFF2-40B4-BE49-F238E27FC236}">
                <a16:creationId xmlns:a16="http://schemas.microsoft.com/office/drawing/2014/main" id="{37263947-B6F1-F610-680D-0FB7D75305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475" y="368300"/>
            <a:ext cx="10515600" cy="828675"/>
          </a:xfrm>
        </p:spPr>
        <p:txBody>
          <a:bodyPr lIns="0" tIns="0" rIns="0" bIns="0"/>
          <a:lstStyle/>
          <a:p>
            <a:r>
              <a:rPr lang="sv-SE"/>
              <a:t>Klicka för att lägga till rubrik</a:t>
            </a:r>
          </a:p>
        </p:txBody>
      </p:sp>
      <p:sp>
        <p:nvSpPr>
          <p:cNvPr id="8" name="Platshållare för innehåll 2">
            <a:extLst>
              <a:ext uri="{FF2B5EF4-FFF2-40B4-BE49-F238E27FC236}">
                <a16:creationId xmlns:a16="http://schemas.microsoft.com/office/drawing/2014/main" id="{7C8A15A7-C559-FC5B-7F0A-C27F6B0FD1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5" y="1958115"/>
            <a:ext cx="5620535" cy="4345847"/>
          </a:xfrm>
        </p:spPr>
        <p:txBody>
          <a:bodyPr lIns="0" tIns="0" rIns="0" bIns="0">
            <a:no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2" name="Platshållare för bild 4">
            <a:extLst>
              <a:ext uri="{FF2B5EF4-FFF2-40B4-BE49-F238E27FC236}">
                <a16:creationId xmlns:a16="http://schemas.microsoft.com/office/drawing/2014/main" id="{04EDBE12-C7A3-B903-7580-46E36DEC461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1958115"/>
            <a:ext cx="5724525" cy="4531585"/>
          </a:xfrm>
          <a:solidFill>
            <a:schemeClr val="accent5"/>
          </a:solidFill>
        </p:spPr>
        <p:txBody>
          <a:bodyPr lIns="0" tIns="0" rIns="0" bIns="0">
            <a:normAutofit/>
          </a:bodyPr>
          <a:lstStyle>
            <a:lvl1pPr marL="0" indent="0" algn="ctr">
              <a:buNone/>
              <a:defRPr/>
            </a:lvl1pPr>
          </a:lstStyle>
          <a:p>
            <a:r>
              <a:rPr lang="sv-SE"/>
              <a:t>Klicka på ikonen för att lägga till en bild</a:t>
            </a:r>
          </a:p>
        </p:txBody>
      </p:sp>
    </p:spTree>
    <p:extLst>
      <p:ext uri="{BB962C8B-B14F-4D97-AF65-F5344CB8AC3E}">
        <p14:creationId xmlns:p14="http://schemas.microsoft.com/office/powerpoint/2010/main" val="42269529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 med silu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tshållare för innehåll 5">
            <a:extLst>
              <a:ext uri="{FF2B5EF4-FFF2-40B4-BE49-F238E27FC236}">
                <a16:creationId xmlns:a16="http://schemas.microsoft.com/office/drawing/2014/main" id="{E01269A6-D8CF-257F-32A5-778145529A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46585" b="28088"/>
          <a:stretch/>
        </p:blipFill>
        <p:spPr bwMode="auto">
          <a:xfrm>
            <a:off x="371475" y="4441758"/>
            <a:ext cx="11449050" cy="2049582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2C715560-A6AA-9509-6752-DAD98AFF30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475" y="368300"/>
            <a:ext cx="10515600" cy="828675"/>
          </a:xfrm>
        </p:spPr>
        <p:txBody>
          <a:bodyPr lIns="0" tIns="0" rIns="0" bIns="0"/>
          <a:lstStyle/>
          <a:p>
            <a:r>
              <a:rPr lang="sv-SE"/>
              <a:t>Klicka för att lägga till rubrik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64924F33-407B-09B4-5A8F-A83DFC8289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5" y="1952625"/>
            <a:ext cx="10515600" cy="4351338"/>
          </a:xfrm>
        </p:spPr>
        <p:txBody>
          <a:bodyPr lIns="0" tIns="0" rIns="0" bIns="0">
            <a:no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35535029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nittsstart med rub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0FDC4AB0-C4CC-CAE9-D491-FF73550F890F}"/>
              </a:ext>
            </a:extLst>
          </p:cNvPr>
          <p:cNvSpPr/>
          <p:nvPr userDrawn="1"/>
        </p:nvSpPr>
        <p:spPr>
          <a:xfrm>
            <a:off x="371475" y="368300"/>
            <a:ext cx="11449050" cy="612140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6" name="Platshållare för innehåll 5">
            <a:extLst>
              <a:ext uri="{FF2B5EF4-FFF2-40B4-BE49-F238E27FC236}">
                <a16:creationId xmlns:a16="http://schemas.microsoft.com/office/drawing/2014/main" id="{4CE98BCB-00BF-6582-B1FD-0FE6186099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46585" b="28088"/>
          <a:stretch/>
        </p:blipFill>
        <p:spPr bwMode="auto">
          <a:xfrm>
            <a:off x="371475" y="4441758"/>
            <a:ext cx="11449050" cy="2049582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Bildobjekt 2">
            <a:extLst>
              <a:ext uri="{FF2B5EF4-FFF2-40B4-BE49-F238E27FC236}">
                <a16:creationId xmlns:a16="http://schemas.microsoft.com/office/drawing/2014/main" id="{520EB4C0-79FB-8E0A-E1D4-F9B8652B49E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32501" y="557307"/>
            <a:ext cx="1050862" cy="1050862"/>
          </a:xfrm>
          <a:prstGeom prst="rect">
            <a:avLst/>
          </a:prstGeom>
        </p:spPr>
      </p:pic>
      <p:sp>
        <p:nvSpPr>
          <p:cNvPr id="2" name="Rubrik 10">
            <a:extLst>
              <a:ext uri="{FF2B5EF4-FFF2-40B4-BE49-F238E27FC236}">
                <a16:creationId xmlns:a16="http://schemas.microsoft.com/office/drawing/2014/main" id="{1F4526EA-E0A1-B454-1C48-606C53FFD4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475" y="1958975"/>
            <a:ext cx="11449050" cy="936625"/>
          </a:xfrm>
        </p:spPr>
        <p:txBody>
          <a:bodyPr lIns="0" tIns="0" rIns="0" bIns="0" anchor="ctr" anchorCtr="0">
            <a:no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för att lägga till en rubrik</a:t>
            </a:r>
          </a:p>
        </p:txBody>
      </p:sp>
      <p:sp>
        <p:nvSpPr>
          <p:cNvPr id="5" name="Underrubrik 2">
            <a:extLst>
              <a:ext uri="{FF2B5EF4-FFF2-40B4-BE49-F238E27FC236}">
                <a16:creationId xmlns:a16="http://schemas.microsoft.com/office/drawing/2014/main" id="{6DEC079B-5CE1-B7D5-A980-5D695C95085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71475" y="3140741"/>
            <a:ext cx="11449050" cy="421324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</p:spTree>
    <p:extLst>
      <p:ext uri="{BB962C8B-B14F-4D97-AF65-F5344CB8AC3E}">
        <p14:creationId xmlns:p14="http://schemas.microsoft.com/office/powerpoint/2010/main" val="397873207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nittsstart med rubik på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bild 5">
            <a:extLst>
              <a:ext uri="{FF2B5EF4-FFF2-40B4-BE49-F238E27FC236}">
                <a16:creationId xmlns:a16="http://schemas.microsoft.com/office/drawing/2014/main" id="{1566CF40-59BE-4449-B880-5CCAFCC9D99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71475" y="368300"/>
            <a:ext cx="11449050" cy="505355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accent6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marR="0" indent="0" algn="ctr" defTabSz="914332" rtl="0" eaLnBrk="1" fontAlgn="auto" latinLnBrk="0" hangingPunct="1">
              <a:lnSpc>
                <a:spcPct val="100000"/>
              </a:lnSpc>
              <a:spcBef>
                <a:spcPts val="184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1"/>
                </a:solidFill>
              </a:defRPr>
            </a:lvl1pPr>
          </a:lstStyle>
          <a:p>
            <a:endParaRPr lang="sv-SE"/>
          </a:p>
          <a:p>
            <a:endParaRPr lang="sv-SE"/>
          </a:p>
          <a:p>
            <a:endParaRPr lang="sv-SE"/>
          </a:p>
          <a:p>
            <a:r>
              <a:rPr lang="sv-SE"/>
              <a:t>Infoga bild genom att klicka på ikonen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F556A3A-7138-45B2-8593-FAB5296ADD6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8837" y="1436145"/>
            <a:ext cx="9134323" cy="1113092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ctr">
              <a:lnSpc>
                <a:spcPct val="90000"/>
              </a:lnSpc>
              <a:defRPr sz="45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för att lägga till en rubrik</a:t>
            </a:r>
            <a:endParaRPr lang="en-US"/>
          </a:p>
        </p:txBody>
      </p:sp>
      <p:sp>
        <p:nvSpPr>
          <p:cNvPr id="3" name="Platshållare för sidfot 4">
            <a:extLst>
              <a:ext uri="{FF2B5EF4-FFF2-40B4-BE49-F238E27FC236}">
                <a16:creationId xmlns:a16="http://schemas.microsoft.com/office/drawing/2014/main" id="{E5CCE997-EE28-0F8A-F546-D8F05966BD4C}"/>
              </a:ext>
            </a:extLst>
          </p:cNvPr>
          <p:cNvSpPr txBox="1">
            <a:spLocks/>
          </p:cNvSpPr>
          <p:nvPr userDrawn="1"/>
        </p:nvSpPr>
        <p:spPr>
          <a:xfrm>
            <a:off x="371475" y="6225659"/>
            <a:ext cx="4248150" cy="362716"/>
          </a:xfrm>
          <a:prstGeom prst="rect">
            <a:avLst/>
          </a:prstGeom>
        </p:spPr>
        <p:txBody>
          <a:bodyPr lIns="0" tIns="0" rIns="0" bIns="0" anchor="ctr" anchorCtr="0"/>
          <a:lstStyle>
            <a:defPPr>
              <a:defRPr lang="sv-SE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1200"/>
              <a:t>Uddevalla – hjärtat i Bohuslän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37837678-3CC8-2888-FA1A-ADE787EF027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03976" y="5540375"/>
            <a:ext cx="1050862" cy="1050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98452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om 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802525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ut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57CC19C5-08A6-B4D1-B991-C5F2120231BA}"/>
              </a:ext>
            </a:extLst>
          </p:cNvPr>
          <p:cNvSpPr/>
          <p:nvPr userDrawn="1"/>
        </p:nvSpPr>
        <p:spPr>
          <a:xfrm>
            <a:off x="371475" y="368300"/>
            <a:ext cx="11449050" cy="612140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3" name="Platshållare för innehåll 5">
            <a:extLst>
              <a:ext uri="{FF2B5EF4-FFF2-40B4-BE49-F238E27FC236}">
                <a16:creationId xmlns:a16="http://schemas.microsoft.com/office/drawing/2014/main" id="{A4F21FD4-522D-1712-C6AD-4F23A2C185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46585" b="28088"/>
          <a:stretch/>
        </p:blipFill>
        <p:spPr bwMode="auto">
          <a:xfrm>
            <a:off x="371475" y="4441758"/>
            <a:ext cx="11449050" cy="2049582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Bildobjekt 3">
            <a:extLst>
              <a:ext uri="{FF2B5EF4-FFF2-40B4-BE49-F238E27FC236}">
                <a16:creationId xmlns:a16="http://schemas.microsoft.com/office/drawing/2014/main" id="{31C46141-0692-A66C-7AEB-6ADC53CA548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4484" y="1387255"/>
            <a:ext cx="2623032" cy="2623032"/>
          </a:xfrm>
          <a:prstGeom prst="rect">
            <a:avLst/>
          </a:prstGeom>
        </p:spPr>
      </p:pic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FB579AE7-50CE-F1D4-B8B4-6919C9ECED9B}"/>
              </a:ext>
            </a:extLst>
          </p:cNvPr>
          <p:cNvSpPr txBox="1">
            <a:spLocks/>
          </p:cNvSpPr>
          <p:nvPr userDrawn="1"/>
        </p:nvSpPr>
        <p:spPr>
          <a:xfrm>
            <a:off x="371475" y="6495284"/>
            <a:ext cx="4248150" cy="362716"/>
          </a:xfrm>
          <a:prstGeom prst="rect">
            <a:avLst/>
          </a:prstGeom>
        </p:spPr>
        <p:txBody>
          <a:bodyPr lIns="0" tIns="0" rIns="0" bIns="0" anchor="ctr" anchorCtr="0"/>
          <a:lstStyle>
            <a:defPPr>
              <a:defRPr lang="sv-SE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1200"/>
              <a:t>Uddevalla – hjärtat i Bohuslän</a:t>
            </a:r>
          </a:p>
        </p:txBody>
      </p:sp>
    </p:spTree>
    <p:extLst>
      <p:ext uri="{BB962C8B-B14F-4D97-AF65-F5344CB8AC3E}">
        <p14:creationId xmlns:p14="http://schemas.microsoft.com/office/powerpoint/2010/main" val="379607196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utbild med kontaktuppgif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E8164BC6-CF6E-EBEB-E728-B1827FEADB3A}"/>
              </a:ext>
            </a:extLst>
          </p:cNvPr>
          <p:cNvSpPr/>
          <p:nvPr userDrawn="1"/>
        </p:nvSpPr>
        <p:spPr>
          <a:xfrm>
            <a:off x="371475" y="368300"/>
            <a:ext cx="11449050" cy="612140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312058FB-C1A6-0AC1-B1F7-842F616222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4484" y="1387255"/>
            <a:ext cx="2623032" cy="2623032"/>
          </a:xfrm>
          <a:prstGeom prst="rect">
            <a:avLst/>
          </a:prstGeom>
        </p:spPr>
      </p:pic>
      <p:sp>
        <p:nvSpPr>
          <p:cNvPr id="3" name="Platshållare för sidfot 4">
            <a:extLst>
              <a:ext uri="{FF2B5EF4-FFF2-40B4-BE49-F238E27FC236}">
                <a16:creationId xmlns:a16="http://schemas.microsoft.com/office/drawing/2014/main" id="{F7DE0A88-688F-21D1-BFE3-B1AF263094E6}"/>
              </a:ext>
            </a:extLst>
          </p:cNvPr>
          <p:cNvSpPr txBox="1">
            <a:spLocks/>
          </p:cNvSpPr>
          <p:nvPr userDrawn="1"/>
        </p:nvSpPr>
        <p:spPr>
          <a:xfrm>
            <a:off x="371475" y="6495284"/>
            <a:ext cx="4248150" cy="362716"/>
          </a:xfrm>
          <a:prstGeom prst="rect">
            <a:avLst/>
          </a:prstGeom>
        </p:spPr>
        <p:txBody>
          <a:bodyPr lIns="0" tIns="0" rIns="0" bIns="0" anchor="ctr" anchorCtr="0"/>
          <a:lstStyle>
            <a:defPPr>
              <a:defRPr lang="sv-SE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1200"/>
              <a:t>Uddevalla – hjärtat i Bohuslän</a:t>
            </a:r>
          </a:p>
        </p:txBody>
      </p:sp>
      <p:sp>
        <p:nvSpPr>
          <p:cNvPr id="6" name="Underrubrik 2">
            <a:extLst>
              <a:ext uri="{FF2B5EF4-FFF2-40B4-BE49-F238E27FC236}">
                <a16:creationId xmlns:a16="http://schemas.microsoft.com/office/drawing/2014/main" id="{A5A5E89C-0B10-A4DF-6D98-E6B52C7DC42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784484" y="4385972"/>
            <a:ext cx="2623032" cy="1084773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 i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sv-SE"/>
              <a:t>Avdelning</a:t>
            </a:r>
            <a:br>
              <a:rPr lang="sv-SE"/>
            </a:br>
            <a:r>
              <a:rPr lang="sv-SE"/>
              <a:t>Föredragshållare </a:t>
            </a:r>
            <a:br>
              <a:rPr lang="sv-SE"/>
            </a:br>
            <a:r>
              <a:rPr lang="sv-SE"/>
              <a:t>namn@uddevalla.se</a:t>
            </a:r>
          </a:p>
        </p:txBody>
      </p:sp>
    </p:spTree>
    <p:extLst>
      <p:ext uri="{BB962C8B-B14F-4D97-AF65-F5344CB8AC3E}">
        <p14:creationId xmlns:p14="http://schemas.microsoft.com/office/powerpoint/2010/main" val="15251827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 med silu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tshållare för innehåll 5">
            <a:extLst>
              <a:ext uri="{FF2B5EF4-FFF2-40B4-BE49-F238E27FC236}">
                <a16:creationId xmlns:a16="http://schemas.microsoft.com/office/drawing/2014/main" id="{E01269A6-D8CF-257F-32A5-778145529A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46585" b="28088"/>
          <a:stretch/>
        </p:blipFill>
        <p:spPr bwMode="auto">
          <a:xfrm>
            <a:off x="371475" y="4441758"/>
            <a:ext cx="11449050" cy="2049582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2C715560-A6AA-9509-6752-DAD98AFF30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475" y="368300"/>
            <a:ext cx="10515600" cy="828675"/>
          </a:xfrm>
        </p:spPr>
        <p:txBody>
          <a:bodyPr lIns="0" tIns="0" rIns="0" bIns="0"/>
          <a:lstStyle/>
          <a:p>
            <a:r>
              <a:rPr lang="sv-SE"/>
              <a:t>Klicka för att lägga till rubrik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64924F33-407B-09B4-5A8F-A83DFC8289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5" y="1952625"/>
            <a:ext cx="10515600" cy="4351338"/>
          </a:xfrm>
        </p:spPr>
        <p:txBody>
          <a:bodyPr lIns="0" tIns="0" rIns="0" bIns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27300933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nittsstart med rub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0FDC4AB0-C4CC-CAE9-D491-FF73550F890F}"/>
              </a:ext>
            </a:extLst>
          </p:cNvPr>
          <p:cNvSpPr/>
          <p:nvPr userDrawn="1"/>
        </p:nvSpPr>
        <p:spPr>
          <a:xfrm>
            <a:off x="371475" y="368300"/>
            <a:ext cx="11449050" cy="61214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6" name="Platshållare för innehåll 5">
            <a:extLst>
              <a:ext uri="{FF2B5EF4-FFF2-40B4-BE49-F238E27FC236}">
                <a16:creationId xmlns:a16="http://schemas.microsoft.com/office/drawing/2014/main" id="{4CE98BCB-00BF-6582-B1FD-0FE6186099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46585" b="28088"/>
          <a:stretch/>
        </p:blipFill>
        <p:spPr bwMode="auto">
          <a:xfrm>
            <a:off x="371475" y="4440118"/>
            <a:ext cx="11449050" cy="2049582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ubrik 10">
            <a:extLst>
              <a:ext uri="{FF2B5EF4-FFF2-40B4-BE49-F238E27FC236}">
                <a16:creationId xmlns:a16="http://schemas.microsoft.com/office/drawing/2014/main" id="{2FFB0668-08C3-7CB6-CE63-1931402FFE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475" y="1958975"/>
            <a:ext cx="11449050" cy="936625"/>
          </a:xfrm>
        </p:spPr>
        <p:txBody>
          <a:bodyPr lIns="0" tIns="0" rIns="0" bIns="0" anchor="ctr" anchorCtr="0">
            <a:no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för att lägga till en rubrik</a:t>
            </a:r>
          </a:p>
        </p:txBody>
      </p:sp>
      <p:pic>
        <p:nvPicPr>
          <p:cNvPr id="13" name="Bildobjekt 12">
            <a:extLst>
              <a:ext uri="{FF2B5EF4-FFF2-40B4-BE49-F238E27FC236}">
                <a16:creationId xmlns:a16="http://schemas.microsoft.com/office/drawing/2014/main" id="{5E637C5C-5224-CDAA-7EE9-75075DCDED6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32501" y="557307"/>
            <a:ext cx="1050862" cy="1050862"/>
          </a:xfrm>
          <a:prstGeom prst="rect">
            <a:avLst/>
          </a:prstGeom>
        </p:spPr>
      </p:pic>
      <p:sp>
        <p:nvSpPr>
          <p:cNvPr id="2" name="Underrubrik 2">
            <a:extLst>
              <a:ext uri="{FF2B5EF4-FFF2-40B4-BE49-F238E27FC236}">
                <a16:creationId xmlns:a16="http://schemas.microsoft.com/office/drawing/2014/main" id="{A2A6C101-0A07-E1BC-E00B-0CB4F5F670D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71475" y="3140741"/>
            <a:ext cx="11449050" cy="421324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</p:spTree>
    <p:extLst>
      <p:ext uri="{BB962C8B-B14F-4D97-AF65-F5344CB8AC3E}">
        <p14:creationId xmlns:p14="http://schemas.microsoft.com/office/powerpoint/2010/main" val="13187407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nittsstart med rubik på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bild 5">
            <a:extLst>
              <a:ext uri="{FF2B5EF4-FFF2-40B4-BE49-F238E27FC236}">
                <a16:creationId xmlns:a16="http://schemas.microsoft.com/office/drawing/2014/main" id="{1566CF40-59BE-4449-B880-5CCAFCC9D99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71475" y="368300"/>
            <a:ext cx="11449050" cy="505355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accent6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marR="0" indent="0" algn="ctr" defTabSz="914332" rtl="0" eaLnBrk="1" fontAlgn="auto" latinLnBrk="0" hangingPunct="1">
              <a:lnSpc>
                <a:spcPct val="100000"/>
              </a:lnSpc>
              <a:spcBef>
                <a:spcPts val="184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1"/>
                </a:solidFill>
              </a:defRPr>
            </a:lvl1pPr>
          </a:lstStyle>
          <a:p>
            <a:r>
              <a:rPr lang="sv-SE"/>
              <a:t>Klicka på ikonen för att lägga till en bild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F556A3A-7138-45B2-8593-FAB5296ADD6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8837" y="1436145"/>
            <a:ext cx="9134323" cy="1113092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ctr">
              <a:lnSpc>
                <a:spcPct val="90000"/>
              </a:lnSpc>
              <a:defRPr sz="45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för att lägga till en rubrik</a:t>
            </a:r>
            <a:endParaRPr lang="en-US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37837678-3CC8-2888-FA1A-ADE787EF027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03976" y="5540375"/>
            <a:ext cx="1050862" cy="1050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61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om 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08972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ut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0FDC4AB0-C4CC-CAE9-D491-FF73550F890F}"/>
              </a:ext>
            </a:extLst>
          </p:cNvPr>
          <p:cNvSpPr/>
          <p:nvPr userDrawn="1"/>
        </p:nvSpPr>
        <p:spPr>
          <a:xfrm>
            <a:off x="371475" y="368300"/>
            <a:ext cx="11449050" cy="61214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6" name="Platshållare för innehåll 5">
            <a:extLst>
              <a:ext uri="{FF2B5EF4-FFF2-40B4-BE49-F238E27FC236}">
                <a16:creationId xmlns:a16="http://schemas.microsoft.com/office/drawing/2014/main" id="{4CE98BCB-00BF-6582-B1FD-0FE6186099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46585" b="28088"/>
          <a:stretch/>
        </p:blipFill>
        <p:spPr bwMode="auto">
          <a:xfrm>
            <a:off x="371475" y="4439273"/>
            <a:ext cx="11449050" cy="2049582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Bildobjekt 12">
            <a:extLst>
              <a:ext uri="{FF2B5EF4-FFF2-40B4-BE49-F238E27FC236}">
                <a16:creationId xmlns:a16="http://schemas.microsoft.com/office/drawing/2014/main" id="{5E637C5C-5224-CDAA-7EE9-75075DCDED6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4484" y="1387255"/>
            <a:ext cx="2623032" cy="2623032"/>
          </a:xfrm>
          <a:prstGeom prst="rect">
            <a:avLst/>
          </a:prstGeom>
        </p:spPr>
      </p:pic>
      <p:sp>
        <p:nvSpPr>
          <p:cNvPr id="2" name="Platshållare för sidfot 4">
            <a:extLst>
              <a:ext uri="{FF2B5EF4-FFF2-40B4-BE49-F238E27FC236}">
                <a16:creationId xmlns:a16="http://schemas.microsoft.com/office/drawing/2014/main" id="{E9504A11-FBC6-C672-4BD2-5C0A8E977AAC}"/>
              </a:ext>
            </a:extLst>
          </p:cNvPr>
          <p:cNvSpPr txBox="1">
            <a:spLocks/>
          </p:cNvSpPr>
          <p:nvPr userDrawn="1"/>
        </p:nvSpPr>
        <p:spPr>
          <a:xfrm>
            <a:off x="371475" y="6495284"/>
            <a:ext cx="4248150" cy="362716"/>
          </a:xfrm>
          <a:prstGeom prst="rect">
            <a:avLst/>
          </a:prstGeom>
        </p:spPr>
        <p:txBody>
          <a:bodyPr lIns="0" tIns="0" rIns="0" bIns="0" anchor="ctr" anchorCtr="0"/>
          <a:lstStyle>
            <a:defPPr>
              <a:defRPr lang="sv-SE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1200"/>
              <a:t>Uddevalla – hjärtat i Bohuslän</a:t>
            </a:r>
          </a:p>
        </p:txBody>
      </p:sp>
    </p:spTree>
    <p:extLst>
      <p:ext uri="{BB962C8B-B14F-4D97-AF65-F5344CB8AC3E}">
        <p14:creationId xmlns:p14="http://schemas.microsoft.com/office/powerpoint/2010/main" val="31375912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utbild med kontaktuppgif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0FDC4AB0-C4CC-CAE9-D491-FF73550F890F}"/>
              </a:ext>
            </a:extLst>
          </p:cNvPr>
          <p:cNvSpPr/>
          <p:nvPr userDrawn="1"/>
        </p:nvSpPr>
        <p:spPr>
          <a:xfrm>
            <a:off x="371475" y="368300"/>
            <a:ext cx="11449050" cy="61214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3" name="Bildobjekt 12">
            <a:extLst>
              <a:ext uri="{FF2B5EF4-FFF2-40B4-BE49-F238E27FC236}">
                <a16:creationId xmlns:a16="http://schemas.microsoft.com/office/drawing/2014/main" id="{5E637C5C-5224-CDAA-7EE9-75075DCDED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4484" y="1387255"/>
            <a:ext cx="2623032" cy="2623032"/>
          </a:xfrm>
          <a:prstGeom prst="rect">
            <a:avLst/>
          </a:prstGeom>
        </p:spPr>
      </p:pic>
      <p:sp>
        <p:nvSpPr>
          <p:cNvPr id="2" name="Platshållare för sidfot 4">
            <a:extLst>
              <a:ext uri="{FF2B5EF4-FFF2-40B4-BE49-F238E27FC236}">
                <a16:creationId xmlns:a16="http://schemas.microsoft.com/office/drawing/2014/main" id="{28895809-27C5-BA7A-1895-5ABFD3F945D7}"/>
              </a:ext>
            </a:extLst>
          </p:cNvPr>
          <p:cNvSpPr txBox="1">
            <a:spLocks/>
          </p:cNvSpPr>
          <p:nvPr userDrawn="1"/>
        </p:nvSpPr>
        <p:spPr>
          <a:xfrm>
            <a:off x="371475" y="6495284"/>
            <a:ext cx="4248150" cy="362716"/>
          </a:xfrm>
          <a:prstGeom prst="rect">
            <a:avLst/>
          </a:prstGeom>
        </p:spPr>
        <p:txBody>
          <a:bodyPr lIns="0" tIns="0" rIns="0" bIns="0" anchor="ctr" anchorCtr="0"/>
          <a:lstStyle>
            <a:defPPr>
              <a:defRPr lang="sv-SE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1200"/>
              <a:t>Uddevalla – hjärtat i Bohuslän</a:t>
            </a:r>
          </a:p>
        </p:txBody>
      </p:sp>
      <p:sp>
        <p:nvSpPr>
          <p:cNvPr id="7" name="Underrubrik 2">
            <a:extLst>
              <a:ext uri="{FF2B5EF4-FFF2-40B4-BE49-F238E27FC236}">
                <a16:creationId xmlns:a16="http://schemas.microsoft.com/office/drawing/2014/main" id="{48CE809A-17D6-D279-E1BC-0182EE926CF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784484" y="4385972"/>
            <a:ext cx="2623032" cy="1084773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 i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sv-SE"/>
              <a:t>Avdelning</a:t>
            </a:r>
            <a:br>
              <a:rPr lang="sv-SE"/>
            </a:br>
            <a:r>
              <a:rPr lang="sv-SE"/>
              <a:t>Föredragshållare </a:t>
            </a:r>
            <a:br>
              <a:rPr lang="sv-SE"/>
            </a:br>
            <a:r>
              <a:rPr lang="sv-SE"/>
              <a:t>namn@uddevalla.se</a:t>
            </a:r>
          </a:p>
        </p:txBody>
      </p:sp>
    </p:spTree>
    <p:extLst>
      <p:ext uri="{BB962C8B-B14F-4D97-AF65-F5344CB8AC3E}">
        <p14:creationId xmlns:p14="http://schemas.microsoft.com/office/powerpoint/2010/main" val="11492791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14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23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32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F63A8722-3083-FC28-775B-F3D6F779E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368300"/>
            <a:ext cx="10515600" cy="8286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  <a:br>
              <a:rPr lang="sv-SE"/>
            </a:br>
            <a:r>
              <a:rPr lang="sv-SE"/>
              <a:t>Två rader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2EC72C90-5C01-851F-983F-ACA0441AA7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1475" y="1952625"/>
            <a:ext cx="10515600" cy="43513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A8E9BF66-025B-324C-5B60-E2E41EB2A85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4250" y="254063"/>
            <a:ext cx="1050862" cy="1050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51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50" r:id="rId2"/>
    <p:sldLayoutId id="2147483680" r:id="rId3"/>
    <p:sldLayoutId id="2147483710" r:id="rId4"/>
    <p:sldLayoutId id="2147483667" r:id="rId5"/>
    <p:sldLayoutId id="2147483679" r:id="rId6"/>
    <p:sldLayoutId id="2147483649" r:id="rId7"/>
    <p:sldLayoutId id="2147483681" r:id="rId8"/>
    <p:sldLayoutId id="2147483682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34" userDrawn="1">
          <p15:clr>
            <a:srgbClr val="F26B43"/>
          </p15:clr>
        </p15:guide>
        <p15:guide id="2" pos="7446" userDrawn="1">
          <p15:clr>
            <a:srgbClr val="F26B43"/>
          </p15:clr>
        </p15:guide>
        <p15:guide id="3" orient="horz" pos="232" userDrawn="1">
          <p15:clr>
            <a:srgbClr val="F26B43"/>
          </p15:clr>
        </p15:guide>
        <p15:guide id="4" orient="horz" pos="4088" userDrawn="1">
          <p15:clr>
            <a:srgbClr val="F26B43"/>
          </p15:clr>
        </p15:guide>
        <p15:guide id="5" orient="horz" pos="754" userDrawn="1">
          <p15:clr>
            <a:srgbClr val="F26B43"/>
          </p15:clr>
        </p15:guide>
        <p15:guide id="6" orient="horz" pos="123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F63A8722-3083-FC28-775B-F3D6F779E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368300"/>
            <a:ext cx="10515600" cy="82867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sv-SE"/>
              <a:t>Klicka här för att ändra mall för rubrikformat</a:t>
            </a:r>
            <a:br>
              <a:rPr lang="sv-SE"/>
            </a:br>
            <a:r>
              <a:rPr lang="sv-SE"/>
              <a:t>Två rader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2EC72C90-5C01-851F-983F-ACA0441AA7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1475" y="1952625"/>
            <a:ext cx="10515600" cy="43513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A8E9BF66-025B-324C-5B60-E2E41EB2A85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4250" y="254063"/>
            <a:ext cx="1050862" cy="1050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595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711" r:id="rId4"/>
    <p:sldLayoutId id="2147483687" r:id="rId5"/>
    <p:sldLayoutId id="2147483688" r:id="rId6"/>
    <p:sldLayoutId id="2147483689" r:id="rId7"/>
    <p:sldLayoutId id="2147483690" r:id="rId8"/>
    <p:sldLayoutId id="2147483691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34" userDrawn="1">
          <p15:clr>
            <a:srgbClr val="F26B43"/>
          </p15:clr>
        </p15:guide>
        <p15:guide id="2" pos="7446" userDrawn="1">
          <p15:clr>
            <a:srgbClr val="F26B43"/>
          </p15:clr>
        </p15:guide>
        <p15:guide id="3" orient="horz" pos="232" userDrawn="1">
          <p15:clr>
            <a:srgbClr val="F26B43"/>
          </p15:clr>
        </p15:guide>
        <p15:guide id="4" orient="horz" pos="4088" userDrawn="1">
          <p15:clr>
            <a:srgbClr val="F26B43"/>
          </p15:clr>
        </p15:guide>
        <p15:guide id="5" orient="horz" pos="754" userDrawn="1">
          <p15:clr>
            <a:srgbClr val="F26B43"/>
          </p15:clr>
        </p15:guide>
        <p15:guide id="6" orient="horz" pos="123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F63A8722-3083-FC28-775B-F3D6F779E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368300"/>
            <a:ext cx="10515600" cy="8286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sv-SE"/>
              <a:t>Klicka här för att ändra mall för rubrikformat</a:t>
            </a:r>
            <a:br>
              <a:rPr lang="sv-SE"/>
            </a:br>
            <a:r>
              <a:rPr lang="sv-SE"/>
              <a:t>Två rader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2EC72C90-5C01-851F-983F-ACA0441AA7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1475" y="1952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A8E9BF66-025B-324C-5B60-E2E41EB2A85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4250" y="254063"/>
            <a:ext cx="1050862" cy="1050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827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712" r:id="rId4"/>
    <p:sldLayoutId id="2147483696" r:id="rId5"/>
    <p:sldLayoutId id="2147483697" r:id="rId6"/>
    <p:sldLayoutId id="2147483698" r:id="rId7"/>
    <p:sldLayoutId id="2147483699" r:id="rId8"/>
    <p:sldLayoutId id="2147483700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34" userDrawn="1">
          <p15:clr>
            <a:srgbClr val="F26B43"/>
          </p15:clr>
        </p15:guide>
        <p15:guide id="2" pos="7446" userDrawn="1">
          <p15:clr>
            <a:srgbClr val="F26B43"/>
          </p15:clr>
        </p15:guide>
        <p15:guide id="3" orient="horz" pos="232" userDrawn="1">
          <p15:clr>
            <a:srgbClr val="F26B43"/>
          </p15:clr>
        </p15:guide>
        <p15:guide id="4" orient="horz" pos="4088" userDrawn="1">
          <p15:clr>
            <a:srgbClr val="F26B43"/>
          </p15:clr>
        </p15:guide>
        <p15:guide id="5" orient="horz" pos="754" userDrawn="1">
          <p15:clr>
            <a:srgbClr val="F26B43"/>
          </p15:clr>
        </p15:guide>
        <p15:guide id="6" orient="horz" pos="123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F63A8722-3083-FC28-775B-F3D6F779E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368300"/>
            <a:ext cx="10515600" cy="82867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sv-SE"/>
              <a:t>Klicka här för att ändra mall för rubrikformat</a:t>
            </a:r>
            <a:br>
              <a:rPr lang="sv-SE"/>
            </a:br>
            <a:r>
              <a:rPr lang="sv-SE"/>
              <a:t>Två rader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2EC72C90-5C01-851F-983F-ACA0441AA7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1475" y="1952625"/>
            <a:ext cx="10515600" cy="43513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A8E9BF66-025B-324C-5B60-E2E41EB2A85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4250" y="254063"/>
            <a:ext cx="1050862" cy="1050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215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13" r:id="rId4"/>
    <p:sldLayoutId id="2147483705" r:id="rId5"/>
    <p:sldLayoutId id="2147483706" r:id="rId6"/>
    <p:sldLayoutId id="2147483707" r:id="rId7"/>
    <p:sldLayoutId id="2147483708" r:id="rId8"/>
    <p:sldLayoutId id="2147483709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34" userDrawn="1">
          <p15:clr>
            <a:srgbClr val="F26B43"/>
          </p15:clr>
        </p15:guide>
        <p15:guide id="2" pos="7446" userDrawn="1">
          <p15:clr>
            <a:srgbClr val="F26B43"/>
          </p15:clr>
        </p15:guide>
        <p15:guide id="3" orient="horz" pos="232" userDrawn="1">
          <p15:clr>
            <a:srgbClr val="F26B43"/>
          </p15:clr>
        </p15:guide>
        <p15:guide id="4" orient="horz" pos="4088" userDrawn="1">
          <p15:clr>
            <a:srgbClr val="F26B43"/>
          </p15:clr>
        </p15:guide>
        <p15:guide id="5" orient="horz" pos="754" userDrawn="1">
          <p15:clr>
            <a:srgbClr val="F26B43"/>
          </p15:clr>
        </p15:guide>
        <p15:guide id="6" orient="horz" pos="123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mailto:erica.danielsson@uddevalla.se" TargetMode="External"/><Relationship Id="rId2" Type="http://schemas.openxmlformats.org/officeDocument/2006/relationships/hyperlink" Target="mailto:jens.almgren-larsen@uddevalla.se" TargetMode="Externa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C2E48234-3BED-F94F-9E25-9B7CDD02DD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732" y="1209328"/>
            <a:ext cx="10403792" cy="743298"/>
          </a:xfrm>
        </p:spPr>
        <p:txBody>
          <a:bodyPr/>
          <a:lstStyle/>
          <a:p>
            <a:r>
              <a:rPr lang="sv-SE">
                <a:solidFill>
                  <a:srgbClr val="FFFFFF"/>
                </a:solidFill>
              </a:rPr>
              <a:t>AI – från idé till effektiv och kvalitetshöjande tillämpning i praktiken</a:t>
            </a:r>
            <a:endParaRPr lang="en-US">
              <a:solidFill>
                <a:srgbClr val="FFFFFF"/>
              </a:solidFill>
            </a:endParaRPr>
          </a:p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882BCA7A-3419-6893-76FD-C5F0D0866C5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06370" y="2759152"/>
            <a:ext cx="9337805" cy="238392"/>
          </a:xfrm>
        </p:spPr>
        <p:txBody>
          <a:bodyPr vert="horz" lIns="0" tIns="0" rIns="0" bIns="0" rtlCol="0" anchor="t">
            <a:noAutofit/>
          </a:bodyPr>
          <a:lstStyle/>
          <a:p>
            <a:endParaRPr lang="sv-SE">
              <a:solidFill>
                <a:srgbClr val="FFFFFF"/>
              </a:solidFill>
            </a:endParaRPr>
          </a:p>
          <a:p>
            <a:r>
              <a:rPr lang="sv-SE" b="1"/>
              <a:t>Jens Almgren Larsson</a:t>
            </a:r>
            <a:br>
              <a:rPr lang="sv-SE" b="1"/>
            </a:br>
            <a:r>
              <a:rPr lang="sv-SE"/>
              <a:t>Enhetschef, IT-avdelningen</a:t>
            </a:r>
            <a:endParaRPr lang="sv-SE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</a:pPr>
            <a:r>
              <a:rPr lang="sv-SE" b="1"/>
              <a:t>Erica Danielsson</a:t>
            </a:r>
            <a:br>
              <a:rPr lang="sv-SE" b="1"/>
            </a:br>
            <a:r>
              <a:rPr lang="sv-SE"/>
              <a:t>Verksamhetsutvecklare, Socialtjänstens enhet för IT-utveckling och IT-stöd</a:t>
            </a:r>
            <a:br>
              <a:rPr lang="sv-SE" b="1"/>
            </a:br>
            <a:endParaRPr lang="sv-SE">
              <a:solidFill>
                <a:srgbClr val="000000"/>
              </a:solidFill>
            </a:endParaRP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E83818FE-0218-BD19-2E82-D46437BA7B3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sv-SE" sz="1600" b="0"/>
              <a:t>2026-03-26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2238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37633E-E6A7-9E4C-CC3F-3D7CDBAB59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2154" y="1198336"/>
            <a:ext cx="10515600" cy="828675"/>
          </a:xfrm>
        </p:spPr>
        <p:txBody>
          <a:bodyPr/>
          <a:lstStyle/>
          <a:p>
            <a:pPr algn="ctr"/>
            <a:r>
              <a:rPr lang="en-US" sz="4400" err="1"/>
              <a:t>Att</a:t>
            </a:r>
            <a:r>
              <a:rPr lang="en-US" sz="4400"/>
              <a:t> </a:t>
            </a:r>
            <a:r>
              <a:rPr lang="en-US" sz="4400" err="1"/>
              <a:t>arbeta</a:t>
            </a:r>
            <a:r>
              <a:rPr lang="en-US" sz="4400"/>
              <a:t> med AI 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A6CD3A0-65A3-1BBF-66B5-40D93B002AEC}"/>
              </a:ext>
            </a:extLst>
          </p:cNvPr>
          <p:cNvSpPr/>
          <p:nvPr/>
        </p:nvSpPr>
        <p:spPr>
          <a:xfrm>
            <a:off x="748017" y="2572623"/>
            <a:ext cx="3453468" cy="171275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n-US" sz="2400">
                <a:solidFill>
                  <a:schemeClr val="bg1"/>
                </a:solidFill>
              </a:rPr>
              <a:t>Ge AI-modellen </a:t>
            </a:r>
            <a:endParaRPr lang="en-US">
              <a:solidFill>
                <a:schemeClr val="bg1"/>
              </a:solidFill>
            </a:endParaRPr>
          </a:p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n-US" sz="2400">
                <a:solidFill>
                  <a:schemeClr val="bg1"/>
                </a:solidFill>
              </a:rPr>
              <a:t>handlingsutrymme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D77FA9D-B25A-3A49-C449-2DA44AF60CAA}"/>
              </a:ext>
            </a:extLst>
          </p:cNvPr>
          <p:cNvSpPr/>
          <p:nvPr/>
        </p:nvSpPr>
        <p:spPr>
          <a:xfrm>
            <a:off x="4432182" y="2572623"/>
            <a:ext cx="3453468" cy="171275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n-US" sz="2400">
                <a:solidFill>
                  <a:schemeClr val="bg1"/>
                </a:solidFill>
              </a:rPr>
              <a:t>Anpassa arbetsätt</a:t>
            </a: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0CB2CDA-D39F-5163-6C18-D2AD4D87B4C9}"/>
              </a:ext>
            </a:extLst>
          </p:cNvPr>
          <p:cNvSpPr/>
          <p:nvPr/>
        </p:nvSpPr>
        <p:spPr>
          <a:xfrm>
            <a:off x="8116348" y="2572623"/>
            <a:ext cx="3453468" cy="171275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n-US" sz="2400">
                <a:solidFill>
                  <a:schemeClr val="bg1"/>
                </a:solidFill>
              </a:rPr>
              <a:t>Promptdesign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7434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2CCC34-E80C-5344-91E0-93D49666C7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943" y="127437"/>
            <a:ext cx="10515600" cy="1325563"/>
          </a:xfrm>
        </p:spPr>
        <p:txBody>
          <a:bodyPr/>
          <a:lstStyle/>
          <a:p>
            <a:r>
              <a:rPr lang="sv-SE"/>
              <a:t>Teknik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4619E9-6C81-FAB4-F8C0-23F2459DD3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5" y="1352856"/>
            <a:ext cx="10515600" cy="4646161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sv-SE" sz="2400" b="1"/>
              <a:t>Power </a:t>
            </a:r>
            <a:r>
              <a:rPr lang="sv-SE" sz="2400" b="1" err="1"/>
              <a:t>Platform</a:t>
            </a:r>
            <a:endParaRPr lang="sv-SE" sz="2400" b="1"/>
          </a:p>
          <a:p>
            <a:pPr lvl="1"/>
            <a:r>
              <a:rPr lang="sv-SE" sz="2400"/>
              <a:t>Power </a:t>
            </a:r>
            <a:r>
              <a:rPr lang="sv-SE" sz="2400" err="1"/>
              <a:t>Apps</a:t>
            </a:r>
            <a:endParaRPr lang="sv-SE" sz="2400"/>
          </a:p>
          <a:p>
            <a:pPr lvl="1"/>
            <a:r>
              <a:rPr lang="sv-SE" sz="2400"/>
              <a:t>Power </a:t>
            </a:r>
            <a:r>
              <a:rPr lang="sv-SE" sz="2400" err="1"/>
              <a:t>Automate</a:t>
            </a:r>
            <a:endParaRPr lang="en-US" sz="2400"/>
          </a:p>
          <a:p>
            <a:pPr lvl="1"/>
            <a:r>
              <a:rPr lang="sv-SE" sz="2400" err="1"/>
              <a:t>Dataverse</a:t>
            </a:r>
            <a:endParaRPr lang="en-US" sz="2400"/>
          </a:p>
          <a:p>
            <a:r>
              <a:rPr lang="sv-SE" sz="2400" b="1"/>
              <a:t>Azure Blob Storage</a:t>
            </a:r>
          </a:p>
          <a:p>
            <a:r>
              <a:rPr lang="sv-SE" sz="2400" b="1"/>
              <a:t>Azure AI Speech</a:t>
            </a:r>
            <a:endParaRPr lang="en-US" sz="2400" b="1"/>
          </a:p>
          <a:p>
            <a:pPr lvl="1"/>
            <a:r>
              <a:rPr lang="sv-SE" sz="2400"/>
              <a:t>Speech to text</a:t>
            </a:r>
          </a:p>
          <a:p>
            <a:r>
              <a:rPr lang="sv-SE" sz="2400" b="1" err="1"/>
              <a:t>Azure</a:t>
            </a:r>
            <a:r>
              <a:rPr lang="sv-SE" sz="2400" b="1"/>
              <a:t> OpenAI</a:t>
            </a:r>
            <a:endParaRPr lang="en-US" sz="2400" b="1"/>
          </a:p>
          <a:p>
            <a:pPr lvl="1"/>
            <a:r>
              <a:rPr lang="sv-SE" sz="2400"/>
              <a:t>ChatGPT 5.0</a:t>
            </a:r>
            <a:endParaRPr lang="en-US" sz="24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1B5E578-1413-0A2B-C1AD-D6A575F0A0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6250" y="1208886"/>
            <a:ext cx="8514481" cy="5701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2108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2DCF1E-EC64-6606-33AD-F5B726A0FE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332" y="259"/>
            <a:ext cx="10515600" cy="828675"/>
          </a:xfrm>
        </p:spPr>
        <p:txBody>
          <a:bodyPr/>
          <a:lstStyle/>
          <a:p>
            <a:r>
              <a:rPr lang="en-US"/>
              <a:t>Screenshots</a:t>
            </a:r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FFC3B172-1336-B3B1-2F7A-1660A88C53E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7854"/>
          <a:stretch>
            <a:fillRect/>
          </a:stretch>
        </p:blipFill>
        <p:spPr>
          <a:xfrm>
            <a:off x="226888" y="0"/>
            <a:ext cx="87960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8550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81175751-4A4A-FD02-B1E9-B6E17BB8F6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1630" y="0"/>
            <a:ext cx="61287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8669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AFA1B6FC-DF27-D0F9-E204-16001DF547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8989" y="0"/>
            <a:ext cx="49740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4246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006A6C5F-B3F3-9A87-FDD0-51D0ACC429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0937" y="68367"/>
            <a:ext cx="8185536" cy="6708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8245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8E36E5C-BF96-E11A-78F7-F65291295A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Aktuell statistik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6C91054A-C403-BAC3-ABFA-057A2855C3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9031" y="1182708"/>
            <a:ext cx="7960488" cy="530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1266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9C935B-3C5C-2457-9A87-7B95FFC2D3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66055FF-EE5D-A148-2955-2E4C6622EE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Användande av appen - utveckling</a:t>
            </a:r>
            <a:endParaRPr lang="en-US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86D5596-4714-0D8C-2851-A0EA94DED4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6" y="1451585"/>
            <a:ext cx="11538238" cy="4351338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sv-SE" sz="2400" b="1">
                <a:ea typeface="+mn-lt"/>
                <a:cs typeface="+mn-lt"/>
              </a:rPr>
              <a:t>Äldreomsorg</a:t>
            </a:r>
          </a:p>
          <a:p>
            <a:pPr lvl="1"/>
            <a:r>
              <a:rPr lang="sv-SE" sz="2000">
                <a:ea typeface="+mn-lt"/>
                <a:cs typeface="+mn-lt"/>
              </a:rPr>
              <a:t>vårdplanering</a:t>
            </a:r>
          </a:p>
          <a:p>
            <a:pPr lvl="1"/>
            <a:r>
              <a:rPr lang="sv-SE" sz="2000">
                <a:ea typeface="+mn-lt"/>
                <a:cs typeface="+mn-lt"/>
              </a:rPr>
              <a:t>uppföljning av beslut/åtgärder</a:t>
            </a:r>
          </a:p>
          <a:p>
            <a:pPr lvl="1"/>
            <a:r>
              <a:rPr lang="sv-SE" sz="2000">
                <a:ea typeface="+mn-lt"/>
                <a:cs typeface="+mn-lt"/>
              </a:rPr>
              <a:t>utredningar</a:t>
            </a:r>
            <a:endParaRPr lang="sv-SE" sz="2000"/>
          </a:p>
          <a:p>
            <a:r>
              <a:rPr lang="sv-SE" sz="2400" b="1">
                <a:ea typeface="+mn-lt"/>
                <a:cs typeface="+mn-lt"/>
              </a:rPr>
              <a:t>Försörjningsstöd</a:t>
            </a:r>
          </a:p>
          <a:p>
            <a:pPr lvl="1"/>
            <a:r>
              <a:rPr lang="sv-SE" sz="2000">
                <a:ea typeface="+mn-lt"/>
                <a:cs typeface="+mn-lt"/>
              </a:rPr>
              <a:t>klient- och samverkanssamtal</a:t>
            </a:r>
          </a:p>
          <a:p>
            <a:r>
              <a:rPr lang="sv-SE" sz="2400" b="1">
                <a:ea typeface="+mn-lt"/>
                <a:cs typeface="+mn-lt"/>
              </a:rPr>
              <a:t>Skola &amp; förskola</a:t>
            </a:r>
          </a:p>
          <a:p>
            <a:pPr lvl="1"/>
            <a:r>
              <a:rPr lang="sv-SE" sz="2000">
                <a:ea typeface="+mn-lt"/>
                <a:cs typeface="+mn-lt"/>
              </a:rPr>
              <a:t>utvecklingssamtal</a:t>
            </a:r>
          </a:p>
          <a:p>
            <a:pPr lvl="1"/>
            <a:r>
              <a:rPr lang="sv-SE" sz="2000">
                <a:ea typeface="+mn-lt"/>
                <a:cs typeface="+mn-lt"/>
              </a:rPr>
              <a:t>elevhälsomöten</a:t>
            </a:r>
          </a:p>
          <a:p>
            <a:r>
              <a:rPr lang="sv-SE" sz="2400" b="1">
                <a:ea typeface="+mn-lt"/>
                <a:cs typeface="+mn-lt"/>
              </a:rPr>
              <a:t>Kultur och fritid</a:t>
            </a:r>
            <a:r>
              <a:rPr lang="sv-SE" sz="2400">
                <a:ea typeface="+mn-lt"/>
                <a:cs typeface="+mn-lt"/>
              </a:rPr>
              <a:t> </a:t>
            </a:r>
          </a:p>
          <a:p>
            <a:pPr lvl="1"/>
            <a:r>
              <a:rPr lang="sv-SE" sz="2000">
                <a:ea typeface="+mn-lt"/>
                <a:cs typeface="+mn-lt"/>
              </a:rPr>
              <a:t>dialogmöten med föreningar/aktörer</a:t>
            </a:r>
          </a:p>
          <a:p>
            <a:endParaRPr lang="sv-SE"/>
          </a:p>
          <a:p>
            <a:endParaRPr lang="sv-SE"/>
          </a:p>
          <a:p>
            <a:pPr lvl="1">
              <a:buFont typeface="Courier New" panose="020B0604020202020204" pitchFamily="34" charset="0"/>
              <a:buChar char="o"/>
            </a:pPr>
            <a:endParaRPr lang="sv-SE" sz="2100"/>
          </a:p>
          <a:p>
            <a:endParaRPr lang="sv-SE"/>
          </a:p>
          <a:p>
            <a:pPr marL="0" indent="0">
              <a:buNone/>
            </a:pPr>
            <a:endParaRPr lang="sv-SE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8068B957-8888-4073-2FEB-9779D552B9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1645" y="1451585"/>
            <a:ext cx="5798127" cy="3865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6454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618AD1-544C-8C33-F866-5B14970B87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CAE9E6B-2032-B8F6-25BB-3D763BF87C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Användande av appen - utveckling</a:t>
            </a:r>
            <a:endParaRPr lang="en-US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B35DA8C2-2888-683E-FEA3-360D928DCA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6" y="1451585"/>
            <a:ext cx="11538238" cy="4351338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sv-SE" sz="2400" b="1">
                <a:ea typeface="+mn-lt"/>
                <a:cs typeface="+mn-lt"/>
              </a:rPr>
              <a:t>HR/Personal: </a:t>
            </a:r>
          </a:p>
          <a:p>
            <a:pPr lvl="1"/>
            <a:r>
              <a:rPr lang="sv-SE" sz="2000" err="1">
                <a:ea typeface="+mn-lt"/>
                <a:cs typeface="+mn-lt"/>
              </a:rPr>
              <a:t>rehabmöten</a:t>
            </a:r>
            <a:endParaRPr lang="sv-SE" sz="2000">
              <a:ea typeface="+mn-lt"/>
              <a:cs typeface="+mn-lt"/>
            </a:endParaRPr>
          </a:p>
          <a:p>
            <a:pPr lvl="1"/>
            <a:r>
              <a:rPr lang="sv-SE" sz="2000">
                <a:ea typeface="+mn-lt"/>
                <a:cs typeface="+mn-lt"/>
              </a:rPr>
              <a:t>rekryteringsintervjuer</a:t>
            </a:r>
          </a:p>
          <a:p>
            <a:r>
              <a:rPr lang="sv-SE" sz="2400" b="1">
                <a:ea typeface="+mn-lt"/>
                <a:cs typeface="+mn-lt"/>
              </a:rPr>
              <a:t>Kommunledning &amp; förvaltningar:</a:t>
            </a:r>
            <a:r>
              <a:rPr lang="sv-SE" sz="2400">
                <a:ea typeface="+mn-lt"/>
                <a:cs typeface="+mn-lt"/>
              </a:rPr>
              <a:t> </a:t>
            </a:r>
          </a:p>
          <a:p>
            <a:pPr lvl="1"/>
            <a:r>
              <a:rPr lang="sv-SE" sz="2000">
                <a:ea typeface="+mn-lt"/>
                <a:cs typeface="+mn-lt"/>
              </a:rPr>
              <a:t>APT, </a:t>
            </a:r>
          </a:p>
          <a:p>
            <a:pPr lvl="1"/>
            <a:r>
              <a:rPr lang="sv-SE" sz="2000">
                <a:ea typeface="+mn-lt"/>
                <a:cs typeface="+mn-lt"/>
              </a:rPr>
              <a:t>projekt- och samverkansmöten</a:t>
            </a:r>
            <a:endParaRPr lang="sv-SE" b="1">
              <a:ea typeface="+mn-lt"/>
              <a:cs typeface="+mn-lt"/>
            </a:endParaRPr>
          </a:p>
          <a:p>
            <a:r>
              <a:rPr lang="sv-SE" sz="2400" b="1">
                <a:ea typeface="+mn-lt"/>
                <a:cs typeface="+mn-lt"/>
              </a:rPr>
              <a:t>Kommunövergripande effekt</a:t>
            </a:r>
          </a:p>
          <a:p>
            <a:pPr lvl="1"/>
            <a:r>
              <a:rPr lang="sv-SE" sz="2000">
                <a:ea typeface="+mn-lt"/>
                <a:cs typeface="+mn-lt"/>
              </a:rPr>
              <a:t>sparar tid</a:t>
            </a:r>
          </a:p>
          <a:p>
            <a:pPr lvl="1"/>
            <a:r>
              <a:rPr lang="sv-SE" sz="2000">
                <a:ea typeface="+mn-lt"/>
                <a:cs typeface="+mn-lt"/>
              </a:rPr>
              <a:t>höjer dokumentationskvalitet</a:t>
            </a:r>
          </a:p>
          <a:p>
            <a:pPr lvl="1"/>
            <a:r>
              <a:rPr lang="sv-SE" sz="2000">
                <a:ea typeface="+mn-lt"/>
                <a:cs typeface="+mn-lt"/>
              </a:rPr>
              <a:t>stärker transparens</a:t>
            </a:r>
            <a:endParaRPr lang="sv-SE" sz="2000"/>
          </a:p>
          <a:p>
            <a:pPr marL="0" indent="0">
              <a:buNone/>
            </a:pPr>
            <a:endParaRPr lang="sv-SE"/>
          </a:p>
        </p:txBody>
      </p:sp>
      <p:pic>
        <p:nvPicPr>
          <p:cNvPr id="5" name="Picture 2" descr="Thumbnail Image ">
            <a:extLst>
              <a:ext uri="{FF2B5EF4-FFF2-40B4-BE49-F238E27FC236}">
                <a16:creationId xmlns:a16="http://schemas.microsoft.com/office/drawing/2014/main" id="{832BDB71-A2A1-969A-F230-B9ADD76CE8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7330" y="1544037"/>
            <a:ext cx="6249650" cy="4166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381079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561D8F0-FFBD-31AF-F5DB-95350D43C9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Hur många årsarbetstimmar kan sparas i Uddevalla kommun?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C2E2EF23-E1D0-E9AE-C937-F6672B5E7E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6" y="1516207"/>
            <a:ext cx="4990233" cy="4351338"/>
          </a:xfrm>
        </p:spPr>
        <p:txBody>
          <a:bodyPr/>
          <a:lstStyle/>
          <a:p>
            <a:r>
              <a:rPr lang="sv-SE" b="1"/>
              <a:t>1 000 </a:t>
            </a:r>
            <a:r>
              <a:rPr lang="sv-SE"/>
              <a:t>barnavårdsutredningar med samtal med barn och föräldrar</a:t>
            </a:r>
          </a:p>
          <a:p>
            <a:r>
              <a:rPr lang="sv-SE" b="1"/>
              <a:t>6 000 </a:t>
            </a:r>
            <a:r>
              <a:rPr lang="sv-SE"/>
              <a:t>elever i grundskolan som har utvecklingssamtal</a:t>
            </a:r>
          </a:p>
          <a:p>
            <a:r>
              <a:rPr lang="sv-SE" b="1"/>
              <a:t>5 000 </a:t>
            </a:r>
            <a:r>
              <a:rPr lang="sv-SE"/>
              <a:t>anställda som har medarbetarsamtal</a:t>
            </a:r>
          </a:p>
          <a:p>
            <a:r>
              <a:rPr lang="sv-SE" b="1"/>
              <a:t>Alla</a:t>
            </a:r>
            <a:r>
              <a:rPr lang="sv-SE"/>
              <a:t> typer av samtal</a:t>
            </a:r>
          </a:p>
          <a:p>
            <a:endParaRPr lang="sv-SE"/>
          </a:p>
          <a:p>
            <a:r>
              <a:rPr lang="sv-SE" b="1"/>
              <a:t>100</a:t>
            </a:r>
            <a:r>
              <a:rPr lang="sv-SE"/>
              <a:t> anställda sparar </a:t>
            </a:r>
            <a:r>
              <a:rPr lang="sv-SE" b="1"/>
              <a:t>1 timme/vecka </a:t>
            </a:r>
            <a:r>
              <a:rPr lang="sv-SE"/>
              <a:t>= </a:t>
            </a:r>
            <a:r>
              <a:rPr lang="sv-SE" b="1"/>
              <a:t>4 500 timmar</a:t>
            </a:r>
          </a:p>
          <a:p>
            <a:r>
              <a:rPr lang="sv-SE" b="1"/>
              <a:t>1 000 </a:t>
            </a:r>
            <a:r>
              <a:rPr lang="sv-SE"/>
              <a:t>anställda = </a:t>
            </a:r>
            <a:r>
              <a:rPr lang="sv-SE" b="1"/>
              <a:t>45 000 timmar</a:t>
            </a:r>
          </a:p>
          <a:p>
            <a:r>
              <a:rPr lang="sv-SE" b="1"/>
              <a:t>2 500 </a:t>
            </a:r>
            <a:r>
              <a:rPr lang="sv-SE"/>
              <a:t>anställda = </a:t>
            </a:r>
            <a:r>
              <a:rPr lang="sv-SE" b="1"/>
              <a:t>112 500 timmar</a:t>
            </a:r>
          </a:p>
          <a:p>
            <a:endParaRPr lang="sv-SE"/>
          </a:p>
          <a:p>
            <a:endParaRPr lang="sv-SE"/>
          </a:p>
          <a:p>
            <a:endParaRPr lang="sv-SE"/>
          </a:p>
        </p:txBody>
      </p:sp>
      <p:pic>
        <p:nvPicPr>
          <p:cNvPr id="2052" name="Picture 4" descr="Thumbnail Image ">
            <a:extLst>
              <a:ext uri="{FF2B5EF4-FFF2-40B4-BE49-F238E27FC236}">
                <a16:creationId xmlns:a16="http://schemas.microsoft.com/office/drawing/2014/main" id="{260A8BEE-35D3-AAFE-7BD8-F811BC2BAF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4891" y="1516207"/>
            <a:ext cx="6070889" cy="4047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2438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6BB559-A7B3-1150-6369-2CC3A853DF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F9C14FF-7121-1239-295B-05F1279748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Innehåll</a:t>
            </a:r>
            <a:endParaRPr lang="en-US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4A71D2B-8C63-8DC1-DCDB-BF7E967E46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6" y="1451585"/>
            <a:ext cx="9152304" cy="4658270"/>
          </a:xfrm>
        </p:spPr>
        <p:txBody>
          <a:bodyPr vert="horz" lIns="0" tIns="0" rIns="0" bIns="0" rtlCol="0" anchor="t">
            <a:noAutofit/>
          </a:bodyPr>
          <a:lstStyle/>
          <a:p>
            <a:pPr marL="685800" indent="-685800"/>
            <a:r>
              <a:rPr lang="sv-SE" sz="2800">
                <a:ea typeface="+mn-lt"/>
                <a:cs typeface="+mn-lt"/>
              </a:rPr>
              <a:t>Lite om </a:t>
            </a:r>
            <a:r>
              <a:rPr lang="sv-SE" sz="2800" b="1">
                <a:ea typeface="+mn-lt"/>
                <a:cs typeface="+mn-lt"/>
              </a:rPr>
              <a:t>Uddevalla</a:t>
            </a:r>
          </a:p>
          <a:p>
            <a:pPr marL="685800" indent="-685800"/>
            <a:r>
              <a:rPr lang="sv-SE" sz="2800">
                <a:ea typeface="+mn-lt"/>
                <a:cs typeface="+mn-lt"/>
              </a:rPr>
              <a:t>Från behov och beställning…</a:t>
            </a:r>
            <a:endParaRPr lang="en-US" sz="2800">
              <a:ea typeface="+mn-lt"/>
              <a:cs typeface="+mn-lt"/>
            </a:endParaRPr>
          </a:p>
          <a:p>
            <a:pPr marL="685800" indent="-685800"/>
            <a:r>
              <a:rPr lang="sv-SE" sz="2800"/>
              <a:t>…till beslut och genomförande…</a:t>
            </a:r>
          </a:p>
          <a:p>
            <a:pPr marL="685800" indent="-685800"/>
            <a:r>
              <a:rPr lang="sv-SE" sz="2800"/>
              <a:t>… till färdig </a:t>
            </a:r>
            <a:r>
              <a:rPr lang="sv-SE" sz="2800" err="1"/>
              <a:t>app</a:t>
            </a:r>
            <a:endParaRPr lang="sv-SE" sz="2800"/>
          </a:p>
          <a:p>
            <a:pPr marL="685800" indent="-685800"/>
            <a:r>
              <a:rPr lang="sv-SE" sz="2800"/>
              <a:t>Teknik</a:t>
            </a:r>
          </a:p>
          <a:p>
            <a:pPr marL="685800" indent="-685800"/>
            <a:r>
              <a:rPr lang="sv-SE" sz="2800"/>
              <a:t>Visning av </a:t>
            </a:r>
            <a:r>
              <a:rPr lang="sv-SE" sz="2800" err="1"/>
              <a:t>appen</a:t>
            </a:r>
            <a:endParaRPr lang="sv-SE" sz="2800"/>
          </a:p>
          <a:p>
            <a:pPr marL="685800" indent="-685800"/>
            <a:r>
              <a:rPr lang="sv-SE" sz="2800"/>
              <a:t>Aktuell statistik</a:t>
            </a:r>
          </a:p>
          <a:p>
            <a:pPr marL="685800" indent="-685800"/>
            <a:r>
              <a:rPr lang="sv-SE" sz="2800"/>
              <a:t>Vidareutveckling</a:t>
            </a:r>
          </a:p>
          <a:p>
            <a:pPr marL="685800" indent="-685800"/>
            <a:r>
              <a:rPr lang="sv-SE" sz="2800"/>
              <a:t>Andra initiativ</a:t>
            </a:r>
          </a:p>
          <a:p>
            <a:pPr marL="685800" indent="-685800"/>
            <a:r>
              <a:rPr lang="sv-SE" sz="2800"/>
              <a:t>Frågor?</a:t>
            </a:r>
          </a:p>
          <a:p>
            <a:endParaRPr lang="sv-SE" sz="1600"/>
          </a:p>
          <a:p>
            <a:endParaRPr lang="sv-SE" sz="1600"/>
          </a:p>
          <a:p>
            <a:endParaRPr lang="sv-SE" sz="1600"/>
          </a:p>
          <a:p>
            <a:endParaRPr lang="sv-SE" sz="1600"/>
          </a:p>
          <a:p>
            <a:pPr lvl="1">
              <a:buFont typeface="Courier New" panose="020B0604020202020204" pitchFamily="34" charset="0"/>
              <a:buChar char="o"/>
            </a:pPr>
            <a:endParaRPr lang="sv-SE" sz="1800"/>
          </a:p>
          <a:p>
            <a:endParaRPr lang="sv-SE" sz="1600"/>
          </a:p>
          <a:p>
            <a:pPr marL="0" indent="0">
              <a:buNone/>
            </a:pPr>
            <a:endParaRPr lang="sv-SE" sz="1600"/>
          </a:p>
        </p:txBody>
      </p:sp>
      <p:pic>
        <p:nvPicPr>
          <p:cNvPr id="4" name="Picture 3" descr="Syrian Horse">
            <a:extLst>
              <a:ext uri="{FF2B5EF4-FFF2-40B4-BE49-F238E27FC236}">
                <a16:creationId xmlns:a16="http://schemas.microsoft.com/office/drawing/2014/main" id="{A0D6C8C0-20A1-992C-EA30-0E808C59E1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0585" y="1866609"/>
            <a:ext cx="4484614" cy="281269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9592194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6BEFE6-9B77-6378-767E-08C4D3A080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Utveckling av appen?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46047D-797B-734F-2631-1DA50C5A4E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5" y="1952625"/>
            <a:ext cx="9735416" cy="4351338"/>
          </a:xfrm>
        </p:spPr>
        <p:txBody>
          <a:bodyPr vert="horz" lIns="0" tIns="0" rIns="0" bIns="0" rtlCol="0" anchor="t">
            <a:noAutofit/>
          </a:bodyPr>
          <a:lstStyle/>
          <a:p>
            <a:pPr marL="0" indent="0">
              <a:buNone/>
            </a:pPr>
            <a:endParaRPr lang="sv-SE" b="1" noProof="0"/>
          </a:p>
          <a:p>
            <a:r>
              <a:rPr lang="sv-SE" b="1" noProof="0"/>
              <a:t>Telefonsamtal till text</a:t>
            </a:r>
          </a:p>
          <a:p>
            <a:pPr marL="0" indent="0">
              <a:buNone/>
            </a:pPr>
            <a:endParaRPr lang="sv-SE" b="1" noProof="0"/>
          </a:p>
          <a:p>
            <a:r>
              <a:rPr lang="sv-SE" b="1"/>
              <a:t>Inbyggd översättning/tolk</a:t>
            </a:r>
          </a:p>
          <a:p>
            <a:endParaRPr lang="sv-SE" b="1"/>
          </a:p>
          <a:p>
            <a:r>
              <a:rPr lang="sv-SE" b="1" noProof="0"/>
              <a:t>Sammanfattning av textfiler</a:t>
            </a:r>
          </a:p>
          <a:p>
            <a:endParaRPr lang="sv-SE"/>
          </a:p>
          <a:p>
            <a:endParaRPr lang="sv-SE" noProof="0"/>
          </a:p>
        </p:txBody>
      </p:sp>
      <p:pic>
        <p:nvPicPr>
          <p:cNvPr id="1026" name="Picture 2" descr="Thumbnail Image ">
            <a:extLst>
              <a:ext uri="{FF2B5EF4-FFF2-40B4-BE49-F238E27FC236}">
                <a16:creationId xmlns:a16="http://schemas.microsoft.com/office/drawing/2014/main" id="{97B78AF7-20A0-9DF4-E102-ADC92EDA71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4108" y="1253330"/>
            <a:ext cx="6527009" cy="4351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51238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097E39D-53B5-1AB3-AAB3-9348886B38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/>
              <a:t>Frågor?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54ACA28D-DEC6-8A9E-5593-0D68ED176A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7" y="1196975"/>
            <a:ext cx="10515600" cy="4351338"/>
          </a:xfrm>
        </p:spPr>
        <p:txBody>
          <a:bodyPr vert="horz" lIns="0" tIns="0" rIns="0" bIns="0" rtlCol="0" anchor="t">
            <a:noAutofit/>
          </a:bodyPr>
          <a:lstStyle/>
          <a:p>
            <a:pPr marL="0" indent="0">
              <a:buNone/>
            </a:pPr>
            <a:r>
              <a:rPr lang="sv-SE" b="1"/>
              <a:t>Jens Almgren Larsson</a:t>
            </a:r>
            <a:br>
              <a:rPr lang="sv-SE"/>
            </a:br>
            <a:r>
              <a:rPr lang="sv-SE"/>
              <a:t>Enhetschef, IT-avdelningen</a:t>
            </a:r>
            <a:br>
              <a:rPr lang="sv-SE"/>
            </a:br>
            <a:r>
              <a:rPr lang="sv-SE">
                <a:hlinkClick r:id="rId2"/>
              </a:rPr>
              <a:t>jens.almgren-larsen@uddevalla.se</a:t>
            </a:r>
            <a:r>
              <a:rPr lang="sv-SE"/>
              <a:t> </a:t>
            </a:r>
            <a:br>
              <a:rPr lang="sv-SE"/>
            </a:br>
            <a:br>
              <a:rPr lang="sv-SE"/>
            </a:br>
            <a:r>
              <a:rPr lang="sv-SE" b="1"/>
              <a:t>Erica Danielsson</a:t>
            </a:r>
            <a:br>
              <a:rPr lang="sv-SE"/>
            </a:br>
            <a:r>
              <a:rPr lang="sv-SE"/>
              <a:t>Verksamhetsutvecklare, Socialtjänstens enhet för IT-utveckling och IT-stöd</a:t>
            </a:r>
            <a:br>
              <a:rPr lang="sv-SE"/>
            </a:br>
            <a:r>
              <a:rPr lang="sv-SE">
                <a:hlinkClick r:id="rId3"/>
              </a:rPr>
              <a:t>erica.danielsson@uddevalla.se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9846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3DEC9E-A510-6A30-0364-26F4351861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6C8ADF4-5E0D-48C9-F57C-655012CC34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Uddevalla kommun</a:t>
            </a:r>
            <a:endParaRPr lang="en-US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605DE311-AD2E-3D77-B32E-019FA0F972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6" y="1451585"/>
            <a:ext cx="5599833" cy="4351338"/>
          </a:xfrm>
        </p:spPr>
        <p:txBody>
          <a:bodyPr vert="horz" lIns="0" tIns="0" rIns="0" bIns="0" rtlCol="0" anchor="t">
            <a:noAutofit/>
          </a:bodyPr>
          <a:lstStyle/>
          <a:p>
            <a:pPr marL="0" indent="0">
              <a:buNone/>
            </a:pPr>
            <a:endParaRPr lang="sv-SE"/>
          </a:p>
          <a:p>
            <a:endParaRPr lang="sv-SE"/>
          </a:p>
          <a:p>
            <a:endParaRPr lang="sv-SE"/>
          </a:p>
          <a:p>
            <a:pPr lvl="1">
              <a:buFont typeface="Courier New" panose="020B0604020202020204" pitchFamily="34" charset="0"/>
              <a:buChar char="o"/>
            </a:pPr>
            <a:endParaRPr lang="sv-SE" sz="2100"/>
          </a:p>
          <a:p>
            <a:endParaRPr lang="sv-SE"/>
          </a:p>
          <a:p>
            <a:pPr marL="0" indent="0">
              <a:buNone/>
            </a:pPr>
            <a:endParaRPr lang="sv-SE"/>
          </a:p>
        </p:txBody>
      </p:sp>
      <p:sp>
        <p:nvSpPr>
          <p:cNvPr id="5" name="Platshållare för innehåll 2">
            <a:extLst>
              <a:ext uri="{FF2B5EF4-FFF2-40B4-BE49-F238E27FC236}">
                <a16:creationId xmlns:a16="http://schemas.microsoft.com/office/drawing/2014/main" id="{8EA3E7FF-D27C-E963-DC40-EED5AF68942C}"/>
              </a:ext>
            </a:extLst>
          </p:cNvPr>
          <p:cNvSpPr txBox="1">
            <a:spLocks/>
          </p:cNvSpPr>
          <p:nvPr/>
        </p:nvSpPr>
        <p:spPr>
          <a:xfrm>
            <a:off x="544657" y="1847349"/>
            <a:ext cx="5960985" cy="435133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2400" b="1"/>
              <a:t>57 000</a:t>
            </a:r>
            <a:r>
              <a:rPr lang="sv-SE" sz="2400"/>
              <a:t> invånare</a:t>
            </a:r>
          </a:p>
          <a:p>
            <a:pPr marL="0" indent="0">
              <a:buNone/>
            </a:pPr>
            <a:endParaRPr lang="sv-SE" sz="2400"/>
          </a:p>
          <a:p>
            <a:r>
              <a:rPr lang="sv-SE" sz="2400" b="1"/>
              <a:t>5 000</a:t>
            </a:r>
            <a:r>
              <a:rPr lang="sv-SE" sz="2400"/>
              <a:t> anställda i kommunen</a:t>
            </a:r>
          </a:p>
          <a:p>
            <a:endParaRPr lang="sv-SE" sz="2400"/>
          </a:p>
          <a:p>
            <a:r>
              <a:rPr lang="sv-SE" sz="2400" b="1"/>
              <a:t>2 000</a:t>
            </a:r>
            <a:r>
              <a:rPr lang="sv-SE" sz="2400"/>
              <a:t> anställda inom socialtjänsten</a:t>
            </a:r>
          </a:p>
          <a:p>
            <a:pPr marL="0" indent="0">
              <a:buNone/>
            </a:pPr>
            <a:endParaRPr lang="sv-SE" sz="2400"/>
          </a:p>
          <a:p>
            <a:r>
              <a:rPr lang="sv-SE" sz="2400" b="1"/>
              <a:t>30 </a:t>
            </a:r>
            <a:r>
              <a:rPr lang="sv-SE" sz="2400"/>
              <a:t>socialsekreterare på socialtjänsten, barn och unga, utredning och mottag</a:t>
            </a:r>
          </a:p>
          <a:p>
            <a:endParaRPr lang="sv-SE"/>
          </a:p>
          <a:p>
            <a:endParaRPr lang="sv-SE"/>
          </a:p>
          <a:p>
            <a:endParaRPr lang="sv-SE"/>
          </a:p>
          <a:p>
            <a:pPr lvl="1">
              <a:buFont typeface="Courier New" panose="020B0604020202020204" pitchFamily="34" charset="0"/>
              <a:buChar char="o"/>
            </a:pPr>
            <a:endParaRPr lang="sv-SE" sz="2100"/>
          </a:p>
          <a:p>
            <a:endParaRPr lang="sv-SE"/>
          </a:p>
          <a:p>
            <a:pPr marL="0" indent="0">
              <a:buFont typeface="Arial" panose="020B0604020202020204" pitchFamily="34" charset="0"/>
              <a:buNone/>
            </a:pPr>
            <a:endParaRPr lang="sv-SE"/>
          </a:p>
        </p:txBody>
      </p:sp>
      <p:pic>
        <p:nvPicPr>
          <p:cNvPr id="9" name="Bildobjekt 8" descr="En bild som visar text, logotyp, Teckensnitt, symbol&#10;&#10;AI-genererat innehåll kan vara felaktigt.">
            <a:extLst>
              <a:ext uri="{FF2B5EF4-FFF2-40B4-BE49-F238E27FC236}">
                <a16:creationId xmlns:a16="http://schemas.microsoft.com/office/drawing/2014/main" id="{75446445-6E26-2188-E3AB-30500E6E9B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0200" y="1211723"/>
            <a:ext cx="4437888" cy="4437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0866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AC3AFCA-5CE0-15D2-99D9-4C210D932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Behovet för socialsekreterare 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7F2208D-52F0-D5B5-94D9-7916B02172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5" y="1323254"/>
            <a:ext cx="6616820" cy="4351338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sv-SE" sz="2400" b="1"/>
              <a:t>Arbetsmiljö</a:t>
            </a:r>
          </a:p>
          <a:p>
            <a:pPr lvl="1"/>
            <a:r>
              <a:rPr lang="sv-SE"/>
              <a:t>Stressade socialsekreterare</a:t>
            </a:r>
          </a:p>
          <a:p>
            <a:pPr lvl="1"/>
            <a:r>
              <a:rPr lang="sv-SE"/>
              <a:t>Hög personalomsättning</a:t>
            </a:r>
          </a:p>
          <a:p>
            <a:pPr lvl="1"/>
            <a:r>
              <a:rPr lang="sv-SE"/>
              <a:t>Försämrad kvalitet</a:t>
            </a:r>
          </a:p>
          <a:p>
            <a:pPr marL="457200" lvl="1" indent="0">
              <a:buNone/>
            </a:pPr>
            <a:endParaRPr lang="sv-SE"/>
          </a:p>
          <a:p>
            <a:r>
              <a:rPr lang="sv-SE" sz="2400" b="1"/>
              <a:t>Hur kan vi förbättra arbetsmiljön…</a:t>
            </a:r>
          </a:p>
          <a:p>
            <a:endParaRPr lang="sv-SE"/>
          </a:p>
          <a:p>
            <a:r>
              <a:rPr lang="sv-SE" sz="2400"/>
              <a:t>… </a:t>
            </a:r>
            <a:r>
              <a:rPr lang="sv-SE" sz="2400" b="1"/>
              <a:t>samtidigt som vi håller hög rättssäkerhet och kvalitet?</a:t>
            </a:r>
          </a:p>
          <a:p>
            <a:endParaRPr lang="sv-SE"/>
          </a:p>
          <a:p>
            <a:r>
              <a:rPr lang="sv-SE" sz="2400" b="1"/>
              <a:t>Hur kan vi spara tid?</a:t>
            </a:r>
            <a:br>
              <a:rPr lang="sv-SE" sz="2400" b="1"/>
            </a:br>
            <a:endParaRPr lang="sv-SE" sz="2400" b="1"/>
          </a:p>
          <a:p>
            <a:r>
              <a:rPr lang="sv-SE" sz="2400" b="1"/>
              <a:t>Vilka digitala lösningar kan skapas?</a:t>
            </a:r>
          </a:p>
        </p:txBody>
      </p:sp>
      <p:pic>
        <p:nvPicPr>
          <p:cNvPr id="5" name="Bildobjekt 4" descr="Stoppur på vit bakgrund">
            <a:extLst>
              <a:ext uri="{FF2B5EF4-FFF2-40B4-BE49-F238E27FC236}">
                <a16:creationId xmlns:a16="http://schemas.microsoft.com/office/drawing/2014/main" id="{E51B2DF3-F798-B4C0-6610-749AFD1BFA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8295" y="1323254"/>
            <a:ext cx="4099974" cy="4980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5470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349C4F5-F151-ED10-A501-9853F7AA74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Beställning till IT-utveckling socialtjänsten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D436555E-390F-5085-EDA4-8B9EAAA8C5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5" y="1952625"/>
            <a:ext cx="5750055" cy="4351338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sv-SE" sz="2800" b="1"/>
              <a:t>AI-tjänst</a:t>
            </a:r>
          </a:p>
          <a:p>
            <a:r>
              <a:rPr lang="sv-SE" sz="2800" b="1"/>
              <a:t>Inspelning av samtal mellan socialsekreterare och klienter</a:t>
            </a:r>
          </a:p>
          <a:p>
            <a:r>
              <a:rPr lang="sv-SE" sz="2800" b="1"/>
              <a:t>Sammanfattning av inspelade samtal</a:t>
            </a:r>
          </a:p>
          <a:p>
            <a:pPr marL="0" indent="0">
              <a:buNone/>
            </a:pPr>
            <a:endParaRPr lang="sv-SE" sz="2800"/>
          </a:p>
          <a:p>
            <a:r>
              <a:rPr lang="sv-SE" sz="2800" b="1"/>
              <a:t>Beräknad effekthemtagning ca </a:t>
            </a:r>
            <a:r>
              <a:rPr lang="sv-SE" sz="2800" b="1">
                <a:solidFill>
                  <a:schemeClr val="accent4"/>
                </a:solidFill>
              </a:rPr>
              <a:t>5 000 </a:t>
            </a:r>
            <a:r>
              <a:rPr lang="sv-SE" sz="2800" b="1"/>
              <a:t>timmar/år (ca </a:t>
            </a:r>
            <a:r>
              <a:rPr lang="sv-SE" sz="2800" b="1">
                <a:solidFill>
                  <a:schemeClr val="accent4"/>
                </a:solidFill>
              </a:rPr>
              <a:t>30</a:t>
            </a:r>
            <a:r>
              <a:rPr lang="sv-SE" sz="2800" b="1"/>
              <a:t> socialsekreterare)</a:t>
            </a:r>
          </a:p>
          <a:p>
            <a:endParaRPr lang="sv-SE"/>
          </a:p>
        </p:txBody>
      </p:sp>
      <p:pic>
        <p:nvPicPr>
          <p:cNvPr id="5" name="Bildobjekt 4" descr="Vit kassettband">
            <a:extLst>
              <a:ext uri="{FF2B5EF4-FFF2-40B4-BE49-F238E27FC236}">
                <a16:creationId xmlns:a16="http://schemas.microsoft.com/office/drawing/2014/main" id="{02886733-224E-145C-10C5-8DEBC7B4C3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6754" y="1757218"/>
            <a:ext cx="5593771" cy="3729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94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C08C5C-521C-037F-439F-F048D8145B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73CA06A-9F06-22CA-9B08-18D8414AAD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När beställningen är mottagen av IT-utveckling</a:t>
            </a:r>
            <a:endParaRPr lang="en-US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CBB5469-0009-EB03-3F2F-94FA78658F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6" y="1451585"/>
            <a:ext cx="9152304" cy="4351338"/>
          </a:xfrm>
        </p:spPr>
        <p:txBody>
          <a:bodyPr vert="horz" lIns="0" tIns="0" rIns="0" bIns="0" rtlCol="0" anchor="t">
            <a:noAutofit/>
          </a:bodyPr>
          <a:lstStyle/>
          <a:p>
            <a:pPr marL="0" indent="0">
              <a:buNone/>
            </a:pPr>
            <a:endParaRPr lang="sv-SE"/>
          </a:p>
          <a:p>
            <a:endParaRPr lang="sv-SE"/>
          </a:p>
          <a:p>
            <a:endParaRPr lang="sv-SE"/>
          </a:p>
          <a:p>
            <a:pPr lvl="1">
              <a:buFont typeface="Courier New" panose="020B0604020202020204" pitchFamily="34" charset="0"/>
              <a:buChar char="o"/>
            </a:pPr>
            <a:endParaRPr lang="sv-SE" sz="2100"/>
          </a:p>
          <a:p>
            <a:endParaRPr lang="sv-SE"/>
          </a:p>
          <a:p>
            <a:pPr marL="0" indent="0">
              <a:buNone/>
            </a:pPr>
            <a:endParaRPr lang="sv-SE"/>
          </a:p>
        </p:txBody>
      </p:sp>
      <p:sp>
        <p:nvSpPr>
          <p:cNvPr id="5" name="Platshållare för innehåll 2">
            <a:extLst>
              <a:ext uri="{FF2B5EF4-FFF2-40B4-BE49-F238E27FC236}">
                <a16:creationId xmlns:a16="http://schemas.microsoft.com/office/drawing/2014/main" id="{DD6B8A82-C1BA-AB04-EE98-7742A498EE9D}"/>
              </a:ext>
            </a:extLst>
          </p:cNvPr>
          <p:cNvSpPr txBox="1">
            <a:spLocks/>
          </p:cNvSpPr>
          <p:nvPr/>
        </p:nvSpPr>
        <p:spPr>
          <a:xfrm>
            <a:off x="523876" y="1603985"/>
            <a:ext cx="9152304" cy="435133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0" indent="-685800"/>
            <a:r>
              <a:rPr lang="sv-SE" sz="4000">
                <a:ea typeface="+mn-lt"/>
                <a:cs typeface="+mn-lt"/>
              </a:rPr>
              <a:t>Beslutsprocess IT</a:t>
            </a:r>
            <a:endParaRPr lang="en-US" sz="1600"/>
          </a:p>
          <a:p>
            <a:pPr marL="685800" indent="-685800"/>
            <a:r>
              <a:rPr lang="sv-SE" sz="4000">
                <a:ea typeface="+mn-lt"/>
                <a:cs typeface="+mn-lt"/>
              </a:rPr>
              <a:t>Digitaliseringsbehov</a:t>
            </a:r>
            <a:endParaRPr lang="en-US" sz="1600"/>
          </a:p>
          <a:p>
            <a:pPr marL="685800" indent="-685800"/>
            <a:r>
              <a:rPr lang="sv-SE" sz="4000"/>
              <a:t>Genomföra</a:t>
            </a:r>
          </a:p>
          <a:p>
            <a:pPr marL="0" indent="0">
              <a:buNone/>
            </a:pPr>
            <a:endParaRPr lang="sv-SE" sz="4800"/>
          </a:p>
          <a:p>
            <a:endParaRPr lang="sv-SE"/>
          </a:p>
          <a:p>
            <a:endParaRPr lang="sv-SE"/>
          </a:p>
          <a:p>
            <a:endParaRPr lang="sv-SE"/>
          </a:p>
          <a:p>
            <a:endParaRPr lang="sv-SE"/>
          </a:p>
          <a:p>
            <a:pPr lvl="1">
              <a:buFont typeface="Courier New" panose="020B0604020202020204" pitchFamily="34" charset="0"/>
              <a:buChar char="o"/>
            </a:pPr>
            <a:endParaRPr lang="sv-SE" sz="2100"/>
          </a:p>
          <a:p>
            <a:endParaRPr lang="sv-SE"/>
          </a:p>
          <a:p>
            <a:pPr marL="0" indent="0">
              <a:buNone/>
            </a:pPr>
            <a:endParaRPr lang="sv-SE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A368FFB-254E-A8D3-FCC1-0F184EC1E3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2593" y="3083091"/>
            <a:ext cx="5815782" cy="321379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8626921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EA12F2-BA46-31F3-A8F9-7C493E31BF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63A051C-00D9-DBA7-4085-692F037D5D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Projekt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71C4EF81-AE4F-502C-C538-0FFAC6D30A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6" y="1451585"/>
            <a:ext cx="9152304" cy="4351338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sv-SE" sz="2400" b="1">
                <a:ea typeface="+mn-lt"/>
                <a:cs typeface="+mn-lt"/>
              </a:rPr>
              <a:t>Projekt:</a:t>
            </a:r>
            <a:endParaRPr lang="sv-SE" sz="2400">
              <a:ea typeface="+mn-lt"/>
              <a:cs typeface="+mn-lt"/>
            </a:endParaRPr>
          </a:p>
          <a:p>
            <a:pPr lvl="1">
              <a:buFont typeface="Courier New,monospace" panose="020B0604020202020204" pitchFamily="34" charset="0"/>
              <a:buChar char="o"/>
            </a:pPr>
            <a:r>
              <a:rPr lang="sv-SE" sz="2400">
                <a:ea typeface="+mn-lt"/>
                <a:cs typeface="+mn-lt"/>
              </a:rPr>
              <a:t>Prototyp tidigt 2025</a:t>
            </a:r>
          </a:p>
          <a:p>
            <a:pPr lvl="1">
              <a:buFont typeface="Courier New,monospace" panose="020B0604020202020204" pitchFamily="34" charset="0"/>
              <a:buChar char="o"/>
            </a:pPr>
            <a:r>
              <a:rPr lang="sv-SE" sz="2400">
                <a:ea typeface="+mn-lt"/>
                <a:cs typeface="+mn-lt"/>
              </a:rPr>
              <a:t>Flera pilotfaser vår/sommar/höst 2025</a:t>
            </a:r>
            <a:endParaRPr lang="en-US" sz="2400"/>
          </a:p>
          <a:p>
            <a:r>
              <a:rPr lang="sv-SE" sz="2400" b="1">
                <a:ea typeface="+mn-lt"/>
                <a:cs typeface="+mn-lt"/>
              </a:rPr>
              <a:t>Funktioner:</a:t>
            </a:r>
            <a:endParaRPr lang="sv-SE" sz="2400">
              <a:ea typeface="+mn-lt"/>
              <a:cs typeface="+mn-lt"/>
            </a:endParaRPr>
          </a:p>
          <a:p>
            <a:pPr lvl="1">
              <a:buFont typeface="Courier New" panose="020B0604020202020204" pitchFamily="34" charset="0"/>
              <a:buChar char="o"/>
            </a:pPr>
            <a:r>
              <a:rPr lang="sv-SE" sz="2400">
                <a:ea typeface="+mn-lt"/>
                <a:cs typeface="+mn-lt"/>
              </a:rPr>
              <a:t>Spela in samtal/möten med flera personer (PC/mobil)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sv-SE" sz="2400">
                <a:ea typeface="+mn-lt"/>
                <a:cs typeface="+mn-lt"/>
              </a:rPr>
              <a:t>Transkribering + chatta med texten</a:t>
            </a:r>
            <a:endParaRPr lang="sv-SE" sz="2400"/>
          </a:p>
          <a:p>
            <a:pPr lvl="1">
              <a:buFont typeface="Courier New" panose="020B0604020202020204" pitchFamily="34" charset="0"/>
              <a:buChar char="o"/>
            </a:pPr>
            <a:r>
              <a:rPr lang="sv-SE" sz="2400">
                <a:ea typeface="+mn-lt"/>
                <a:cs typeface="+mn-lt"/>
              </a:rPr>
              <a:t>Underlag för journal i verksamhetssystemet </a:t>
            </a:r>
            <a:r>
              <a:rPr lang="sv-SE" sz="2400" err="1">
                <a:ea typeface="+mn-lt"/>
                <a:cs typeface="+mn-lt"/>
              </a:rPr>
              <a:t>Lifecare</a:t>
            </a:r>
            <a:endParaRPr lang="sv-SE" sz="2400">
              <a:ea typeface="+mn-lt"/>
              <a:cs typeface="+mn-lt"/>
            </a:endParaRPr>
          </a:p>
          <a:p>
            <a:r>
              <a:rPr lang="sv-SE" sz="2400" b="1">
                <a:ea typeface="+mn-lt"/>
                <a:cs typeface="+mn-lt"/>
              </a:rPr>
              <a:t>Juridik:</a:t>
            </a:r>
            <a:r>
              <a:rPr lang="sv-SE" sz="2400">
                <a:ea typeface="+mn-lt"/>
                <a:cs typeface="+mn-lt"/>
              </a:rPr>
              <a:t> Rättsutredning, DPIA, informationsklassning, AI-policy, DSO</a:t>
            </a:r>
          </a:p>
          <a:p>
            <a:r>
              <a:rPr lang="sv-SE" sz="2400" b="1">
                <a:ea typeface="+mn-lt"/>
                <a:cs typeface="+mn-lt"/>
              </a:rPr>
              <a:t>Status:</a:t>
            </a:r>
            <a:endParaRPr lang="en-US" sz="2400">
              <a:ea typeface="+mn-lt"/>
              <a:cs typeface="+mn-lt"/>
            </a:endParaRPr>
          </a:p>
          <a:p>
            <a:pPr lvl="1">
              <a:buFont typeface="Courier New" panose="020B0604020202020204" pitchFamily="34" charset="0"/>
              <a:buChar char="o"/>
            </a:pPr>
            <a:r>
              <a:rPr lang="sv-SE" sz="2400">
                <a:ea typeface="+mn-lt"/>
                <a:cs typeface="+mn-lt"/>
              </a:rPr>
              <a:t>Skarp drift </a:t>
            </a:r>
            <a:r>
              <a:rPr lang="sv-SE" sz="2400" b="1">
                <a:solidFill>
                  <a:schemeClr val="accent2"/>
                </a:solidFill>
                <a:ea typeface="+mn-lt"/>
                <a:cs typeface="+mn-lt"/>
              </a:rPr>
              <a:t>1 okt 2025</a:t>
            </a:r>
            <a:r>
              <a:rPr lang="sv-SE" sz="2400">
                <a:ea typeface="+mn-lt"/>
                <a:cs typeface="+mn-lt"/>
              </a:rPr>
              <a:t> (Barn och unga)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sv-SE" sz="2400">
                <a:ea typeface="+mn-lt"/>
                <a:cs typeface="+mn-lt"/>
              </a:rPr>
              <a:t>Ytterligare 3 enheter i skarp drift 1 mars 2026 och och fler enheter på tur</a:t>
            </a:r>
          </a:p>
          <a:p>
            <a:pPr marL="457200" lvl="1" indent="0">
              <a:buNone/>
            </a:pPr>
            <a:endParaRPr lang="en-US" sz="2400">
              <a:ea typeface="+mn-lt"/>
              <a:cs typeface="+mn-lt"/>
            </a:endParaRPr>
          </a:p>
          <a:p>
            <a:pPr marL="0" indent="0">
              <a:buNone/>
            </a:pPr>
            <a:endParaRPr lang="sv-SE"/>
          </a:p>
          <a:p>
            <a:endParaRPr lang="sv-SE"/>
          </a:p>
          <a:p>
            <a:pPr lvl="1">
              <a:buFont typeface="Courier New" panose="020B0604020202020204" pitchFamily="34" charset="0"/>
              <a:buChar char="o"/>
            </a:pPr>
            <a:endParaRPr lang="sv-SE" sz="2100"/>
          </a:p>
          <a:p>
            <a:endParaRPr lang="sv-SE"/>
          </a:p>
          <a:p>
            <a:pPr marL="0" indent="0">
              <a:buNone/>
            </a:pPr>
            <a:endParaRPr lang="sv-SE"/>
          </a:p>
        </p:txBody>
      </p:sp>
      <p:pic>
        <p:nvPicPr>
          <p:cNvPr id="4" name="Picture 3" descr="A hand holding a cell phone&#10;&#10;AI-generated content may be incorrect.">
            <a:extLst>
              <a:ext uri="{FF2B5EF4-FFF2-40B4-BE49-F238E27FC236}">
                <a16:creationId xmlns:a16="http://schemas.microsoft.com/office/drawing/2014/main" id="{5606A53B-E1D0-3DE5-E910-2E7D3B1CED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8972569" y="1674048"/>
            <a:ext cx="3253409" cy="24400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 descr="A computer screen with a white screen and a black keyboard&#10;&#10;AI-generated content may be incorrect.">
            <a:extLst>
              <a:ext uri="{FF2B5EF4-FFF2-40B4-BE49-F238E27FC236}">
                <a16:creationId xmlns:a16="http://schemas.microsoft.com/office/drawing/2014/main" id="{630D7353-4680-D645-BBC1-B5D7EB2C1E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9290156" y="3833477"/>
            <a:ext cx="3193775" cy="23936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951726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EA12F2-BA46-31F3-A8F9-7C493E31BF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71C4EF81-AE4F-502C-C538-0FFAC6D30A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8538" y="728779"/>
            <a:ext cx="11695157" cy="5335944"/>
          </a:xfrm>
        </p:spPr>
        <p:txBody>
          <a:bodyPr vert="horz" lIns="0" tIns="0" rIns="0" bIns="0" rtlCol="0" anchor="t">
            <a:noAutofit/>
          </a:bodyPr>
          <a:lstStyle/>
          <a:p>
            <a:pPr marL="0" indent="0">
              <a:buNone/>
            </a:pPr>
            <a:r>
              <a:rPr lang="sv-SE" sz="3200" b="1"/>
              <a:t>Projekt Samtal till text</a:t>
            </a:r>
          </a:p>
          <a:p>
            <a:r>
              <a:rPr lang="sv-SE" sz="3200">
                <a:ea typeface="+mn-lt"/>
                <a:cs typeface="+mn-lt"/>
              </a:rPr>
              <a:t>Start hösten 2024</a:t>
            </a:r>
            <a:endParaRPr lang="en-US" sz="3200">
              <a:ea typeface="+mn-lt"/>
              <a:cs typeface="+mn-lt"/>
            </a:endParaRPr>
          </a:p>
          <a:p>
            <a:r>
              <a:rPr lang="sv-SE" sz="3200">
                <a:ea typeface="+mn-lt"/>
                <a:cs typeface="+mn-lt"/>
              </a:rPr>
              <a:t>Prototyp tidigt 2025</a:t>
            </a:r>
            <a:endParaRPr lang="en-US" sz="3200">
              <a:ea typeface="+mn-lt"/>
              <a:cs typeface="+mn-lt"/>
            </a:endParaRPr>
          </a:p>
          <a:p>
            <a:r>
              <a:rPr lang="sv-SE" sz="3200">
                <a:ea typeface="+mn-lt"/>
                <a:cs typeface="+mn-lt"/>
              </a:rPr>
              <a:t>Flera pilotfaser</a:t>
            </a:r>
            <a:endParaRPr lang="en-US" sz="3200">
              <a:ea typeface="+mn-lt"/>
              <a:cs typeface="+mn-lt"/>
            </a:endParaRPr>
          </a:p>
          <a:p>
            <a:r>
              <a:rPr lang="sv-SE" sz="3200">
                <a:ea typeface="+mn-lt"/>
                <a:cs typeface="+mn-lt"/>
              </a:rPr>
              <a:t>Utredningsarbete i juridiska frågor</a:t>
            </a:r>
          </a:p>
          <a:p>
            <a:pPr marL="0" indent="0">
              <a:buNone/>
            </a:pPr>
            <a:endParaRPr lang="sv-SE" sz="3200">
              <a:ea typeface="+mn-lt"/>
              <a:cs typeface="+mn-lt"/>
            </a:endParaRPr>
          </a:p>
          <a:p>
            <a:pPr marL="0" indent="0">
              <a:buNone/>
            </a:pPr>
            <a:r>
              <a:rPr lang="sv-SE" sz="3200" b="1">
                <a:ea typeface="+mn-lt"/>
                <a:cs typeface="+mn-lt"/>
              </a:rPr>
              <a:t>Status</a:t>
            </a:r>
          </a:p>
          <a:p>
            <a:r>
              <a:rPr lang="sv-SE" sz="3200">
                <a:ea typeface="+mn-lt"/>
                <a:cs typeface="+mn-lt"/>
              </a:rPr>
              <a:t>Skarp drift </a:t>
            </a:r>
            <a:r>
              <a:rPr lang="sv-SE" sz="3200" b="1">
                <a:solidFill>
                  <a:schemeClr val="accent2"/>
                </a:solidFill>
                <a:ea typeface="+mn-lt"/>
                <a:cs typeface="+mn-lt"/>
              </a:rPr>
              <a:t>1 okt 2025</a:t>
            </a:r>
            <a:r>
              <a:rPr lang="sv-SE" sz="3200">
                <a:ea typeface="+mn-lt"/>
                <a:cs typeface="+mn-lt"/>
              </a:rPr>
              <a:t> (Barn och unga - utredning mottag)</a:t>
            </a:r>
            <a:endParaRPr lang="en-US" sz="3200">
              <a:solidFill>
                <a:srgbClr val="79AC54"/>
              </a:solidFill>
              <a:ea typeface="+mn-lt"/>
              <a:cs typeface="+mn-lt"/>
            </a:endParaRPr>
          </a:p>
          <a:p>
            <a:r>
              <a:rPr lang="sv-SE" sz="3200">
                <a:ea typeface="+mn-lt"/>
                <a:cs typeface="+mn-lt"/>
              </a:rPr>
              <a:t>Ytterligare 3 enheter i skarp drift </a:t>
            </a:r>
            <a:r>
              <a:rPr lang="sv-SE" sz="3200" b="1">
                <a:solidFill>
                  <a:schemeClr val="accent2"/>
                </a:solidFill>
                <a:ea typeface="+mn-lt"/>
                <a:cs typeface="+mn-lt"/>
              </a:rPr>
              <a:t>1 mars 2026 och </a:t>
            </a:r>
            <a:r>
              <a:rPr lang="sv-SE" sz="3200">
                <a:solidFill>
                  <a:srgbClr val="000000"/>
                </a:solidFill>
                <a:ea typeface="+mn-lt"/>
                <a:cs typeface="+mn-lt"/>
              </a:rPr>
              <a:t>och fler</a:t>
            </a:r>
            <a:r>
              <a:rPr lang="sv-SE" sz="3200">
                <a:ea typeface="+mn-lt"/>
                <a:cs typeface="+mn-lt"/>
              </a:rPr>
              <a:t> enheter på tur</a:t>
            </a:r>
          </a:p>
          <a:p>
            <a:pPr lvl="1">
              <a:buFont typeface="Courier New" panose="020B0604020202020204" pitchFamily="34" charset="0"/>
              <a:buChar char="o"/>
            </a:pPr>
            <a:endParaRPr lang="sv-SE" sz="2400">
              <a:ea typeface="+mn-lt"/>
              <a:cs typeface="+mn-lt"/>
            </a:endParaRPr>
          </a:p>
          <a:p>
            <a:pPr marL="457200" lvl="1" indent="0">
              <a:buNone/>
            </a:pPr>
            <a:endParaRPr lang="en-US" sz="2400">
              <a:ea typeface="+mn-lt"/>
              <a:cs typeface="+mn-lt"/>
            </a:endParaRPr>
          </a:p>
          <a:p>
            <a:pPr marL="0" indent="0">
              <a:buNone/>
            </a:pPr>
            <a:endParaRPr lang="sv-SE"/>
          </a:p>
          <a:p>
            <a:endParaRPr lang="sv-SE"/>
          </a:p>
          <a:p>
            <a:pPr lvl="1">
              <a:buFont typeface="Courier New" panose="020B0604020202020204" pitchFamily="34" charset="0"/>
              <a:buChar char="o"/>
            </a:pPr>
            <a:endParaRPr lang="sv-SE" sz="2100"/>
          </a:p>
          <a:p>
            <a:endParaRPr lang="sv-SE"/>
          </a:p>
          <a:p>
            <a:pPr marL="0" indent="0">
              <a:buNone/>
            </a:pP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151750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BB2052-4AB9-8663-920B-B9CD206137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Utvecklingsprocess</a:t>
            </a:r>
            <a:r>
              <a:rPr lang="en-US"/>
              <a:t>en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B775935-D144-3BE3-4EDD-AC01336E2D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820000">
            <a:off x="3121014" y="3319988"/>
            <a:ext cx="8779420" cy="2464135"/>
          </a:xfrm>
          <a:prstGeom prst="rect">
            <a:avLst/>
          </a:prstGeom>
          <a:effectLst>
            <a:outerShdw blurRad="50800" dist="38100" dir="2700000">
              <a:srgbClr val="000000">
                <a:alpha val="40000"/>
              </a:srgbClr>
            </a:outerShdw>
          </a:effec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07270E-43DD-4BB4-79BB-CEB8B7C092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5" y="1646464"/>
            <a:ext cx="10515600" cy="4351338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sv-SE" sz="2400"/>
              <a:t>Iterativ process i nära samarbete mellan utvecklare och verksamhet</a:t>
            </a:r>
            <a:endParaRPr lang="en-US"/>
          </a:p>
          <a:p>
            <a:r>
              <a:rPr lang="sv-SE" sz="2400"/>
              <a:t>Regelbundna releaser följt av tester och återkoppling</a:t>
            </a:r>
            <a:endParaRPr lang="en-US"/>
          </a:p>
          <a:p>
            <a:r>
              <a:rPr lang="sv-SE" sz="2400"/>
              <a:t>Verktyget </a:t>
            </a:r>
            <a:r>
              <a:rPr lang="sv-SE" sz="2400" err="1"/>
              <a:t>Azure</a:t>
            </a:r>
            <a:r>
              <a:rPr lang="sv-SE" sz="2400"/>
              <a:t> </a:t>
            </a:r>
            <a:r>
              <a:rPr lang="sv-SE" sz="2400" err="1"/>
              <a:t>Devops</a:t>
            </a:r>
            <a:r>
              <a:rPr lang="sv-SE" sz="2400"/>
              <a:t> för planering</a:t>
            </a:r>
          </a:p>
        </p:txBody>
      </p:sp>
    </p:spTree>
    <p:extLst>
      <p:ext uri="{BB962C8B-B14F-4D97-AF65-F5344CB8AC3E}">
        <p14:creationId xmlns:p14="http://schemas.microsoft.com/office/powerpoint/2010/main" val="1424355143"/>
      </p:ext>
    </p:extLst>
  </p:cSld>
  <p:clrMapOvr>
    <a:masterClrMapping/>
  </p:clrMapOvr>
</p:sld>
</file>

<file path=ppt/theme/theme1.xml><?xml version="1.0" encoding="utf-8"?>
<a:theme xmlns:a="http://schemas.openxmlformats.org/drawingml/2006/main" name="Uddevalla kommun - blå layout">
  <a:themeElements>
    <a:clrScheme name="Uddevalla kommun">
      <a:dk1>
        <a:srgbClr val="000000"/>
      </a:dk1>
      <a:lt1>
        <a:srgbClr val="FFFFFF"/>
      </a:lt1>
      <a:dk2>
        <a:srgbClr val="0065A6"/>
      </a:dk2>
      <a:lt2>
        <a:srgbClr val="FFFFFF"/>
      </a:lt2>
      <a:accent1>
        <a:srgbClr val="0065A6"/>
      </a:accent1>
      <a:accent2>
        <a:srgbClr val="79AC54"/>
      </a:accent2>
      <a:accent3>
        <a:srgbClr val="FFCC00"/>
      </a:accent3>
      <a:accent4>
        <a:srgbClr val="A51848"/>
      </a:accent4>
      <a:accent5>
        <a:srgbClr val="ECEDED"/>
      </a:accent5>
      <a:accent6>
        <a:srgbClr val="FFFFFF"/>
      </a:accent6>
      <a:hlink>
        <a:srgbClr val="0563C1"/>
      </a:hlink>
      <a:folHlink>
        <a:srgbClr val="954F72"/>
      </a:folHlink>
    </a:clrScheme>
    <a:fontScheme name="Uddevalla kommun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9CFD6396-3FFE-474E-AB4E-91818E04DB1B}" vid="{89D3F031-A889-4929-823B-688466390B44}"/>
    </a:ext>
  </a:extLst>
</a:theme>
</file>

<file path=ppt/theme/theme2.xml><?xml version="1.0" encoding="utf-8"?>
<a:theme xmlns:a="http://schemas.openxmlformats.org/drawingml/2006/main" name="Uddevalla kommun - grön layout">
  <a:themeElements>
    <a:clrScheme name="Uddevalla kommun">
      <a:dk1>
        <a:srgbClr val="000000"/>
      </a:dk1>
      <a:lt1>
        <a:srgbClr val="FFFFFF"/>
      </a:lt1>
      <a:dk2>
        <a:srgbClr val="0065A6"/>
      </a:dk2>
      <a:lt2>
        <a:srgbClr val="FFFFFF"/>
      </a:lt2>
      <a:accent1>
        <a:srgbClr val="0065A6"/>
      </a:accent1>
      <a:accent2>
        <a:srgbClr val="79AC54"/>
      </a:accent2>
      <a:accent3>
        <a:srgbClr val="FFCC00"/>
      </a:accent3>
      <a:accent4>
        <a:srgbClr val="A51848"/>
      </a:accent4>
      <a:accent5>
        <a:srgbClr val="ECEDED"/>
      </a:accent5>
      <a:accent6>
        <a:srgbClr val="FFFFFF"/>
      </a:accent6>
      <a:hlink>
        <a:srgbClr val="0563C1"/>
      </a:hlink>
      <a:folHlink>
        <a:srgbClr val="954F72"/>
      </a:folHlink>
    </a:clrScheme>
    <a:fontScheme name="Uddevalla kommun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9CFD6396-3FFE-474E-AB4E-91818E04DB1B}" vid="{049CE7AD-D978-489B-B337-9C07522E7988}"/>
    </a:ext>
  </a:extLst>
</a:theme>
</file>

<file path=ppt/theme/theme3.xml><?xml version="1.0" encoding="utf-8"?>
<a:theme xmlns:a="http://schemas.openxmlformats.org/drawingml/2006/main" name="Uddevalla kommun - gul layout">
  <a:themeElements>
    <a:clrScheme name="Uddevalla kommun">
      <a:dk1>
        <a:srgbClr val="000000"/>
      </a:dk1>
      <a:lt1>
        <a:srgbClr val="FFFFFF"/>
      </a:lt1>
      <a:dk2>
        <a:srgbClr val="0065A6"/>
      </a:dk2>
      <a:lt2>
        <a:srgbClr val="FFFFFF"/>
      </a:lt2>
      <a:accent1>
        <a:srgbClr val="0065A6"/>
      </a:accent1>
      <a:accent2>
        <a:srgbClr val="79AC54"/>
      </a:accent2>
      <a:accent3>
        <a:srgbClr val="FFCC00"/>
      </a:accent3>
      <a:accent4>
        <a:srgbClr val="A51848"/>
      </a:accent4>
      <a:accent5>
        <a:srgbClr val="ECEDED"/>
      </a:accent5>
      <a:accent6>
        <a:srgbClr val="FFFFFF"/>
      </a:accent6>
      <a:hlink>
        <a:srgbClr val="0563C1"/>
      </a:hlink>
      <a:folHlink>
        <a:srgbClr val="954F72"/>
      </a:folHlink>
    </a:clrScheme>
    <a:fontScheme name="Uddevalla kommun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9CFD6396-3FFE-474E-AB4E-91818E04DB1B}" vid="{39B8D218-012B-4ABB-B2EA-1F82D03C93A1}"/>
    </a:ext>
  </a:extLst>
</a:theme>
</file>

<file path=ppt/theme/theme4.xml><?xml version="1.0" encoding="utf-8"?>
<a:theme xmlns:a="http://schemas.openxmlformats.org/drawingml/2006/main" name="Uddevalla kommun - röd layout">
  <a:themeElements>
    <a:clrScheme name="Uddevalla kommun">
      <a:dk1>
        <a:srgbClr val="000000"/>
      </a:dk1>
      <a:lt1>
        <a:srgbClr val="FFFFFF"/>
      </a:lt1>
      <a:dk2>
        <a:srgbClr val="0065A6"/>
      </a:dk2>
      <a:lt2>
        <a:srgbClr val="FFFFFF"/>
      </a:lt2>
      <a:accent1>
        <a:srgbClr val="0065A6"/>
      </a:accent1>
      <a:accent2>
        <a:srgbClr val="79AC54"/>
      </a:accent2>
      <a:accent3>
        <a:srgbClr val="FFCC00"/>
      </a:accent3>
      <a:accent4>
        <a:srgbClr val="A51848"/>
      </a:accent4>
      <a:accent5>
        <a:srgbClr val="ECEDED"/>
      </a:accent5>
      <a:accent6>
        <a:srgbClr val="FFFFFF"/>
      </a:accent6>
      <a:hlink>
        <a:srgbClr val="0563C1"/>
      </a:hlink>
      <a:folHlink>
        <a:srgbClr val="954F72"/>
      </a:folHlink>
    </a:clrScheme>
    <a:fontScheme name="Uddevalla kommun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9CFD6396-3FFE-474E-AB4E-91818E04DB1B}" vid="{E3D9D5A7-0FFD-4B81-A7EF-1C560F804767}"/>
    </a:ext>
  </a:extLst>
</a:theme>
</file>

<file path=ppt/theme/theme5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BB60334E459DB94AAF34095C07EC453C" ma:contentTypeVersion="6" ma:contentTypeDescription="Skapa ett nytt dokument." ma:contentTypeScope="" ma:versionID="991a095bb726c5c369f84476a821a3c9">
  <xsd:schema xmlns:xsd="http://www.w3.org/2001/XMLSchema" xmlns:xs="http://www.w3.org/2001/XMLSchema" xmlns:p="http://schemas.microsoft.com/office/2006/metadata/properties" xmlns:ns2="1da80f25-60d6-4f0f-9918-a7994602340c" xmlns:ns3="9189d78c-bd8b-43ea-ab9c-6ddaf9c55818" targetNamespace="http://schemas.microsoft.com/office/2006/metadata/properties" ma:root="true" ma:fieldsID="ceac482b54b56958a70355083b5e97e9" ns2:_="" ns3:_="">
    <xsd:import namespace="1da80f25-60d6-4f0f-9918-a7994602340c"/>
    <xsd:import namespace="9189d78c-bd8b-43ea-ab9c-6ddaf9c5581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SearchPropertie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da80f25-60d6-4f0f-9918-a7994602340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189d78c-bd8b-43ea-ab9c-6ddaf9c55818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Dela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Delat med information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2170D2A8-CDD7-4AFC-99A5-2D5AE5FF6A36}">
  <ds:schemaRefs>
    <ds:schemaRef ds:uri="1da80f25-60d6-4f0f-9918-a7994602340c"/>
    <ds:schemaRef ds:uri="9189d78c-bd8b-43ea-ab9c-6ddaf9c55818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0CEDDBB7-57FE-4D15-8AD8-4193A5073EE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E2716D4-37A3-49D8-AC3D-1850A52641B9}">
  <ds:schemaRefs>
    <ds:schemaRef ds:uri="1da80f25-60d6-4f0f-9918-a7994602340c"/>
    <ds:schemaRef ds:uri="9189d78c-bd8b-43ea-ab9c-6ddaf9c55818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Metadata/LabelInfo.xml><?xml version="1.0" encoding="utf-8"?>
<clbl:labelList xmlns:clbl="http://schemas.microsoft.com/office/2020/mipLabelMetadata">
  <clbl:label id="{0e97f11b-a820-4e8d-9e84-55d701b0cea4}" enabled="1" method="Standard" siteId="{fd4cea22-63f3-46f2-958e-d0d3aa13277c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Mall Uddevalla kommun</Template>
  <Application>Microsoft Office PowerPoint</Application>
  <PresentationFormat>Widescreen</PresentationFormat>
  <Slides>21</Slides>
  <Notes>10</Notes>
  <HiddenSlides>0</HiddenSlide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Uddevalla kommun - blå layout</vt:lpstr>
      <vt:lpstr>Uddevalla kommun - grön layout</vt:lpstr>
      <vt:lpstr>Uddevalla kommun - gul layout</vt:lpstr>
      <vt:lpstr>Uddevalla kommun - röd layout</vt:lpstr>
      <vt:lpstr>AI – från idé till effektiv och kvalitetshöjande tillämpning i praktiken </vt:lpstr>
      <vt:lpstr>Innehåll</vt:lpstr>
      <vt:lpstr>Uddevalla kommun</vt:lpstr>
      <vt:lpstr>Behovet för socialsekreterare </vt:lpstr>
      <vt:lpstr>Beställning till IT-utveckling socialtjänsten</vt:lpstr>
      <vt:lpstr>När beställningen är mottagen av IT-utveckling</vt:lpstr>
      <vt:lpstr>Projekt</vt:lpstr>
      <vt:lpstr>PowerPoint Presentation</vt:lpstr>
      <vt:lpstr>Utvecklingsprocessen</vt:lpstr>
      <vt:lpstr>Att arbeta med AI </vt:lpstr>
      <vt:lpstr>Teknik</vt:lpstr>
      <vt:lpstr>Screenshots</vt:lpstr>
      <vt:lpstr>PowerPoint Presentation</vt:lpstr>
      <vt:lpstr>PowerPoint Presentation</vt:lpstr>
      <vt:lpstr>PowerPoint Presentation</vt:lpstr>
      <vt:lpstr>Aktuell statistik</vt:lpstr>
      <vt:lpstr>Användande av appen - utveckling</vt:lpstr>
      <vt:lpstr>Användande av appen - utveckling</vt:lpstr>
      <vt:lpstr>Hur många årsarbetstimmar kan sparas i Uddevalla kommun?</vt:lpstr>
      <vt:lpstr>Utveckling av appen?</vt:lpstr>
      <vt:lpstr>Frågor?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Annika Bratt</dc:creator>
  <cp:revision>1</cp:revision>
  <dcterms:created xsi:type="dcterms:W3CDTF">2023-10-04T14:15:33Z</dcterms:created>
  <dcterms:modified xsi:type="dcterms:W3CDTF">2026-03-19T12:42:17Z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0e97f11b-a820-4e8d-9e84-55d701b0cea4_Enabled">
    <vt:lpwstr>true</vt:lpwstr>
  </property>
  <property fmtid="{D5CDD505-2E9C-101B-9397-08002B2CF9AE}" pid="3" name="MSIP_Label_0e97f11b-a820-4e8d-9e84-55d701b0cea4_SetDate">
    <vt:lpwstr>2023-03-13T10:41:58Z</vt:lpwstr>
  </property>
  <property fmtid="{D5CDD505-2E9C-101B-9397-08002B2CF9AE}" pid="4" name="MSIP_Label_0e97f11b-a820-4e8d-9e84-55d701b0cea4_Method">
    <vt:lpwstr>Standard</vt:lpwstr>
  </property>
  <property fmtid="{D5CDD505-2E9C-101B-9397-08002B2CF9AE}" pid="5" name="MSIP_Label_0e97f11b-a820-4e8d-9e84-55d701b0cea4_Name">
    <vt:lpwstr>0e97f11b-a820-4e8d-9e84-55d701b0cea4</vt:lpwstr>
  </property>
  <property fmtid="{D5CDD505-2E9C-101B-9397-08002B2CF9AE}" pid="6" name="MSIP_Label_0e97f11b-a820-4e8d-9e84-55d701b0cea4_SiteId">
    <vt:lpwstr>fd4cea22-63f3-46f2-958e-d0d3aa13277c</vt:lpwstr>
  </property>
  <property fmtid="{D5CDD505-2E9C-101B-9397-08002B2CF9AE}" pid="7" name="MSIP_Label_0e97f11b-a820-4e8d-9e84-55d701b0cea4_ActionId">
    <vt:lpwstr>2164fa73-0764-4009-9714-086ece0f152d</vt:lpwstr>
  </property>
  <property fmtid="{D5CDD505-2E9C-101B-9397-08002B2CF9AE}" pid="8" name="MSIP_Label_0e97f11b-a820-4e8d-9e84-55d701b0cea4_ContentBits">
    <vt:lpwstr>0</vt:lpwstr>
  </property>
  <property fmtid="{D5CDD505-2E9C-101B-9397-08002B2CF9AE}" pid="9" name="MediaServiceImageTags">
    <vt:lpwstr/>
  </property>
  <property fmtid="{D5CDD505-2E9C-101B-9397-08002B2CF9AE}" pid="10" name="ContentTypeId">
    <vt:lpwstr>0x010100BB60334E459DB94AAF34095C07EC453C</vt:lpwstr>
  </property>
</Properties>
</file>