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7" r:id="rId6"/>
    <p:sldMasterId id="2147483682" r:id="rId7"/>
    <p:sldMasterId id="2147483698" r:id="rId8"/>
    <p:sldMasterId id="2147483701" r:id="rId9"/>
  </p:sldMasterIdLst>
  <p:notesMasterIdLst>
    <p:notesMasterId r:id="rId55"/>
  </p:notesMasterIdLst>
  <p:sldIdLst>
    <p:sldId id="256" r:id="rId10"/>
    <p:sldId id="276" r:id="rId11"/>
    <p:sldId id="290" r:id="rId12"/>
    <p:sldId id="257" r:id="rId13"/>
    <p:sldId id="258" r:id="rId14"/>
    <p:sldId id="261" r:id="rId15"/>
    <p:sldId id="260" r:id="rId16"/>
    <p:sldId id="291" r:id="rId17"/>
    <p:sldId id="292" r:id="rId18"/>
    <p:sldId id="2007578794" r:id="rId19"/>
    <p:sldId id="2007578799" r:id="rId20"/>
    <p:sldId id="2007578785" r:id="rId21"/>
    <p:sldId id="391" r:id="rId22"/>
    <p:sldId id="2007578797" r:id="rId23"/>
    <p:sldId id="2007578792" r:id="rId24"/>
    <p:sldId id="2007578786" r:id="rId25"/>
    <p:sldId id="2007578787" r:id="rId26"/>
    <p:sldId id="2007578788" r:id="rId27"/>
    <p:sldId id="2007578800" r:id="rId28"/>
    <p:sldId id="2007578789" r:id="rId29"/>
    <p:sldId id="2007578793" r:id="rId30"/>
    <p:sldId id="2007578801" r:id="rId31"/>
    <p:sldId id="2007578795" r:id="rId32"/>
    <p:sldId id="2007578796" r:id="rId33"/>
    <p:sldId id="389" r:id="rId34"/>
    <p:sldId id="281" r:id="rId35"/>
    <p:sldId id="282" r:id="rId36"/>
    <p:sldId id="283" r:id="rId37"/>
    <p:sldId id="284" r:id="rId38"/>
    <p:sldId id="285" r:id="rId39"/>
    <p:sldId id="263" r:id="rId40"/>
    <p:sldId id="271" r:id="rId41"/>
    <p:sldId id="266" r:id="rId42"/>
    <p:sldId id="267" r:id="rId43"/>
    <p:sldId id="268" r:id="rId44"/>
    <p:sldId id="264" r:id="rId45"/>
    <p:sldId id="273" r:id="rId46"/>
    <p:sldId id="269" r:id="rId47"/>
    <p:sldId id="262" r:id="rId48"/>
    <p:sldId id="288" r:id="rId49"/>
    <p:sldId id="259" r:id="rId50"/>
    <p:sldId id="275" r:id="rId51"/>
    <p:sldId id="274" r:id="rId52"/>
    <p:sldId id="286" r:id="rId53"/>
    <p:sldId id="287" r:id="rId5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63" d="100"/>
          <a:sy n="63" d="100"/>
        </p:scale>
        <p:origin x="61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CBA99-8A9D-4341-B60C-F2C6D83A7720}" type="datetimeFigureOut">
              <a:rPr lang="sv-SE" smtClean="0"/>
              <a:t>2025-05-06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A8DDF7-373C-4A76-B15D-EB822F77D8BB}" type="slidenum">
              <a:rPr lang="sv-SE" smtClean="0"/>
              <a:t>‹#›</a:t>
            </a:fld>
            <a:endParaRPr lang="sv-SE"/>
          </a:p>
        </p:txBody>
      </p:sp>
    </p:spTree>
    <p:extLst>
      <p:ext uri="{BB962C8B-B14F-4D97-AF65-F5344CB8AC3E}">
        <p14:creationId xmlns:p14="http://schemas.microsoft.com/office/powerpoint/2010/main" val="2413412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https://www.dagensps.se/teknik/oro-for-usa-moln-myndigheter-forbereder-krisplan/</a:t>
            </a:r>
          </a:p>
          <a:p>
            <a:endParaRPr lang="sv-SE" dirty="0"/>
          </a:p>
          <a:p>
            <a:r>
              <a:rPr lang="sv-SE" dirty="0"/>
              <a:t>https://www.sverigesradio.se/avsnitt/vad-har-du-i-molnet-var-beredd-pa-att-forlora-det</a:t>
            </a:r>
          </a:p>
          <a:p>
            <a:endParaRPr lang="sv-SE" dirty="0"/>
          </a:p>
          <a:p>
            <a:r>
              <a:rPr lang="sv-SE" dirty="0"/>
              <a:t>https://www.version2.dk/artikel/minister-vil-bekaempe-tech-afhaengighed-arbejder-paa-exit-plan-fra-amerikansk-cloud </a:t>
            </a:r>
          </a:p>
        </p:txBody>
      </p:sp>
      <p:sp>
        <p:nvSpPr>
          <p:cNvPr id="4" name="Platshållare för bildnummer 3"/>
          <p:cNvSpPr>
            <a:spLocks noGrp="1"/>
          </p:cNvSpPr>
          <p:nvPr>
            <p:ph type="sldNum" sz="quarter" idx="5"/>
          </p:nvPr>
        </p:nvSpPr>
        <p:spPr/>
        <p:txBody>
          <a:bodyPr/>
          <a:lstStyle/>
          <a:p>
            <a:fld id="{A1A8DDF7-373C-4A76-B15D-EB822F77D8BB}" type="slidenum">
              <a:rPr lang="sv-SE" smtClean="0"/>
              <a:t>4</a:t>
            </a:fld>
            <a:endParaRPr lang="sv-SE"/>
          </a:p>
        </p:txBody>
      </p:sp>
    </p:spTree>
    <p:extLst>
      <p:ext uri="{BB962C8B-B14F-4D97-AF65-F5344CB8AC3E}">
        <p14:creationId xmlns:p14="http://schemas.microsoft.com/office/powerpoint/2010/main" val="250024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laceHolder 1"/>
          <p:cNvSpPr>
            <a:spLocks noGrp="1" noRot="1" noChangeAspect="1"/>
          </p:cNvSpPr>
          <p:nvPr>
            <p:ph type="sldImg"/>
          </p:nvPr>
        </p:nvSpPr>
        <p:spPr>
          <a:xfrm>
            <a:off x="382588" y="685800"/>
            <a:ext cx="6091237" cy="3427413"/>
          </a:xfrm>
          <a:prstGeom prst="rect">
            <a:avLst/>
          </a:prstGeom>
          <a:ln w="0">
            <a:noFill/>
          </a:ln>
        </p:spPr>
      </p:sp>
      <p:sp>
        <p:nvSpPr>
          <p:cNvPr id="276" name="PlaceHolder 2"/>
          <p:cNvSpPr>
            <a:spLocks noGrp="1"/>
          </p:cNvSpPr>
          <p:nvPr>
            <p:ph type="body"/>
          </p:nvPr>
        </p:nvSpPr>
        <p:spPr>
          <a:xfrm>
            <a:off x="685800" y="4343400"/>
            <a:ext cx="5485320" cy="4113720"/>
          </a:xfrm>
          <a:prstGeom prst="rect">
            <a:avLst/>
          </a:prstGeom>
          <a:noFill/>
          <a:ln w="0">
            <a:noFill/>
          </a:ln>
        </p:spPr>
        <p:txBody>
          <a:bodyPr lIns="0" tIns="0" rIns="0" bIns="0" anchor="t">
            <a:noAutofit/>
          </a:bodyPr>
          <a:lstStyle/>
          <a:p>
            <a:r>
              <a:rPr lang="sv-SE" sz="1800" b="0" strike="noStrike" spc="-1" dirty="0">
                <a:solidFill>
                  <a:srgbClr val="000000"/>
                </a:solidFill>
                <a:latin typeface="Calibri"/>
              </a:rPr>
              <a:t>ANNA</a:t>
            </a:r>
          </a:p>
        </p:txBody>
      </p:sp>
      <p:sp>
        <p:nvSpPr>
          <p:cNvPr id="277" name="PlaceHolder 3"/>
          <p:cNvSpPr>
            <a:spLocks noGrp="1"/>
          </p:cNvSpPr>
          <p:nvPr>
            <p:ph type="sldNum" idx="10"/>
          </p:nvPr>
        </p:nvSpPr>
        <p:spPr>
          <a:xfrm>
            <a:off x="3884760" y="8685360"/>
            <a:ext cx="2970720" cy="456120"/>
          </a:xfrm>
          <a:prstGeom prst="rect">
            <a:avLst/>
          </a:prstGeom>
          <a:noFill/>
          <a:ln w="0">
            <a:noFill/>
          </a:ln>
        </p:spPr>
        <p:txBody>
          <a:bodyPr lIns="0" tIns="0" rIns="0" bIns="0" anchor="b">
            <a:noAutofit/>
          </a:bodyPr>
          <a:lstStyle>
            <a:lvl1pPr algn="r">
              <a:lnSpc>
                <a:spcPct val="100000"/>
              </a:lnSpc>
              <a:buNone/>
              <a:defRPr lang="sv-SE" sz="1200" b="0" strike="noStrike" spc="-1">
                <a:solidFill>
                  <a:srgbClr val="000000"/>
                </a:solidFill>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3F5319-A00D-4825-9C0A-C44ED8054100}" type="slidenum">
              <a:rPr kumimoji="0" lang="sv-SE" sz="1200" b="0" i="0" u="none" strike="noStrike" kern="1200" cap="none" spc="-1" normalizeH="0" baseline="0" noProof="0">
                <a:ln>
                  <a:noFill/>
                </a:ln>
                <a:solidFill>
                  <a:srgbClr val="000000"/>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1" normalizeH="0" baseline="0" noProof="0">
              <a:ln>
                <a:noFill/>
              </a:ln>
              <a:solidFill>
                <a:srgbClr val="000000"/>
              </a:solidFill>
              <a:effectLst/>
              <a:uLnTx/>
              <a:uFillTx/>
              <a:latin typeface="Calibri"/>
              <a:ea typeface="+mn-ea"/>
              <a:cs typeface="Arial"/>
              <a:sym typeface="Arial"/>
            </a:endParaRPr>
          </a:p>
        </p:txBody>
      </p:sp>
    </p:spTree>
    <p:extLst>
      <p:ext uri="{BB962C8B-B14F-4D97-AF65-F5344CB8AC3E}">
        <p14:creationId xmlns:p14="http://schemas.microsoft.com/office/powerpoint/2010/main" val="381150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236436-8F38-77C1-6E96-AF8D4B96170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9AB67E4-F4F3-4131-D31D-A56E97CD9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64C4326-CED0-D7F1-BC87-FAA076870D37}"/>
              </a:ext>
            </a:extLst>
          </p:cNvPr>
          <p:cNvSpPr>
            <a:spLocks noGrp="1"/>
          </p:cNvSpPr>
          <p:nvPr>
            <p:ph type="dt" sz="half" idx="10"/>
          </p:nvPr>
        </p:nvSpPr>
        <p:spPr/>
        <p:txBody>
          <a:bodyPr/>
          <a:lstStyle/>
          <a:p>
            <a:fld id="{09A48B5C-E1AA-438A-9283-AAF458E988BE}" type="datetimeFigureOut">
              <a:rPr lang="sv-SE" smtClean="0"/>
              <a:t>2025-05-06</a:t>
            </a:fld>
            <a:endParaRPr lang="sv-SE"/>
          </a:p>
        </p:txBody>
      </p:sp>
      <p:sp>
        <p:nvSpPr>
          <p:cNvPr id="5" name="Platshållare för sidfot 4">
            <a:extLst>
              <a:ext uri="{FF2B5EF4-FFF2-40B4-BE49-F238E27FC236}">
                <a16:creationId xmlns:a16="http://schemas.microsoft.com/office/drawing/2014/main" id="{53131B2F-4736-5BDE-38DF-0C14DE862C9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71410CC-DD54-0717-49F2-36E31CDB09A2}"/>
              </a:ext>
            </a:extLst>
          </p:cNvPr>
          <p:cNvSpPr>
            <a:spLocks noGrp="1"/>
          </p:cNvSpPr>
          <p:nvPr>
            <p:ph type="sldNum" sz="quarter" idx="12"/>
          </p:nvPr>
        </p:nvSpPr>
        <p:spPr/>
        <p:txBody>
          <a:bodyPr/>
          <a:lstStyle/>
          <a:p>
            <a:fld id="{E813F1B9-429C-4031-BB84-6BB20FC00AFE}" type="slidenum">
              <a:rPr lang="sv-SE" smtClean="0"/>
              <a:t>‹#›</a:t>
            </a:fld>
            <a:endParaRPr lang="sv-SE"/>
          </a:p>
        </p:txBody>
      </p:sp>
    </p:spTree>
    <p:extLst>
      <p:ext uri="{BB962C8B-B14F-4D97-AF65-F5344CB8AC3E}">
        <p14:creationId xmlns:p14="http://schemas.microsoft.com/office/powerpoint/2010/main" val="3628634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C855CD-224A-1703-BA47-3766D57C9524}"/>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80C903B-03A9-1A88-499B-E9BC31DB5F5E}"/>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BB2438-9A60-F806-67C0-34308206E9B6}"/>
              </a:ext>
            </a:extLst>
          </p:cNvPr>
          <p:cNvSpPr>
            <a:spLocks noGrp="1"/>
          </p:cNvSpPr>
          <p:nvPr>
            <p:ph type="dt" sz="half" idx="10"/>
          </p:nvPr>
        </p:nvSpPr>
        <p:spPr/>
        <p:txBody>
          <a:bodyPr/>
          <a:lstStyle/>
          <a:p>
            <a:fld id="{09A48B5C-E1AA-438A-9283-AAF458E988BE}" type="datetimeFigureOut">
              <a:rPr lang="sv-SE" smtClean="0"/>
              <a:t>2025-05-06</a:t>
            </a:fld>
            <a:endParaRPr lang="sv-SE"/>
          </a:p>
        </p:txBody>
      </p:sp>
      <p:sp>
        <p:nvSpPr>
          <p:cNvPr id="5" name="Platshållare för sidfot 4">
            <a:extLst>
              <a:ext uri="{FF2B5EF4-FFF2-40B4-BE49-F238E27FC236}">
                <a16:creationId xmlns:a16="http://schemas.microsoft.com/office/drawing/2014/main" id="{FEDA6DB5-A44C-17CC-5912-174A51B9886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1AA2BB3-FED6-9C87-8262-EF5DBF546173}"/>
              </a:ext>
            </a:extLst>
          </p:cNvPr>
          <p:cNvSpPr>
            <a:spLocks noGrp="1"/>
          </p:cNvSpPr>
          <p:nvPr>
            <p:ph type="sldNum" sz="quarter" idx="12"/>
          </p:nvPr>
        </p:nvSpPr>
        <p:spPr/>
        <p:txBody>
          <a:bodyPr/>
          <a:lstStyle/>
          <a:p>
            <a:fld id="{E813F1B9-429C-4031-BB84-6BB20FC00AFE}" type="slidenum">
              <a:rPr lang="sv-SE" smtClean="0"/>
              <a:t>‹#›</a:t>
            </a:fld>
            <a:endParaRPr lang="sv-SE"/>
          </a:p>
        </p:txBody>
      </p:sp>
    </p:spTree>
    <p:extLst>
      <p:ext uri="{BB962C8B-B14F-4D97-AF65-F5344CB8AC3E}">
        <p14:creationId xmlns:p14="http://schemas.microsoft.com/office/powerpoint/2010/main" val="108978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21921BD-8D4B-7AC2-3BB6-1723D0B4E9EE}"/>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51CDF9A-90AE-75EE-CEEA-14548C3244C6}"/>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D03947D-9692-58E5-4291-1B5D7012C1B6}"/>
              </a:ext>
            </a:extLst>
          </p:cNvPr>
          <p:cNvSpPr>
            <a:spLocks noGrp="1"/>
          </p:cNvSpPr>
          <p:nvPr>
            <p:ph type="dt" sz="half" idx="10"/>
          </p:nvPr>
        </p:nvSpPr>
        <p:spPr/>
        <p:txBody>
          <a:bodyPr/>
          <a:lstStyle/>
          <a:p>
            <a:fld id="{09A48B5C-E1AA-438A-9283-AAF458E988BE}" type="datetimeFigureOut">
              <a:rPr lang="sv-SE" smtClean="0"/>
              <a:t>2025-05-06</a:t>
            </a:fld>
            <a:endParaRPr lang="sv-SE"/>
          </a:p>
        </p:txBody>
      </p:sp>
      <p:sp>
        <p:nvSpPr>
          <p:cNvPr id="5" name="Platshållare för sidfot 4">
            <a:extLst>
              <a:ext uri="{FF2B5EF4-FFF2-40B4-BE49-F238E27FC236}">
                <a16:creationId xmlns:a16="http://schemas.microsoft.com/office/drawing/2014/main" id="{92E22A5A-028D-8010-0DEB-2D7F26EF5E0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A72209D-0BD0-67F1-6048-A6A62C48A333}"/>
              </a:ext>
            </a:extLst>
          </p:cNvPr>
          <p:cNvSpPr>
            <a:spLocks noGrp="1"/>
          </p:cNvSpPr>
          <p:nvPr>
            <p:ph type="sldNum" sz="quarter" idx="12"/>
          </p:nvPr>
        </p:nvSpPr>
        <p:spPr/>
        <p:txBody>
          <a:bodyPr/>
          <a:lstStyle/>
          <a:p>
            <a:fld id="{E813F1B9-429C-4031-BB84-6BB20FC00AFE}" type="slidenum">
              <a:rPr lang="sv-SE" smtClean="0"/>
              <a:t>‹#›</a:t>
            </a:fld>
            <a:endParaRPr lang="sv-SE"/>
          </a:p>
        </p:txBody>
      </p:sp>
    </p:spTree>
    <p:extLst>
      <p:ext uri="{BB962C8B-B14F-4D97-AF65-F5344CB8AC3E}">
        <p14:creationId xmlns:p14="http://schemas.microsoft.com/office/powerpoint/2010/main" val="163583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4EF9B-6828-432D-B681-00F5AD205606}"/>
              </a:ext>
            </a:extLst>
          </p:cNvPr>
          <p:cNvSpPr>
            <a:spLocks noGrp="1"/>
          </p:cNvSpPr>
          <p:nvPr>
            <p:ph type="ctrTitle"/>
          </p:nvPr>
        </p:nvSpPr>
        <p:spPr>
          <a:xfrm>
            <a:off x="2580816" y="2564904"/>
            <a:ext cx="6370622" cy="720000"/>
          </a:xfrm>
        </p:spPr>
        <p:txBody>
          <a:bodyPr anchor="b">
            <a:noAutofit/>
          </a:bodyPr>
          <a:lstStyle>
            <a:lvl1pPr algn="l">
              <a:defRPr sz="3800"/>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533BFFE0-8FAF-4991-9C36-8F71F53337A0}"/>
              </a:ext>
            </a:extLst>
          </p:cNvPr>
          <p:cNvSpPr>
            <a:spLocks noGrp="1"/>
          </p:cNvSpPr>
          <p:nvPr>
            <p:ph type="subTitle" idx="1"/>
          </p:nvPr>
        </p:nvSpPr>
        <p:spPr>
          <a:xfrm>
            <a:off x="2580000" y="3329642"/>
            <a:ext cx="6370622" cy="36023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a:extLst>
              <a:ext uri="{FF2B5EF4-FFF2-40B4-BE49-F238E27FC236}">
                <a16:creationId xmlns:a16="http://schemas.microsoft.com/office/drawing/2014/main" id="{2DB899D5-D822-4871-8971-DF88C80BF5A3}"/>
              </a:ext>
            </a:extLst>
          </p:cNvPr>
          <p:cNvSpPr>
            <a:spLocks noGrp="1"/>
          </p:cNvSpPr>
          <p:nvPr>
            <p:ph type="dt" sz="half" idx="10"/>
          </p:nvPr>
        </p:nvSpPr>
        <p:spPr>
          <a:xfrm>
            <a:off x="2580000" y="3734618"/>
            <a:ext cx="6370622" cy="365125"/>
          </a:xfrm>
        </p:spPr>
        <p:txBody>
          <a:bodyPr/>
          <a:lstStyle>
            <a:lvl1pPr>
              <a:defRPr sz="1500">
                <a:solidFill>
                  <a:schemeClr val="tx1"/>
                </a:solidFill>
              </a:defRPr>
            </a:lvl1pPr>
          </a:lstStyle>
          <a:p>
            <a:fld id="{C3CAB3A1-2D40-4BA9-A61B-AFD14D1D0A73}" type="datetimeFigureOut">
              <a:rPr lang="sv-SE" smtClean="0"/>
              <a:pPr/>
              <a:t>2025-05-06</a:t>
            </a:fld>
            <a:endParaRPr lang="sv-SE"/>
          </a:p>
        </p:txBody>
      </p:sp>
      <p:sp>
        <p:nvSpPr>
          <p:cNvPr id="5" name="Platshållare för sidfot 4">
            <a:extLst>
              <a:ext uri="{FF2B5EF4-FFF2-40B4-BE49-F238E27FC236}">
                <a16:creationId xmlns:a16="http://schemas.microsoft.com/office/drawing/2014/main" id="{F63F1D00-1D3E-4DFE-AF33-74782C820060}"/>
              </a:ext>
            </a:extLst>
          </p:cNvPr>
          <p:cNvSpPr>
            <a:spLocks noGrp="1"/>
          </p:cNvSpPr>
          <p:nvPr>
            <p:ph type="ftr" sz="quarter" idx="11"/>
          </p:nvPr>
        </p:nvSpPr>
        <p:spPr>
          <a:xfrm>
            <a:off x="1007999" y="6356349"/>
            <a:ext cx="7942623" cy="365125"/>
          </a:xfrm>
        </p:spPr>
        <p:txBody>
          <a:bodyPr/>
          <a:lstStyle/>
          <a:p>
            <a:endParaRPr lang="sv-SE"/>
          </a:p>
        </p:txBody>
      </p:sp>
      <p:sp>
        <p:nvSpPr>
          <p:cNvPr id="6" name="Platshållare för bildnummer 5">
            <a:extLst>
              <a:ext uri="{FF2B5EF4-FFF2-40B4-BE49-F238E27FC236}">
                <a16:creationId xmlns:a16="http://schemas.microsoft.com/office/drawing/2014/main" id="{77697EA8-1DDA-4FEA-9D88-06AE9FE1B6D7}"/>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9" name="Rektangel 8">
            <a:extLst>
              <a:ext uri="{FF2B5EF4-FFF2-40B4-BE49-F238E27FC236}">
                <a16:creationId xmlns:a16="http://schemas.microsoft.com/office/drawing/2014/main" id="{949B3399-2D2E-45AA-8053-3A625F95F58E}"/>
              </a:ext>
            </a:extLst>
          </p:cNvPr>
          <p:cNvSpPr/>
          <p:nvPr userDrawn="1"/>
        </p:nvSpPr>
        <p:spPr>
          <a:xfrm>
            <a:off x="7550642" y="0"/>
            <a:ext cx="3879372" cy="6870717"/>
          </a:xfrm>
          <a:custGeom>
            <a:avLst/>
            <a:gdLst>
              <a:gd name="connsiteX0" fmla="*/ 0 w 618186"/>
              <a:gd name="connsiteY0" fmla="*/ 0 h 6858000"/>
              <a:gd name="connsiteX1" fmla="*/ 618186 w 618186"/>
              <a:gd name="connsiteY1" fmla="*/ 0 h 6858000"/>
              <a:gd name="connsiteX2" fmla="*/ 618186 w 618186"/>
              <a:gd name="connsiteY2" fmla="*/ 6858000 h 6858000"/>
              <a:gd name="connsiteX3" fmla="*/ 0 w 618186"/>
              <a:gd name="connsiteY3" fmla="*/ 6858000 h 6858000"/>
              <a:gd name="connsiteX4" fmla="*/ 0 w 618186"/>
              <a:gd name="connsiteY4" fmla="*/ 0 h 6858000"/>
              <a:gd name="connsiteX0" fmla="*/ 0 w 2060620"/>
              <a:gd name="connsiteY0" fmla="*/ 0 h 6858000"/>
              <a:gd name="connsiteX1" fmla="*/ 618186 w 2060620"/>
              <a:gd name="connsiteY1" fmla="*/ 0 h 6858000"/>
              <a:gd name="connsiteX2" fmla="*/ 2060620 w 2060620"/>
              <a:gd name="connsiteY2" fmla="*/ 3580327 h 6858000"/>
              <a:gd name="connsiteX3" fmla="*/ 618186 w 2060620"/>
              <a:gd name="connsiteY3" fmla="*/ 6858000 h 6858000"/>
              <a:gd name="connsiteX4" fmla="*/ 0 w 2060620"/>
              <a:gd name="connsiteY4" fmla="*/ 6858000 h 6858000"/>
              <a:gd name="connsiteX5" fmla="*/ 0 w 2060620"/>
              <a:gd name="connsiteY5" fmla="*/ 0 h 6858000"/>
              <a:gd name="connsiteX0" fmla="*/ 0 w 3438659"/>
              <a:gd name="connsiteY0" fmla="*/ 0 h 6870878"/>
              <a:gd name="connsiteX1" fmla="*/ 618186 w 3438659"/>
              <a:gd name="connsiteY1" fmla="*/ 0 h 6870878"/>
              <a:gd name="connsiteX2" fmla="*/ 2060620 w 3438659"/>
              <a:gd name="connsiteY2" fmla="*/ 3580327 h 6870878"/>
              <a:gd name="connsiteX3" fmla="*/ 3438659 w 3438659"/>
              <a:gd name="connsiteY3" fmla="*/ 6870878 h 6870878"/>
              <a:gd name="connsiteX4" fmla="*/ 0 w 3438659"/>
              <a:gd name="connsiteY4" fmla="*/ 6858000 h 6870878"/>
              <a:gd name="connsiteX5" fmla="*/ 0 w 3438659"/>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0 w 3850784"/>
              <a:gd name="connsiteY4" fmla="*/ 6858000 h 6870878"/>
              <a:gd name="connsiteX5" fmla="*/ 0 w 3850784"/>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25758 w 3850784"/>
              <a:gd name="connsiteY4" fmla="*/ 6819364 h 6870878"/>
              <a:gd name="connsiteX5" fmla="*/ 0 w 3850784"/>
              <a:gd name="connsiteY5" fmla="*/ 0 h 6870878"/>
              <a:gd name="connsiteX0" fmla="*/ 0 w 3850906"/>
              <a:gd name="connsiteY0" fmla="*/ 0 h 6870878"/>
              <a:gd name="connsiteX1" fmla="*/ 618186 w 3850906"/>
              <a:gd name="connsiteY1" fmla="*/ 0 h 6870878"/>
              <a:gd name="connsiteX2" fmla="*/ 3850784 w 3850906"/>
              <a:gd name="connsiteY2" fmla="*/ 4919730 h 6870878"/>
              <a:gd name="connsiteX3" fmla="*/ 3438659 w 3850906"/>
              <a:gd name="connsiteY3" fmla="*/ 6870878 h 6870878"/>
              <a:gd name="connsiteX4" fmla="*/ 25758 w 3850906"/>
              <a:gd name="connsiteY4" fmla="*/ 6819364 h 6870878"/>
              <a:gd name="connsiteX5" fmla="*/ 0 w 3850906"/>
              <a:gd name="connsiteY5" fmla="*/ 0 h 6870878"/>
              <a:gd name="connsiteX0" fmla="*/ 0 w 3850906"/>
              <a:gd name="connsiteY0" fmla="*/ 46 h 6870924"/>
              <a:gd name="connsiteX1" fmla="*/ 618186 w 3850906"/>
              <a:gd name="connsiteY1" fmla="*/ 46 h 6870924"/>
              <a:gd name="connsiteX2" fmla="*/ 3850784 w 3850906"/>
              <a:gd name="connsiteY2" fmla="*/ 4919776 h 6870924"/>
              <a:gd name="connsiteX3" fmla="*/ 3438659 w 3850906"/>
              <a:gd name="connsiteY3" fmla="*/ 6870924 h 6870924"/>
              <a:gd name="connsiteX4" fmla="*/ 25758 w 3850906"/>
              <a:gd name="connsiteY4" fmla="*/ 6819410 h 6870924"/>
              <a:gd name="connsiteX5" fmla="*/ 0 w 3850906"/>
              <a:gd name="connsiteY5" fmla="*/ 46 h 6870924"/>
              <a:gd name="connsiteX0" fmla="*/ 0 w 3856669"/>
              <a:gd name="connsiteY0" fmla="*/ 60 h 6870938"/>
              <a:gd name="connsiteX1" fmla="*/ 618186 w 3856669"/>
              <a:gd name="connsiteY1" fmla="*/ 60 h 6870938"/>
              <a:gd name="connsiteX2" fmla="*/ 3850784 w 3856669"/>
              <a:gd name="connsiteY2" fmla="*/ 4919790 h 6870938"/>
              <a:gd name="connsiteX3" fmla="*/ 3438659 w 3856669"/>
              <a:gd name="connsiteY3" fmla="*/ 6870938 h 6870938"/>
              <a:gd name="connsiteX4" fmla="*/ 25758 w 3856669"/>
              <a:gd name="connsiteY4" fmla="*/ 6819424 h 6870938"/>
              <a:gd name="connsiteX5" fmla="*/ 0 w 3856669"/>
              <a:gd name="connsiteY5" fmla="*/ 60 h 6870938"/>
              <a:gd name="connsiteX0" fmla="*/ 0 w 3856669"/>
              <a:gd name="connsiteY0" fmla="*/ 60 h 6873649"/>
              <a:gd name="connsiteX1" fmla="*/ 618186 w 3856669"/>
              <a:gd name="connsiteY1" fmla="*/ 60 h 6873649"/>
              <a:gd name="connsiteX2" fmla="*/ 3850784 w 3856669"/>
              <a:gd name="connsiteY2" fmla="*/ 4919790 h 6873649"/>
              <a:gd name="connsiteX3" fmla="*/ 3438659 w 3856669"/>
              <a:gd name="connsiteY3" fmla="*/ 6870938 h 6873649"/>
              <a:gd name="connsiteX4" fmla="*/ 25758 w 3856669"/>
              <a:gd name="connsiteY4" fmla="*/ 6819424 h 6873649"/>
              <a:gd name="connsiteX5" fmla="*/ 0 w 3856669"/>
              <a:gd name="connsiteY5" fmla="*/ 60 h 6873649"/>
              <a:gd name="connsiteX0" fmla="*/ 0 w 3850906"/>
              <a:gd name="connsiteY0" fmla="*/ 54 h 6871053"/>
              <a:gd name="connsiteX1" fmla="*/ 618186 w 3850906"/>
              <a:gd name="connsiteY1" fmla="*/ 54 h 6871053"/>
              <a:gd name="connsiteX2" fmla="*/ 3850784 w 3850906"/>
              <a:gd name="connsiteY2" fmla="*/ 4919784 h 6871053"/>
              <a:gd name="connsiteX3" fmla="*/ 3438659 w 3850906"/>
              <a:gd name="connsiteY3" fmla="*/ 6870932 h 6871053"/>
              <a:gd name="connsiteX4" fmla="*/ 25758 w 3850906"/>
              <a:gd name="connsiteY4" fmla="*/ 6819418 h 6871053"/>
              <a:gd name="connsiteX5" fmla="*/ 0 w 3850906"/>
              <a:gd name="connsiteY5" fmla="*/ 54 h 6871053"/>
              <a:gd name="connsiteX0" fmla="*/ 0 w 3861096"/>
              <a:gd name="connsiteY0" fmla="*/ 341846 h 7367038"/>
              <a:gd name="connsiteX1" fmla="*/ 618186 w 3861096"/>
              <a:gd name="connsiteY1" fmla="*/ 341846 h 7367038"/>
              <a:gd name="connsiteX2" fmla="*/ 3822209 w 3861096"/>
              <a:gd name="connsiteY2" fmla="*/ 4956776 h 7367038"/>
              <a:gd name="connsiteX3" fmla="*/ 3438659 w 3861096"/>
              <a:gd name="connsiteY3" fmla="*/ 7212724 h 7367038"/>
              <a:gd name="connsiteX4" fmla="*/ 25758 w 3861096"/>
              <a:gd name="connsiteY4" fmla="*/ 7161210 h 7367038"/>
              <a:gd name="connsiteX5" fmla="*/ 0 w 3861096"/>
              <a:gd name="connsiteY5" fmla="*/ 341846 h 7367038"/>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18610"/>
              <a:gd name="connsiteX1" fmla="*/ 618186 w 3822362"/>
              <a:gd name="connsiteY1" fmla="*/ 341846 h 7218610"/>
              <a:gd name="connsiteX2" fmla="*/ 3822209 w 3822362"/>
              <a:gd name="connsiteY2" fmla="*/ 4956776 h 7218610"/>
              <a:gd name="connsiteX3" fmla="*/ 3438659 w 3822362"/>
              <a:gd name="connsiteY3" fmla="*/ 7212724 h 7218610"/>
              <a:gd name="connsiteX4" fmla="*/ 25758 w 3822362"/>
              <a:gd name="connsiteY4" fmla="*/ 7161210 h 7218610"/>
              <a:gd name="connsiteX5" fmla="*/ 0 w 3822362"/>
              <a:gd name="connsiteY5" fmla="*/ 341846 h 7218610"/>
              <a:gd name="connsiteX0" fmla="*/ 0 w 3822209"/>
              <a:gd name="connsiteY0" fmla="*/ 341846 h 7218610"/>
              <a:gd name="connsiteX1" fmla="*/ 618186 w 3822209"/>
              <a:gd name="connsiteY1" fmla="*/ 341846 h 7218610"/>
              <a:gd name="connsiteX2" fmla="*/ 3822209 w 3822209"/>
              <a:gd name="connsiteY2" fmla="*/ 4956776 h 7218610"/>
              <a:gd name="connsiteX3" fmla="*/ 3438659 w 3822209"/>
              <a:gd name="connsiteY3" fmla="*/ 7212724 h 7218610"/>
              <a:gd name="connsiteX4" fmla="*/ 25758 w 3822209"/>
              <a:gd name="connsiteY4" fmla="*/ 7161210 h 7218610"/>
              <a:gd name="connsiteX5" fmla="*/ 0 w 3822209"/>
              <a:gd name="connsiteY5" fmla="*/ 341846 h 7218610"/>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82109"/>
              <a:gd name="connsiteX1" fmla="*/ 618186 w 3812684"/>
              <a:gd name="connsiteY1" fmla="*/ 0 h 6882109"/>
              <a:gd name="connsiteX2" fmla="*/ 3812684 w 3812684"/>
              <a:gd name="connsiteY2" fmla="*/ 4633980 h 6882109"/>
              <a:gd name="connsiteX3" fmla="*/ 3438659 w 3812684"/>
              <a:gd name="connsiteY3" fmla="*/ 6870878 h 6882109"/>
              <a:gd name="connsiteX4" fmla="*/ 1740258 w 3812684"/>
              <a:gd name="connsiteY4" fmla="*/ 6857464 h 6882109"/>
              <a:gd name="connsiteX5" fmla="*/ 0 w 3812684"/>
              <a:gd name="connsiteY5" fmla="*/ 0 h 6882109"/>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986307 w 3812684"/>
              <a:gd name="connsiteY5" fmla="*/ 389572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945531"/>
              <a:gd name="connsiteX1" fmla="*/ 618186 w 3812684"/>
              <a:gd name="connsiteY1" fmla="*/ 0 h 6945531"/>
              <a:gd name="connsiteX2" fmla="*/ 3812684 w 3812684"/>
              <a:gd name="connsiteY2" fmla="*/ 4633980 h 6945531"/>
              <a:gd name="connsiteX3" fmla="*/ 3438659 w 3812684"/>
              <a:gd name="connsiteY3" fmla="*/ 6870878 h 6945531"/>
              <a:gd name="connsiteX4" fmla="*/ 1740258 w 3812684"/>
              <a:gd name="connsiteY4" fmla="*/ 6857464 h 6945531"/>
              <a:gd name="connsiteX5" fmla="*/ 2510307 w 3812684"/>
              <a:gd name="connsiteY5" fmla="*/ 4486274 h 6945531"/>
              <a:gd name="connsiteX6" fmla="*/ 0 w 3812684"/>
              <a:gd name="connsiteY6" fmla="*/ 0 h 6945531"/>
              <a:gd name="connsiteX0" fmla="*/ 0 w 3812684"/>
              <a:gd name="connsiteY0" fmla="*/ 0 h 6894455"/>
              <a:gd name="connsiteX1" fmla="*/ 618186 w 3812684"/>
              <a:gd name="connsiteY1" fmla="*/ 0 h 6894455"/>
              <a:gd name="connsiteX2" fmla="*/ 3812684 w 3812684"/>
              <a:gd name="connsiteY2" fmla="*/ 4633980 h 6894455"/>
              <a:gd name="connsiteX3" fmla="*/ 3438659 w 3812684"/>
              <a:gd name="connsiteY3" fmla="*/ 6870878 h 6894455"/>
              <a:gd name="connsiteX4" fmla="*/ 1740258 w 3812684"/>
              <a:gd name="connsiteY4" fmla="*/ 6857464 h 6894455"/>
              <a:gd name="connsiteX5" fmla="*/ 2500782 w 3812684"/>
              <a:gd name="connsiteY5" fmla="*/ 4267199 h 6894455"/>
              <a:gd name="connsiteX6" fmla="*/ 0 w 3812684"/>
              <a:gd name="connsiteY6" fmla="*/ 0 h 6894455"/>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22209"/>
              <a:gd name="connsiteY0" fmla="*/ 0 h 6887325"/>
              <a:gd name="connsiteX1" fmla="*/ 627711 w 3822209"/>
              <a:gd name="connsiteY1" fmla="*/ 9525 h 6887325"/>
              <a:gd name="connsiteX2" fmla="*/ 3822209 w 3822209"/>
              <a:gd name="connsiteY2" fmla="*/ 4643505 h 6887325"/>
              <a:gd name="connsiteX3" fmla="*/ 3448184 w 3822209"/>
              <a:gd name="connsiteY3" fmla="*/ 6880403 h 6887325"/>
              <a:gd name="connsiteX4" fmla="*/ 1749783 w 3822209"/>
              <a:gd name="connsiteY4" fmla="*/ 6866989 h 6887325"/>
              <a:gd name="connsiteX5" fmla="*/ 2510307 w 3822209"/>
              <a:gd name="connsiteY5" fmla="*/ 4276724 h 6887325"/>
              <a:gd name="connsiteX6" fmla="*/ 0 w 382220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94386 w 3879359"/>
              <a:gd name="connsiteY1" fmla="*/ 0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94386 w 3879359"/>
              <a:gd name="connsiteY1" fmla="*/ 0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3821"/>
              <a:gd name="connsiteX1" fmla="*/ 694386 w 3879359"/>
              <a:gd name="connsiteY1" fmla="*/ 0 h 6883821"/>
              <a:gd name="connsiteX2" fmla="*/ 3879359 w 3879359"/>
              <a:gd name="connsiteY2" fmla="*/ 4643505 h 6883821"/>
              <a:gd name="connsiteX3" fmla="*/ 3505334 w 3879359"/>
              <a:gd name="connsiteY3" fmla="*/ 6880403 h 6883821"/>
              <a:gd name="connsiteX4" fmla="*/ 1806933 w 3879359"/>
              <a:gd name="connsiteY4" fmla="*/ 6866989 h 6883821"/>
              <a:gd name="connsiteX5" fmla="*/ 2567457 w 3879359"/>
              <a:gd name="connsiteY5" fmla="*/ 4276724 h 6883821"/>
              <a:gd name="connsiteX6" fmla="*/ 0 w 3879359"/>
              <a:gd name="connsiteY6" fmla="*/ 0 h 6883821"/>
              <a:gd name="connsiteX0" fmla="*/ 0 w 3879359"/>
              <a:gd name="connsiteY0" fmla="*/ 0 h 6867027"/>
              <a:gd name="connsiteX1" fmla="*/ 694386 w 3879359"/>
              <a:gd name="connsiteY1" fmla="*/ 0 h 6867027"/>
              <a:gd name="connsiteX2" fmla="*/ 3879359 w 3879359"/>
              <a:gd name="connsiteY2" fmla="*/ 4643505 h 6867027"/>
              <a:gd name="connsiteX3" fmla="*/ 3505334 w 3879359"/>
              <a:gd name="connsiteY3" fmla="*/ 6861353 h 6867027"/>
              <a:gd name="connsiteX4" fmla="*/ 1806933 w 3879359"/>
              <a:gd name="connsiteY4" fmla="*/ 6866989 h 6867027"/>
              <a:gd name="connsiteX5" fmla="*/ 2567457 w 3879359"/>
              <a:gd name="connsiteY5" fmla="*/ 4276724 h 6867027"/>
              <a:gd name="connsiteX6" fmla="*/ 0 w 3879359"/>
              <a:gd name="connsiteY6" fmla="*/ 0 h 6867027"/>
              <a:gd name="connsiteX0" fmla="*/ 0 w 3879359"/>
              <a:gd name="connsiteY0" fmla="*/ 0 h 6865609"/>
              <a:gd name="connsiteX1" fmla="*/ 694386 w 3879359"/>
              <a:gd name="connsiteY1" fmla="*/ 0 h 6865609"/>
              <a:gd name="connsiteX2" fmla="*/ 3879359 w 3879359"/>
              <a:gd name="connsiteY2" fmla="*/ 4643505 h 6865609"/>
              <a:gd name="connsiteX3" fmla="*/ 3505334 w 3879359"/>
              <a:gd name="connsiteY3" fmla="*/ 6861353 h 6865609"/>
              <a:gd name="connsiteX4" fmla="*/ 1797408 w 3879359"/>
              <a:gd name="connsiteY4" fmla="*/ 6857464 h 6865609"/>
              <a:gd name="connsiteX5" fmla="*/ 2567457 w 3879359"/>
              <a:gd name="connsiteY5" fmla="*/ 4276724 h 6865609"/>
              <a:gd name="connsiteX6" fmla="*/ 0 w 3879359"/>
              <a:gd name="connsiteY6" fmla="*/ 0 h 6865609"/>
              <a:gd name="connsiteX0" fmla="*/ 0 w 3879359"/>
              <a:gd name="connsiteY0" fmla="*/ 0 h 6865609"/>
              <a:gd name="connsiteX1" fmla="*/ 694386 w 3879359"/>
              <a:gd name="connsiteY1" fmla="*/ 0 h 6865609"/>
              <a:gd name="connsiteX2" fmla="*/ 3879359 w 3879359"/>
              <a:gd name="connsiteY2" fmla="*/ 4643505 h 6865609"/>
              <a:gd name="connsiteX3" fmla="*/ 3505334 w 3879359"/>
              <a:gd name="connsiteY3" fmla="*/ 6861353 h 6865609"/>
              <a:gd name="connsiteX4" fmla="*/ 1797408 w 3879359"/>
              <a:gd name="connsiteY4" fmla="*/ 6857464 h 6865609"/>
              <a:gd name="connsiteX5" fmla="*/ 2567457 w 3879359"/>
              <a:gd name="connsiteY5" fmla="*/ 4276724 h 6865609"/>
              <a:gd name="connsiteX6" fmla="*/ 0 w 3879359"/>
              <a:gd name="connsiteY6" fmla="*/ 0 h 6865609"/>
              <a:gd name="connsiteX0" fmla="*/ 0 w 3879372"/>
              <a:gd name="connsiteY0" fmla="*/ 0 h 6865609"/>
              <a:gd name="connsiteX1" fmla="*/ 694386 w 3879372"/>
              <a:gd name="connsiteY1" fmla="*/ 0 h 6865609"/>
              <a:gd name="connsiteX2" fmla="*/ 3879359 w 3879372"/>
              <a:gd name="connsiteY2" fmla="*/ 4643505 h 6865609"/>
              <a:gd name="connsiteX3" fmla="*/ 3505334 w 3879372"/>
              <a:gd name="connsiteY3" fmla="*/ 6861353 h 6865609"/>
              <a:gd name="connsiteX4" fmla="*/ 1797408 w 3879372"/>
              <a:gd name="connsiteY4" fmla="*/ 6857464 h 6865609"/>
              <a:gd name="connsiteX5" fmla="*/ 2567457 w 3879372"/>
              <a:gd name="connsiteY5" fmla="*/ 4276724 h 6865609"/>
              <a:gd name="connsiteX6" fmla="*/ 0 w 3879372"/>
              <a:gd name="connsiteY6" fmla="*/ 0 h 6865609"/>
              <a:gd name="connsiteX0" fmla="*/ 0 w 3879372"/>
              <a:gd name="connsiteY0" fmla="*/ 0 h 6870717"/>
              <a:gd name="connsiteX1" fmla="*/ 694386 w 3879372"/>
              <a:gd name="connsiteY1" fmla="*/ 0 h 6870717"/>
              <a:gd name="connsiteX2" fmla="*/ 3879359 w 3879372"/>
              <a:gd name="connsiteY2" fmla="*/ 4643505 h 6870717"/>
              <a:gd name="connsiteX3" fmla="*/ 3505334 w 3879372"/>
              <a:gd name="connsiteY3" fmla="*/ 6861353 h 6870717"/>
              <a:gd name="connsiteX4" fmla="*/ 1784156 w 3879372"/>
              <a:gd name="connsiteY4" fmla="*/ 6870717 h 6870717"/>
              <a:gd name="connsiteX5" fmla="*/ 2567457 w 3879372"/>
              <a:gd name="connsiteY5" fmla="*/ 4276724 h 6870717"/>
              <a:gd name="connsiteX6" fmla="*/ 0 w 3879372"/>
              <a:gd name="connsiteY6" fmla="*/ 0 h 687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9372" h="6870717">
                <a:moveTo>
                  <a:pt x="0" y="0"/>
                </a:moveTo>
                <a:lnTo>
                  <a:pt x="694386" y="0"/>
                </a:lnTo>
                <a:cubicBezTo>
                  <a:pt x="1264746" y="226230"/>
                  <a:pt x="3864334" y="1859522"/>
                  <a:pt x="3879359" y="4643505"/>
                </a:cubicBezTo>
                <a:cubicBezTo>
                  <a:pt x="3882042" y="6084597"/>
                  <a:pt x="3492657" y="6877630"/>
                  <a:pt x="3505334" y="6861353"/>
                </a:cubicBezTo>
                <a:cubicBezTo>
                  <a:pt x="3101192" y="6876334"/>
                  <a:pt x="1807365" y="6859313"/>
                  <a:pt x="1784156" y="6870717"/>
                </a:cubicBezTo>
                <a:cubicBezTo>
                  <a:pt x="1785006" y="6841583"/>
                  <a:pt x="2543175" y="5791110"/>
                  <a:pt x="2567457" y="4276724"/>
                </a:cubicBezTo>
                <a:cubicBezTo>
                  <a:pt x="2629839" y="1076413"/>
                  <a:pt x="23253" y="30162"/>
                  <a:pt x="0" y="0"/>
                </a:cubicBez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8">
            <a:extLst>
              <a:ext uri="{FF2B5EF4-FFF2-40B4-BE49-F238E27FC236}">
                <a16:creationId xmlns:a16="http://schemas.microsoft.com/office/drawing/2014/main" id="{1A582CF7-6DFE-4BF9-B584-02019C3E738F}"/>
              </a:ext>
            </a:extLst>
          </p:cNvPr>
          <p:cNvSpPr/>
          <p:nvPr userDrawn="1"/>
        </p:nvSpPr>
        <p:spPr>
          <a:xfrm>
            <a:off x="9161313" y="1"/>
            <a:ext cx="3042544" cy="3152774"/>
          </a:xfrm>
          <a:custGeom>
            <a:avLst/>
            <a:gdLst>
              <a:gd name="connsiteX0" fmla="*/ 0 w 618186"/>
              <a:gd name="connsiteY0" fmla="*/ 0 h 6858000"/>
              <a:gd name="connsiteX1" fmla="*/ 618186 w 618186"/>
              <a:gd name="connsiteY1" fmla="*/ 0 h 6858000"/>
              <a:gd name="connsiteX2" fmla="*/ 618186 w 618186"/>
              <a:gd name="connsiteY2" fmla="*/ 6858000 h 6858000"/>
              <a:gd name="connsiteX3" fmla="*/ 0 w 618186"/>
              <a:gd name="connsiteY3" fmla="*/ 6858000 h 6858000"/>
              <a:gd name="connsiteX4" fmla="*/ 0 w 618186"/>
              <a:gd name="connsiteY4" fmla="*/ 0 h 6858000"/>
              <a:gd name="connsiteX0" fmla="*/ 0 w 2060620"/>
              <a:gd name="connsiteY0" fmla="*/ 0 h 6858000"/>
              <a:gd name="connsiteX1" fmla="*/ 618186 w 2060620"/>
              <a:gd name="connsiteY1" fmla="*/ 0 h 6858000"/>
              <a:gd name="connsiteX2" fmla="*/ 2060620 w 2060620"/>
              <a:gd name="connsiteY2" fmla="*/ 3580327 h 6858000"/>
              <a:gd name="connsiteX3" fmla="*/ 618186 w 2060620"/>
              <a:gd name="connsiteY3" fmla="*/ 6858000 h 6858000"/>
              <a:gd name="connsiteX4" fmla="*/ 0 w 2060620"/>
              <a:gd name="connsiteY4" fmla="*/ 6858000 h 6858000"/>
              <a:gd name="connsiteX5" fmla="*/ 0 w 2060620"/>
              <a:gd name="connsiteY5" fmla="*/ 0 h 6858000"/>
              <a:gd name="connsiteX0" fmla="*/ 0 w 3438659"/>
              <a:gd name="connsiteY0" fmla="*/ 0 h 6870878"/>
              <a:gd name="connsiteX1" fmla="*/ 618186 w 3438659"/>
              <a:gd name="connsiteY1" fmla="*/ 0 h 6870878"/>
              <a:gd name="connsiteX2" fmla="*/ 2060620 w 3438659"/>
              <a:gd name="connsiteY2" fmla="*/ 3580327 h 6870878"/>
              <a:gd name="connsiteX3" fmla="*/ 3438659 w 3438659"/>
              <a:gd name="connsiteY3" fmla="*/ 6870878 h 6870878"/>
              <a:gd name="connsiteX4" fmla="*/ 0 w 3438659"/>
              <a:gd name="connsiteY4" fmla="*/ 6858000 h 6870878"/>
              <a:gd name="connsiteX5" fmla="*/ 0 w 3438659"/>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0 w 3850784"/>
              <a:gd name="connsiteY4" fmla="*/ 6858000 h 6870878"/>
              <a:gd name="connsiteX5" fmla="*/ 0 w 3850784"/>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25758 w 3850784"/>
              <a:gd name="connsiteY4" fmla="*/ 6819364 h 6870878"/>
              <a:gd name="connsiteX5" fmla="*/ 0 w 3850784"/>
              <a:gd name="connsiteY5" fmla="*/ 0 h 6870878"/>
              <a:gd name="connsiteX0" fmla="*/ 0 w 3850906"/>
              <a:gd name="connsiteY0" fmla="*/ 0 h 6870878"/>
              <a:gd name="connsiteX1" fmla="*/ 618186 w 3850906"/>
              <a:gd name="connsiteY1" fmla="*/ 0 h 6870878"/>
              <a:gd name="connsiteX2" fmla="*/ 3850784 w 3850906"/>
              <a:gd name="connsiteY2" fmla="*/ 4919730 h 6870878"/>
              <a:gd name="connsiteX3" fmla="*/ 3438659 w 3850906"/>
              <a:gd name="connsiteY3" fmla="*/ 6870878 h 6870878"/>
              <a:gd name="connsiteX4" fmla="*/ 25758 w 3850906"/>
              <a:gd name="connsiteY4" fmla="*/ 6819364 h 6870878"/>
              <a:gd name="connsiteX5" fmla="*/ 0 w 3850906"/>
              <a:gd name="connsiteY5" fmla="*/ 0 h 6870878"/>
              <a:gd name="connsiteX0" fmla="*/ 0 w 3850906"/>
              <a:gd name="connsiteY0" fmla="*/ 46 h 6870924"/>
              <a:gd name="connsiteX1" fmla="*/ 618186 w 3850906"/>
              <a:gd name="connsiteY1" fmla="*/ 46 h 6870924"/>
              <a:gd name="connsiteX2" fmla="*/ 3850784 w 3850906"/>
              <a:gd name="connsiteY2" fmla="*/ 4919776 h 6870924"/>
              <a:gd name="connsiteX3" fmla="*/ 3438659 w 3850906"/>
              <a:gd name="connsiteY3" fmla="*/ 6870924 h 6870924"/>
              <a:gd name="connsiteX4" fmla="*/ 25758 w 3850906"/>
              <a:gd name="connsiteY4" fmla="*/ 6819410 h 6870924"/>
              <a:gd name="connsiteX5" fmla="*/ 0 w 3850906"/>
              <a:gd name="connsiteY5" fmla="*/ 46 h 6870924"/>
              <a:gd name="connsiteX0" fmla="*/ 0 w 3856669"/>
              <a:gd name="connsiteY0" fmla="*/ 60 h 6870938"/>
              <a:gd name="connsiteX1" fmla="*/ 618186 w 3856669"/>
              <a:gd name="connsiteY1" fmla="*/ 60 h 6870938"/>
              <a:gd name="connsiteX2" fmla="*/ 3850784 w 3856669"/>
              <a:gd name="connsiteY2" fmla="*/ 4919790 h 6870938"/>
              <a:gd name="connsiteX3" fmla="*/ 3438659 w 3856669"/>
              <a:gd name="connsiteY3" fmla="*/ 6870938 h 6870938"/>
              <a:gd name="connsiteX4" fmla="*/ 25758 w 3856669"/>
              <a:gd name="connsiteY4" fmla="*/ 6819424 h 6870938"/>
              <a:gd name="connsiteX5" fmla="*/ 0 w 3856669"/>
              <a:gd name="connsiteY5" fmla="*/ 60 h 6870938"/>
              <a:gd name="connsiteX0" fmla="*/ 0 w 3856669"/>
              <a:gd name="connsiteY0" fmla="*/ 60 h 6873649"/>
              <a:gd name="connsiteX1" fmla="*/ 618186 w 3856669"/>
              <a:gd name="connsiteY1" fmla="*/ 60 h 6873649"/>
              <a:gd name="connsiteX2" fmla="*/ 3850784 w 3856669"/>
              <a:gd name="connsiteY2" fmla="*/ 4919790 h 6873649"/>
              <a:gd name="connsiteX3" fmla="*/ 3438659 w 3856669"/>
              <a:gd name="connsiteY3" fmla="*/ 6870938 h 6873649"/>
              <a:gd name="connsiteX4" fmla="*/ 25758 w 3856669"/>
              <a:gd name="connsiteY4" fmla="*/ 6819424 h 6873649"/>
              <a:gd name="connsiteX5" fmla="*/ 0 w 3856669"/>
              <a:gd name="connsiteY5" fmla="*/ 60 h 6873649"/>
              <a:gd name="connsiteX0" fmla="*/ 0 w 3850906"/>
              <a:gd name="connsiteY0" fmla="*/ 54 h 6871053"/>
              <a:gd name="connsiteX1" fmla="*/ 618186 w 3850906"/>
              <a:gd name="connsiteY1" fmla="*/ 54 h 6871053"/>
              <a:gd name="connsiteX2" fmla="*/ 3850784 w 3850906"/>
              <a:gd name="connsiteY2" fmla="*/ 4919784 h 6871053"/>
              <a:gd name="connsiteX3" fmla="*/ 3438659 w 3850906"/>
              <a:gd name="connsiteY3" fmla="*/ 6870932 h 6871053"/>
              <a:gd name="connsiteX4" fmla="*/ 25758 w 3850906"/>
              <a:gd name="connsiteY4" fmla="*/ 6819418 h 6871053"/>
              <a:gd name="connsiteX5" fmla="*/ 0 w 3850906"/>
              <a:gd name="connsiteY5" fmla="*/ 54 h 6871053"/>
              <a:gd name="connsiteX0" fmla="*/ 0 w 3861096"/>
              <a:gd name="connsiteY0" fmla="*/ 341846 h 7367038"/>
              <a:gd name="connsiteX1" fmla="*/ 618186 w 3861096"/>
              <a:gd name="connsiteY1" fmla="*/ 341846 h 7367038"/>
              <a:gd name="connsiteX2" fmla="*/ 3822209 w 3861096"/>
              <a:gd name="connsiteY2" fmla="*/ 4956776 h 7367038"/>
              <a:gd name="connsiteX3" fmla="*/ 3438659 w 3861096"/>
              <a:gd name="connsiteY3" fmla="*/ 7212724 h 7367038"/>
              <a:gd name="connsiteX4" fmla="*/ 25758 w 3861096"/>
              <a:gd name="connsiteY4" fmla="*/ 7161210 h 7367038"/>
              <a:gd name="connsiteX5" fmla="*/ 0 w 3861096"/>
              <a:gd name="connsiteY5" fmla="*/ 341846 h 7367038"/>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18610"/>
              <a:gd name="connsiteX1" fmla="*/ 618186 w 3822362"/>
              <a:gd name="connsiteY1" fmla="*/ 341846 h 7218610"/>
              <a:gd name="connsiteX2" fmla="*/ 3822209 w 3822362"/>
              <a:gd name="connsiteY2" fmla="*/ 4956776 h 7218610"/>
              <a:gd name="connsiteX3" fmla="*/ 3438659 w 3822362"/>
              <a:gd name="connsiteY3" fmla="*/ 7212724 h 7218610"/>
              <a:gd name="connsiteX4" fmla="*/ 25758 w 3822362"/>
              <a:gd name="connsiteY4" fmla="*/ 7161210 h 7218610"/>
              <a:gd name="connsiteX5" fmla="*/ 0 w 3822362"/>
              <a:gd name="connsiteY5" fmla="*/ 341846 h 7218610"/>
              <a:gd name="connsiteX0" fmla="*/ 0 w 3822209"/>
              <a:gd name="connsiteY0" fmla="*/ 341846 h 7218610"/>
              <a:gd name="connsiteX1" fmla="*/ 618186 w 3822209"/>
              <a:gd name="connsiteY1" fmla="*/ 341846 h 7218610"/>
              <a:gd name="connsiteX2" fmla="*/ 3822209 w 3822209"/>
              <a:gd name="connsiteY2" fmla="*/ 4956776 h 7218610"/>
              <a:gd name="connsiteX3" fmla="*/ 3438659 w 3822209"/>
              <a:gd name="connsiteY3" fmla="*/ 7212724 h 7218610"/>
              <a:gd name="connsiteX4" fmla="*/ 25758 w 3822209"/>
              <a:gd name="connsiteY4" fmla="*/ 7161210 h 7218610"/>
              <a:gd name="connsiteX5" fmla="*/ 0 w 3822209"/>
              <a:gd name="connsiteY5" fmla="*/ 341846 h 7218610"/>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82109"/>
              <a:gd name="connsiteX1" fmla="*/ 618186 w 3812684"/>
              <a:gd name="connsiteY1" fmla="*/ 0 h 6882109"/>
              <a:gd name="connsiteX2" fmla="*/ 3812684 w 3812684"/>
              <a:gd name="connsiteY2" fmla="*/ 4633980 h 6882109"/>
              <a:gd name="connsiteX3" fmla="*/ 3438659 w 3812684"/>
              <a:gd name="connsiteY3" fmla="*/ 6870878 h 6882109"/>
              <a:gd name="connsiteX4" fmla="*/ 1740258 w 3812684"/>
              <a:gd name="connsiteY4" fmla="*/ 6857464 h 6882109"/>
              <a:gd name="connsiteX5" fmla="*/ 0 w 3812684"/>
              <a:gd name="connsiteY5" fmla="*/ 0 h 6882109"/>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986307 w 3812684"/>
              <a:gd name="connsiteY5" fmla="*/ 389572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945531"/>
              <a:gd name="connsiteX1" fmla="*/ 618186 w 3812684"/>
              <a:gd name="connsiteY1" fmla="*/ 0 h 6945531"/>
              <a:gd name="connsiteX2" fmla="*/ 3812684 w 3812684"/>
              <a:gd name="connsiteY2" fmla="*/ 4633980 h 6945531"/>
              <a:gd name="connsiteX3" fmla="*/ 3438659 w 3812684"/>
              <a:gd name="connsiteY3" fmla="*/ 6870878 h 6945531"/>
              <a:gd name="connsiteX4" fmla="*/ 1740258 w 3812684"/>
              <a:gd name="connsiteY4" fmla="*/ 6857464 h 6945531"/>
              <a:gd name="connsiteX5" fmla="*/ 2510307 w 3812684"/>
              <a:gd name="connsiteY5" fmla="*/ 4486274 h 6945531"/>
              <a:gd name="connsiteX6" fmla="*/ 0 w 3812684"/>
              <a:gd name="connsiteY6" fmla="*/ 0 h 6945531"/>
              <a:gd name="connsiteX0" fmla="*/ 0 w 3812684"/>
              <a:gd name="connsiteY0" fmla="*/ 0 h 6894455"/>
              <a:gd name="connsiteX1" fmla="*/ 618186 w 3812684"/>
              <a:gd name="connsiteY1" fmla="*/ 0 h 6894455"/>
              <a:gd name="connsiteX2" fmla="*/ 3812684 w 3812684"/>
              <a:gd name="connsiteY2" fmla="*/ 4633980 h 6894455"/>
              <a:gd name="connsiteX3" fmla="*/ 3438659 w 3812684"/>
              <a:gd name="connsiteY3" fmla="*/ 6870878 h 6894455"/>
              <a:gd name="connsiteX4" fmla="*/ 1740258 w 3812684"/>
              <a:gd name="connsiteY4" fmla="*/ 6857464 h 6894455"/>
              <a:gd name="connsiteX5" fmla="*/ 2500782 w 3812684"/>
              <a:gd name="connsiteY5" fmla="*/ 4267199 h 6894455"/>
              <a:gd name="connsiteX6" fmla="*/ 0 w 3812684"/>
              <a:gd name="connsiteY6" fmla="*/ 0 h 6894455"/>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22209"/>
              <a:gd name="connsiteY0" fmla="*/ 0 h 6887325"/>
              <a:gd name="connsiteX1" fmla="*/ 627711 w 3822209"/>
              <a:gd name="connsiteY1" fmla="*/ 9525 h 6887325"/>
              <a:gd name="connsiteX2" fmla="*/ 3822209 w 3822209"/>
              <a:gd name="connsiteY2" fmla="*/ 4643505 h 6887325"/>
              <a:gd name="connsiteX3" fmla="*/ 3448184 w 3822209"/>
              <a:gd name="connsiteY3" fmla="*/ 6880403 h 6887325"/>
              <a:gd name="connsiteX4" fmla="*/ 1749783 w 3822209"/>
              <a:gd name="connsiteY4" fmla="*/ 6866989 h 6887325"/>
              <a:gd name="connsiteX5" fmla="*/ 2510307 w 3822209"/>
              <a:gd name="connsiteY5" fmla="*/ 4276724 h 6887325"/>
              <a:gd name="connsiteX6" fmla="*/ 0 w 382220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843682 w 3879359"/>
              <a:gd name="connsiteY5" fmla="*/ 400049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843682 w 3879359"/>
              <a:gd name="connsiteY5" fmla="*/ 400049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3015132 w 3879359"/>
              <a:gd name="connsiteY5" fmla="*/ 314324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3015132 w 3879359"/>
              <a:gd name="connsiteY5" fmla="*/ 3143249 h 6887325"/>
              <a:gd name="connsiteX6" fmla="*/ 0 w 3879359"/>
              <a:gd name="connsiteY6" fmla="*/ 0 h 6887325"/>
              <a:gd name="connsiteX0" fmla="*/ 0 w 3879359"/>
              <a:gd name="connsiteY0" fmla="*/ 0 h 6881043"/>
              <a:gd name="connsiteX1" fmla="*/ 684861 w 3879359"/>
              <a:gd name="connsiteY1" fmla="*/ 9525 h 6881043"/>
              <a:gd name="connsiteX2" fmla="*/ 3879359 w 3879359"/>
              <a:gd name="connsiteY2" fmla="*/ 4643505 h 6881043"/>
              <a:gd name="connsiteX3" fmla="*/ 3505334 w 3879359"/>
              <a:gd name="connsiteY3" fmla="*/ 6880403 h 6881043"/>
              <a:gd name="connsiteX4" fmla="*/ 3015132 w 3879359"/>
              <a:gd name="connsiteY4" fmla="*/ 3143249 h 6881043"/>
              <a:gd name="connsiteX5" fmla="*/ 0 w 3879359"/>
              <a:gd name="connsiteY5" fmla="*/ 0 h 6881043"/>
              <a:gd name="connsiteX0" fmla="*/ 0 w 3505334"/>
              <a:gd name="connsiteY0" fmla="*/ 185300 h 7065810"/>
              <a:gd name="connsiteX1" fmla="*/ 684861 w 3505334"/>
              <a:gd name="connsiteY1" fmla="*/ 194825 h 7065810"/>
              <a:gd name="connsiteX2" fmla="*/ 3022109 w 3505334"/>
              <a:gd name="connsiteY2" fmla="*/ 1723655 h 7065810"/>
              <a:gd name="connsiteX3" fmla="*/ 3505334 w 3505334"/>
              <a:gd name="connsiteY3" fmla="*/ 7065703 h 7065810"/>
              <a:gd name="connsiteX4" fmla="*/ 3015132 w 3505334"/>
              <a:gd name="connsiteY4" fmla="*/ 3328549 h 7065810"/>
              <a:gd name="connsiteX5" fmla="*/ 0 w 3505334"/>
              <a:gd name="connsiteY5" fmla="*/ 185300 h 7065810"/>
              <a:gd name="connsiteX0" fmla="*/ 0 w 3505334"/>
              <a:gd name="connsiteY0" fmla="*/ 0 h 6880510"/>
              <a:gd name="connsiteX1" fmla="*/ 684861 w 3505334"/>
              <a:gd name="connsiteY1" fmla="*/ 9525 h 6880510"/>
              <a:gd name="connsiteX2" fmla="*/ 3022109 w 3505334"/>
              <a:gd name="connsiteY2" fmla="*/ 1538355 h 6880510"/>
              <a:gd name="connsiteX3" fmla="*/ 3505334 w 3505334"/>
              <a:gd name="connsiteY3" fmla="*/ 6880403 h 6880510"/>
              <a:gd name="connsiteX4" fmla="*/ 3015132 w 3505334"/>
              <a:gd name="connsiteY4" fmla="*/ 3143249 h 6880510"/>
              <a:gd name="connsiteX5" fmla="*/ 0 w 3505334"/>
              <a:gd name="connsiteY5" fmla="*/ 0 h 6880510"/>
              <a:gd name="connsiteX0" fmla="*/ 0 w 3505334"/>
              <a:gd name="connsiteY0" fmla="*/ 19050 h 6899560"/>
              <a:gd name="connsiteX1" fmla="*/ 818211 w 3505334"/>
              <a:gd name="connsiteY1" fmla="*/ 0 h 6899560"/>
              <a:gd name="connsiteX2" fmla="*/ 3022109 w 3505334"/>
              <a:gd name="connsiteY2" fmla="*/ 1557405 h 6899560"/>
              <a:gd name="connsiteX3" fmla="*/ 3505334 w 3505334"/>
              <a:gd name="connsiteY3" fmla="*/ 6899453 h 6899560"/>
              <a:gd name="connsiteX4" fmla="*/ 3015132 w 3505334"/>
              <a:gd name="connsiteY4" fmla="*/ 3162299 h 6899560"/>
              <a:gd name="connsiteX5" fmla="*/ 0 w 3505334"/>
              <a:gd name="connsiteY5" fmla="*/ 19050 h 6899560"/>
              <a:gd name="connsiteX0" fmla="*/ 0 w 3505334"/>
              <a:gd name="connsiteY0" fmla="*/ 0 h 6880510"/>
              <a:gd name="connsiteX1" fmla="*/ 856311 w 3505334"/>
              <a:gd name="connsiteY1" fmla="*/ 0 h 6880510"/>
              <a:gd name="connsiteX2" fmla="*/ 3022109 w 3505334"/>
              <a:gd name="connsiteY2" fmla="*/ 1538355 h 6880510"/>
              <a:gd name="connsiteX3" fmla="*/ 3505334 w 3505334"/>
              <a:gd name="connsiteY3" fmla="*/ 6880403 h 6880510"/>
              <a:gd name="connsiteX4" fmla="*/ 3015132 w 3505334"/>
              <a:gd name="connsiteY4" fmla="*/ 3143249 h 6880510"/>
              <a:gd name="connsiteX5" fmla="*/ 0 w 3505334"/>
              <a:gd name="connsiteY5" fmla="*/ 0 h 6880510"/>
              <a:gd name="connsiteX0" fmla="*/ 0 w 3344240"/>
              <a:gd name="connsiteY0" fmla="*/ 0 h 3175566"/>
              <a:gd name="connsiteX1" fmla="*/ 856311 w 3344240"/>
              <a:gd name="connsiteY1" fmla="*/ 0 h 3175566"/>
              <a:gd name="connsiteX2" fmla="*/ 3022109 w 3344240"/>
              <a:gd name="connsiteY2" fmla="*/ 1538355 h 3175566"/>
              <a:gd name="connsiteX3" fmla="*/ 3015132 w 3344240"/>
              <a:gd name="connsiteY3" fmla="*/ 3143249 h 3175566"/>
              <a:gd name="connsiteX4" fmla="*/ 0 w 3344240"/>
              <a:gd name="connsiteY4" fmla="*/ 0 h 3175566"/>
              <a:gd name="connsiteX0" fmla="*/ 0 w 3177933"/>
              <a:gd name="connsiteY0" fmla="*/ 0 h 3143249"/>
              <a:gd name="connsiteX1" fmla="*/ 856311 w 3177933"/>
              <a:gd name="connsiteY1" fmla="*/ 0 h 3143249"/>
              <a:gd name="connsiteX2" fmla="*/ 3022109 w 3177933"/>
              <a:gd name="connsiteY2" fmla="*/ 1538355 h 3143249"/>
              <a:gd name="connsiteX3" fmla="*/ 3015132 w 3177933"/>
              <a:gd name="connsiteY3" fmla="*/ 3143249 h 3143249"/>
              <a:gd name="connsiteX4" fmla="*/ 0 w 3177933"/>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4731"/>
              <a:gd name="connsiteY0" fmla="*/ 0 h 3152774"/>
              <a:gd name="connsiteX1" fmla="*/ 856311 w 3034731"/>
              <a:gd name="connsiteY1" fmla="*/ 0 h 3152774"/>
              <a:gd name="connsiteX2" fmla="*/ 3022109 w 3034731"/>
              <a:gd name="connsiteY2" fmla="*/ 1538355 h 3152774"/>
              <a:gd name="connsiteX3" fmla="*/ 3034182 w 3034731"/>
              <a:gd name="connsiteY3" fmla="*/ 3152774 h 3152774"/>
              <a:gd name="connsiteX4" fmla="*/ 0 w 3034731"/>
              <a:gd name="connsiteY4" fmla="*/ 0 h 3152774"/>
              <a:gd name="connsiteX0" fmla="*/ 0 w 3049737"/>
              <a:gd name="connsiteY0" fmla="*/ 0 h 3152774"/>
              <a:gd name="connsiteX1" fmla="*/ 856311 w 3049737"/>
              <a:gd name="connsiteY1" fmla="*/ 0 h 3152774"/>
              <a:gd name="connsiteX2" fmla="*/ 3041159 w 3049737"/>
              <a:gd name="connsiteY2" fmla="*/ 1538355 h 3152774"/>
              <a:gd name="connsiteX3" fmla="*/ 3034182 w 3049737"/>
              <a:gd name="connsiteY3" fmla="*/ 3152774 h 3152774"/>
              <a:gd name="connsiteX4" fmla="*/ 0 w 3049737"/>
              <a:gd name="connsiteY4" fmla="*/ 0 h 3152774"/>
              <a:gd name="connsiteX0" fmla="*/ 0 w 3042544"/>
              <a:gd name="connsiteY0" fmla="*/ 0 h 3152774"/>
              <a:gd name="connsiteX1" fmla="*/ 856311 w 3042544"/>
              <a:gd name="connsiteY1" fmla="*/ 0 h 3152774"/>
              <a:gd name="connsiteX2" fmla="*/ 3041159 w 3042544"/>
              <a:gd name="connsiteY2" fmla="*/ 1538355 h 3152774"/>
              <a:gd name="connsiteX3" fmla="*/ 3034182 w 3042544"/>
              <a:gd name="connsiteY3" fmla="*/ 3152774 h 3152774"/>
              <a:gd name="connsiteX4" fmla="*/ 0 w 3042544"/>
              <a:gd name="connsiteY4" fmla="*/ 0 h 315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44" h="3152774">
                <a:moveTo>
                  <a:pt x="0" y="0"/>
                </a:moveTo>
                <a:lnTo>
                  <a:pt x="856311" y="0"/>
                </a:lnTo>
                <a:cubicBezTo>
                  <a:pt x="1483821" y="283380"/>
                  <a:pt x="2407009" y="916547"/>
                  <a:pt x="3041159" y="1538355"/>
                </a:cubicBezTo>
                <a:cubicBezTo>
                  <a:pt x="3048538" y="2157480"/>
                  <a:pt x="3023517" y="2551916"/>
                  <a:pt x="3034182" y="3152774"/>
                </a:cubicBezTo>
                <a:cubicBezTo>
                  <a:pt x="2258364" y="971638"/>
                  <a:pt x="23253" y="30162"/>
                  <a:pt x="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1"/>
              </a:solidFill>
            </a:endParaRPr>
          </a:p>
        </p:txBody>
      </p:sp>
      <p:pic>
        <p:nvPicPr>
          <p:cNvPr id="11" name="Bild 10">
            <a:extLst>
              <a:ext uri="{FF2B5EF4-FFF2-40B4-BE49-F238E27FC236}">
                <a16:creationId xmlns:a16="http://schemas.microsoft.com/office/drawing/2014/main" id="{939DC746-39CD-494A-BA5F-2182901E459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913" y="150012"/>
            <a:ext cx="1080120" cy="1080120"/>
          </a:xfrm>
          <a:prstGeom prst="rect">
            <a:avLst/>
          </a:prstGeom>
        </p:spPr>
      </p:pic>
    </p:spTree>
    <p:extLst>
      <p:ext uri="{BB962C8B-B14F-4D97-AF65-F5344CB8AC3E}">
        <p14:creationId xmlns:p14="http://schemas.microsoft.com/office/powerpoint/2010/main" val="1428613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DB03D-A6D7-4606-9BE4-CE04FBE44954}"/>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DBC6A3DC-AD5D-45E7-A458-75DD5D545517}"/>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2AD2FB97-0F6D-4CFC-9A04-6D63132E72BC}"/>
              </a:ext>
            </a:extLst>
          </p:cNvPr>
          <p:cNvSpPr>
            <a:spLocks noGrp="1"/>
          </p:cNvSpPr>
          <p:nvPr>
            <p:ph type="dt" sz="half" idx="10"/>
          </p:nvPr>
        </p:nvSpPr>
        <p:spPr/>
        <p:txBody>
          <a:bodyPr/>
          <a:lstStyle/>
          <a:p>
            <a:fld id="{C3CAB3A1-2D40-4BA9-A61B-AFD14D1D0A73}" type="datetimeFigureOut">
              <a:rPr lang="sv-SE" smtClean="0"/>
              <a:t>2025-05-06</a:t>
            </a:fld>
            <a:endParaRPr lang="sv-SE"/>
          </a:p>
        </p:txBody>
      </p:sp>
      <p:sp>
        <p:nvSpPr>
          <p:cNvPr id="5" name="Platshållare för sidfot 4">
            <a:extLst>
              <a:ext uri="{FF2B5EF4-FFF2-40B4-BE49-F238E27FC236}">
                <a16:creationId xmlns:a16="http://schemas.microsoft.com/office/drawing/2014/main" id="{969EF2DC-A044-4F97-B0CD-431ABA5352C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7E2176-57E5-4456-A5A4-651722E60A2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3418162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200"/>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6C93CF3E-FD48-488B-BD44-A66A90A93090}"/>
              </a:ext>
            </a:extLst>
          </p:cNvPr>
          <p:cNvSpPr>
            <a:spLocks noGrp="1"/>
          </p:cNvSpPr>
          <p:nvPr>
            <p:ph type="dt" sz="half" idx="10"/>
          </p:nvPr>
        </p:nvSpPr>
        <p:spPr>
          <a:xfrm>
            <a:off x="2580000" y="3734618"/>
            <a:ext cx="6370622" cy="365125"/>
          </a:xfrm>
        </p:spPr>
        <p:txBody>
          <a:bodyPr/>
          <a:lstStyle>
            <a:lvl1pPr>
              <a:defRPr sz="1400">
                <a:solidFill>
                  <a:schemeClr val="tx1"/>
                </a:solidFill>
              </a:defRPr>
            </a:lvl1pPr>
          </a:lstStyle>
          <a:p>
            <a:fld id="{C3CAB3A1-2D40-4BA9-A61B-AFD14D1D0A73}" type="datetimeFigureOut">
              <a:rPr lang="sv-SE" smtClean="0"/>
              <a:pPr/>
              <a:t>2025-05-06</a:t>
            </a:fld>
            <a:endParaRPr lang="sv-SE"/>
          </a:p>
        </p:txBody>
      </p:sp>
      <p:sp>
        <p:nvSpPr>
          <p:cNvPr id="5" name="Platshållare för sidfot 4">
            <a:extLst>
              <a:ext uri="{FF2B5EF4-FFF2-40B4-BE49-F238E27FC236}">
                <a16:creationId xmlns:a16="http://schemas.microsoft.com/office/drawing/2014/main" id="{BC6911B9-2C51-4BA5-A9CC-26E676A0FA8F}"/>
              </a:ext>
            </a:extLst>
          </p:cNvPr>
          <p:cNvSpPr>
            <a:spLocks noGrp="1"/>
          </p:cNvSpPr>
          <p:nvPr>
            <p:ph type="ftr" sz="quarter" idx="11"/>
          </p:nvPr>
        </p:nvSpPr>
        <p:spPr>
          <a:xfrm>
            <a:off x="3660555" y="6356349"/>
            <a:ext cx="8196085" cy="365125"/>
          </a:xfrm>
        </p:spPr>
        <p:txBody>
          <a:bodyPr/>
          <a:lstStyle/>
          <a:p>
            <a:endParaRPr lang="sv-SE"/>
          </a:p>
        </p:txBody>
      </p:sp>
      <p:sp>
        <p:nvSpPr>
          <p:cNvPr id="6" name="Platshållare för bildnummer 5">
            <a:extLst>
              <a:ext uri="{FF2B5EF4-FFF2-40B4-BE49-F238E27FC236}">
                <a16:creationId xmlns:a16="http://schemas.microsoft.com/office/drawing/2014/main" id="{EB248BA8-C62D-4B40-910D-A5D0B62C28AD}"/>
              </a:ext>
            </a:extLst>
          </p:cNvPr>
          <p:cNvSpPr>
            <a:spLocks noGrp="1"/>
          </p:cNvSpPr>
          <p:nvPr>
            <p:ph type="sldNum" sz="quarter" idx="12"/>
          </p:nvPr>
        </p:nvSpPr>
        <p:spPr>
          <a:xfrm>
            <a:off x="3007320" y="6356348"/>
            <a:ext cx="432742" cy="365125"/>
          </a:xfrm>
        </p:spPr>
        <p:txBody>
          <a:bodyPr/>
          <a:lstStyle/>
          <a:p>
            <a:fld id="{696A28D3-22CF-4FB0-80FD-EC473B325B38}" type="slidenum">
              <a:rPr lang="sv-SE" smtClean="0"/>
              <a:t>‹#›</a:t>
            </a:fld>
            <a:endParaRPr lang="sv-SE"/>
          </a:p>
        </p:txBody>
      </p:sp>
      <p:sp>
        <p:nvSpPr>
          <p:cNvPr id="10" name="Rektangel 9">
            <a:extLst>
              <a:ext uri="{FF2B5EF4-FFF2-40B4-BE49-F238E27FC236}">
                <a16:creationId xmlns:a16="http://schemas.microsoft.com/office/drawing/2014/main" id="{E48F43F3-8725-4978-AD0F-851BF84E9977}"/>
              </a:ext>
            </a:extLst>
          </p:cNvPr>
          <p:cNvSpPr/>
          <p:nvPr userDrawn="1"/>
        </p:nvSpPr>
        <p:spPr>
          <a:xfrm>
            <a:off x="0" y="0"/>
            <a:ext cx="18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F5B0D707-3061-4AD5-984C-9C10D779A269}"/>
              </a:ext>
            </a:extLst>
          </p:cNvPr>
          <p:cNvSpPr/>
          <p:nvPr userDrawn="1"/>
        </p:nvSpPr>
        <p:spPr>
          <a:xfrm>
            <a:off x="12012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9953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p:txBody>
          <a:bodyPr>
            <a:noAutofit/>
          </a:body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2025-05-06</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178869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F63D6F9-84B0-4A5C-8E4B-BC68E6C6EF99}"/>
              </a:ext>
            </a:extLst>
          </p:cNvPr>
          <p:cNvSpPr>
            <a:spLocks noGrp="1"/>
          </p:cNvSpPr>
          <p:nvPr>
            <p:ph type="body" idx="1"/>
          </p:nvPr>
        </p:nvSpPr>
        <p:spPr>
          <a:xfrm>
            <a:off x="1007533" y="153511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952354B6-EA03-4633-BF8C-740DFABDCCD7}"/>
              </a:ext>
            </a:extLst>
          </p:cNvPr>
          <p:cNvSpPr>
            <a:spLocks noGrp="1"/>
          </p:cNvSpPr>
          <p:nvPr>
            <p:ph sz="half" idx="2"/>
          </p:nvPr>
        </p:nvSpPr>
        <p:spPr>
          <a:xfrm>
            <a:off x="1007533" y="2226392"/>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F649AF67-0586-4B82-B127-BCF1D142CD35}"/>
              </a:ext>
            </a:extLst>
          </p:cNvPr>
          <p:cNvSpPr>
            <a:spLocks noGrp="1"/>
          </p:cNvSpPr>
          <p:nvPr>
            <p:ph type="body" sz="quarter" idx="3"/>
          </p:nvPr>
        </p:nvSpPr>
        <p:spPr>
          <a:xfrm>
            <a:off x="6195485" y="152988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08B6D22-C9A1-4DC3-9391-6DE49E2DA559}"/>
              </a:ext>
            </a:extLst>
          </p:cNvPr>
          <p:cNvSpPr>
            <a:spLocks noGrp="1"/>
          </p:cNvSpPr>
          <p:nvPr>
            <p:ph sz="quarter" idx="4"/>
          </p:nvPr>
        </p:nvSpPr>
        <p:spPr>
          <a:xfrm>
            <a:off x="6195485" y="2226391"/>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E30EC6AC-22D3-4986-B75B-4A9C4E008D86}"/>
              </a:ext>
            </a:extLst>
          </p:cNvPr>
          <p:cNvSpPr>
            <a:spLocks noGrp="1"/>
          </p:cNvSpPr>
          <p:nvPr>
            <p:ph type="dt" sz="half" idx="10"/>
          </p:nvPr>
        </p:nvSpPr>
        <p:spPr/>
        <p:txBody>
          <a:bodyPr/>
          <a:lstStyle/>
          <a:p>
            <a:fld id="{C3CAB3A1-2D40-4BA9-A61B-AFD14D1D0A73}" type="datetimeFigureOut">
              <a:rPr lang="sv-SE" smtClean="0"/>
              <a:t>2025-05-06</a:t>
            </a:fld>
            <a:endParaRPr lang="sv-SE"/>
          </a:p>
        </p:txBody>
      </p:sp>
      <p:sp>
        <p:nvSpPr>
          <p:cNvPr id="8" name="Platshållare för sidfot 7">
            <a:extLst>
              <a:ext uri="{FF2B5EF4-FFF2-40B4-BE49-F238E27FC236}">
                <a16:creationId xmlns:a16="http://schemas.microsoft.com/office/drawing/2014/main" id="{4CAA757E-6409-4B8A-9DCF-C2B973D9CB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F956D3A-FB10-4BC7-B775-EEC3B0F09BB9}"/>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11" name="Rubrik 10">
            <a:extLst>
              <a:ext uri="{FF2B5EF4-FFF2-40B4-BE49-F238E27FC236}">
                <a16:creationId xmlns:a16="http://schemas.microsoft.com/office/drawing/2014/main" id="{B6E6C1AE-FB17-4361-B576-BEA64F324FD2}"/>
              </a:ext>
            </a:extLst>
          </p:cNvPr>
          <p:cNvSpPr>
            <a:spLocks noGrp="1"/>
          </p:cNvSpPr>
          <p:nvPr>
            <p:ph type="title"/>
          </p:nvPr>
        </p:nvSpPr>
        <p:spPr/>
        <p:txBody>
          <a:bodyPr/>
          <a:lstStyle/>
          <a:p>
            <a:r>
              <a:rPr lang="sv-SE"/>
              <a:t>Klicka här för att ändra format</a:t>
            </a:r>
            <a:endParaRPr lang="sv-SE" dirty="0"/>
          </a:p>
        </p:txBody>
      </p:sp>
    </p:spTree>
    <p:extLst>
      <p:ext uri="{BB962C8B-B14F-4D97-AF65-F5344CB8AC3E}">
        <p14:creationId xmlns:p14="http://schemas.microsoft.com/office/powerpoint/2010/main" val="4051646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02D4F-0565-4D94-B732-A81A7631CE88}"/>
              </a:ext>
            </a:extLst>
          </p:cNvPr>
          <p:cNvSpPr>
            <a:spLocks noGrp="1"/>
          </p:cNvSpPr>
          <p:nvPr>
            <p:ph type="title"/>
          </p:nvPr>
        </p:nvSpPr>
        <p:spPr/>
        <p:txBody>
          <a:bodyPr/>
          <a:lstStyle/>
          <a:p>
            <a:r>
              <a:rPr lang="sv-SE"/>
              <a:t>Klicka här för att ändra format</a:t>
            </a:r>
            <a:endParaRPr lang="sv-SE" dirty="0"/>
          </a:p>
        </p:txBody>
      </p:sp>
      <p:sp>
        <p:nvSpPr>
          <p:cNvPr id="3" name="Platshållare för datum 2">
            <a:extLst>
              <a:ext uri="{FF2B5EF4-FFF2-40B4-BE49-F238E27FC236}">
                <a16:creationId xmlns:a16="http://schemas.microsoft.com/office/drawing/2014/main" id="{29290BF0-624A-4FEB-AD73-4B87CFDED0C5}"/>
              </a:ext>
            </a:extLst>
          </p:cNvPr>
          <p:cNvSpPr>
            <a:spLocks noGrp="1"/>
          </p:cNvSpPr>
          <p:nvPr>
            <p:ph type="dt" sz="half" idx="10"/>
          </p:nvPr>
        </p:nvSpPr>
        <p:spPr/>
        <p:txBody>
          <a:bodyPr/>
          <a:lstStyle/>
          <a:p>
            <a:fld id="{C3CAB3A1-2D40-4BA9-A61B-AFD14D1D0A73}" type="datetimeFigureOut">
              <a:rPr lang="sv-SE" smtClean="0"/>
              <a:t>2025-05-06</a:t>
            </a:fld>
            <a:endParaRPr lang="sv-SE"/>
          </a:p>
        </p:txBody>
      </p:sp>
      <p:sp>
        <p:nvSpPr>
          <p:cNvPr id="4" name="Platshållare för sidfot 3">
            <a:extLst>
              <a:ext uri="{FF2B5EF4-FFF2-40B4-BE49-F238E27FC236}">
                <a16:creationId xmlns:a16="http://schemas.microsoft.com/office/drawing/2014/main" id="{AA57C6F1-0C9D-4071-9328-1490E5D8E72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D3DB7D4-08D4-4FBD-BD00-F4ED9229D666}"/>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3512273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2025-05-06</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775067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Rubrikbild alt.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800"/>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6C93CF3E-FD48-488B-BD44-A66A90A93090}"/>
              </a:ext>
            </a:extLst>
          </p:cNvPr>
          <p:cNvSpPr>
            <a:spLocks noGrp="1"/>
          </p:cNvSpPr>
          <p:nvPr>
            <p:ph type="dt" sz="half" idx="10"/>
          </p:nvPr>
        </p:nvSpPr>
        <p:spPr>
          <a:xfrm>
            <a:off x="2580000" y="3734618"/>
            <a:ext cx="6370622" cy="365125"/>
          </a:xfrm>
        </p:spPr>
        <p:txBody>
          <a:bodyPr/>
          <a:lstStyle>
            <a:lvl1pPr>
              <a:defRPr sz="1500">
                <a:solidFill>
                  <a:schemeClr val="tx1"/>
                </a:solidFill>
              </a:defRPr>
            </a:lvl1pPr>
          </a:lstStyle>
          <a:p>
            <a:fld id="{C3CAB3A1-2D40-4BA9-A61B-AFD14D1D0A73}" type="datetimeFigureOut">
              <a:rPr lang="sv-SE" smtClean="0"/>
              <a:pPr/>
              <a:t>2025-05-06</a:t>
            </a:fld>
            <a:endParaRPr lang="sv-SE"/>
          </a:p>
        </p:txBody>
      </p:sp>
      <p:sp>
        <p:nvSpPr>
          <p:cNvPr id="5" name="Platshållare för sidfot 4">
            <a:extLst>
              <a:ext uri="{FF2B5EF4-FFF2-40B4-BE49-F238E27FC236}">
                <a16:creationId xmlns:a16="http://schemas.microsoft.com/office/drawing/2014/main" id="{BC6911B9-2C51-4BA5-A9CC-26E676A0FA8F}"/>
              </a:ext>
            </a:extLst>
          </p:cNvPr>
          <p:cNvSpPr>
            <a:spLocks noGrp="1"/>
          </p:cNvSpPr>
          <p:nvPr>
            <p:ph type="ftr" sz="quarter" idx="11"/>
          </p:nvPr>
        </p:nvSpPr>
        <p:spPr>
          <a:xfrm>
            <a:off x="3660555" y="6356349"/>
            <a:ext cx="8196085" cy="365125"/>
          </a:xfrm>
        </p:spPr>
        <p:txBody>
          <a:bodyPr/>
          <a:lstStyle/>
          <a:p>
            <a:endParaRPr lang="sv-SE"/>
          </a:p>
        </p:txBody>
      </p:sp>
      <p:sp>
        <p:nvSpPr>
          <p:cNvPr id="6" name="Platshållare för bildnummer 5">
            <a:extLst>
              <a:ext uri="{FF2B5EF4-FFF2-40B4-BE49-F238E27FC236}">
                <a16:creationId xmlns:a16="http://schemas.microsoft.com/office/drawing/2014/main" id="{EB248BA8-C62D-4B40-910D-A5D0B62C28AD}"/>
              </a:ext>
            </a:extLst>
          </p:cNvPr>
          <p:cNvSpPr>
            <a:spLocks noGrp="1"/>
          </p:cNvSpPr>
          <p:nvPr>
            <p:ph type="sldNum" sz="quarter" idx="12"/>
          </p:nvPr>
        </p:nvSpPr>
        <p:spPr>
          <a:xfrm>
            <a:off x="3007320" y="6356348"/>
            <a:ext cx="432742" cy="365125"/>
          </a:xfrm>
        </p:spPr>
        <p:txBody>
          <a:bodyPr/>
          <a:lstStyle/>
          <a:p>
            <a:fld id="{696A28D3-22CF-4FB0-80FD-EC473B325B38}" type="slidenum">
              <a:rPr lang="sv-SE" smtClean="0"/>
              <a:t>‹#›</a:t>
            </a:fld>
            <a:endParaRPr lang="sv-SE"/>
          </a:p>
        </p:txBody>
      </p:sp>
      <p:pic>
        <p:nvPicPr>
          <p:cNvPr id="14" name="Bild 13">
            <a:extLst>
              <a:ext uri="{FF2B5EF4-FFF2-40B4-BE49-F238E27FC236}">
                <a16:creationId xmlns:a16="http://schemas.microsoft.com/office/drawing/2014/main" id="{3362D2E0-5466-47B8-B8DE-2C325B78534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913" y="150012"/>
            <a:ext cx="1080120" cy="1080120"/>
          </a:xfrm>
          <a:prstGeom prst="rect">
            <a:avLst/>
          </a:prstGeom>
        </p:spPr>
      </p:pic>
      <p:sp>
        <p:nvSpPr>
          <p:cNvPr id="18" name="Frihandsfigur: Form 17">
            <a:extLst>
              <a:ext uri="{FF2B5EF4-FFF2-40B4-BE49-F238E27FC236}">
                <a16:creationId xmlns:a16="http://schemas.microsoft.com/office/drawing/2014/main" id="{E67B33AE-D2CE-4C7C-9E35-D26FA53F1940}"/>
              </a:ext>
            </a:extLst>
          </p:cNvPr>
          <p:cNvSpPr/>
          <p:nvPr/>
        </p:nvSpPr>
        <p:spPr>
          <a:xfrm>
            <a:off x="9918700" y="0"/>
            <a:ext cx="2279650" cy="4527550"/>
          </a:xfrm>
          <a:custGeom>
            <a:avLst/>
            <a:gdLst>
              <a:gd name="connsiteX0" fmla="*/ 0 w 2279650"/>
              <a:gd name="connsiteY0" fmla="*/ 0 h 4527550"/>
              <a:gd name="connsiteX1" fmla="*/ 2273300 w 2279650"/>
              <a:gd name="connsiteY1" fmla="*/ 4527550 h 4527550"/>
              <a:gd name="connsiteX2" fmla="*/ 2279650 w 2279650"/>
              <a:gd name="connsiteY2" fmla="*/ 0 h 4527550"/>
              <a:gd name="connsiteX3" fmla="*/ 0 w 2279650"/>
              <a:gd name="connsiteY3" fmla="*/ 0 h 4527550"/>
            </a:gdLst>
            <a:ahLst/>
            <a:cxnLst>
              <a:cxn ang="0">
                <a:pos x="connsiteX0" y="connsiteY0"/>
              </a:cxn>
              <a:cxn ang="0">
                <a:pos x="connsiteX1" y="connsiteY1"/>
              </a:cxn>
              <a:cxn ang="0">
                <a:pos x="connsiteX2" y="connsiteY2"/>
              </a:cxn>
              <a:cxn ang="0">
                <a:pos x="connsiteX3" y="connsiteY3"/>
              </a:cxn>
            </a:cxnLst>
            <a:rect l="l" t="t" r="r" b="b"/>
            <a:pathLst>
              <a:path w="2279650" h="4527550">
                <a:moveTo>
                  <a:pt x="0" y="0"/>
                </a:moveTo>
                <a:cubicBezTo>
                  <a:pt x="0" y="0"/>
                  <a:pt x="1752600" y="3162300"/>
                  <a:pt x="2273300" y="4527550"/>
                </a:cubicBezTo>
                <a:lnTo>
                  <a:pt x="2279650" y="0"/>
                </a:lnTo>
                <a:lnTo>
                  <a:pt x="0" y="0"/>
                </a:lnTo>
                <a:close/>
              </a:path>
            </a:pathLst>
          </a:custGeom>
          <a:solidFill>
            <a:schemeClr val="bg2"/>
          </a:solidFill>
          <a:ln w="635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48039F6A-5BE8-4782-AC82-556D665F49CD}"/>
              </a:ext>
            </a:extLst>
          </p:cNvPr>
          <p:cNvSpPr/>
          <p:nvPr/>
        </p:nvSpPr>
        <p:spPr>
          <a:xfrm>
            <a:off x="0" y="1949450"/>
            <a:ext cx="2063750" cy="4908550"/>
          </a:xfrm>
          <a:custGeom>
            <a:avLst/>
            <a:gdLst>
              <a:gd name="connsiteX0" fmla="*/ 0 w 2063750"/>
              <a:gd name="connsiteY0" fmla="*/ 0 h 4908550"/>
              <a:gd name="connsiteX1" fmla="*/ 2063750 w 2063750"/>
              <a:gd name="connsiteY1" fmla="*/ 4908550 h 4908550"/>
              <a:gd name="connsiteX2" fmla="*/ 0 w 2063750"/>
              <a:gd name="connsiteY2" fmla="*/ 4908550 h 4908550"/>
              <a:gd name="connsiteX3" fmla="*/ 0 w 2063750"/>
              <a:gd name="connsiteY3" fmla="*/ 0 h 4908550"/>
            </a:gdLst>
            <a:ahLst/>
            <a:cxnLst>
              <a:cxn ang="0">
                <a:pos x="connsiteX0" y="connsiteY0"/>
              </a:cxn>
              <a:cxn ang="0">
                <a:pos x="connsiteX1" y="connsiteY1"/>
              </a:cxn>
              <a:cxn ang="0">
                <a:pos x="connsiteX2" y="connsiteY2"/>
              </a:cxn>
              <a:cxn ang="0">
                <a:pos x="connsiteX3" y="connsiteY3"/>
              </a:cxn>
            </a:cxnLst>
            <a:rect l="l" t="t" r="r" b="b"/>
            <a:pathLst>
              <a:path w="2063750" h="4908550">
                <a:moveTo>
                  <a:pt x="0" y="0"/>
                </a:moveTo>
                <a:cubicBezTo>
                  <a:pt x="0" y="0"/>
                  <a:pt x="1276350" y="2482850"/>
                  <a:pt x="2063750" y="4908550"/>
                </a:cubicBezTo>
                <a:lnTo>
                  <a:pt x="0" y="4908550"/>
                </a:lnTo>
                <a:lnTo>
                  <a:pt x="0" y="0"/>
                </a:lnTo>
                <a:close/>
              </a:path>
            </a:pathLst>
          </a:custGeom>
          <a:solidFill>
            <a:srgbClr val="003366"/>
          </a:solidFill>
          <a:ln w="6350" cap="flat">
            <a:noFill/>
            <a:prstDash val="solid"/>
            <a:miter/>
          </a:ln>
        </p:spPr>
        <p:txBody>
          <a:bodyPr rtlCol="0" anchor="ctr"/>
          <a:lstStyle/>
          <a:p>
            <a:endParaRPr lang="sv-SE"/>
          </a:p>
        </p:txBody>
      </p:sp>
    </p:spTree>
    <p:extLst>
      <p:ext uri="{BB962C8B-B14F-4D97-AF65-F5344CB8AC3E}">
        <p14:creationId xmlns:p14="http://schemas.microsoft.com/office/powerpoint/2010/main" val="1146345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8D3221-4108-D18C-2908-B41A9434ABE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0775E85-BF17-60B9-94AD-B30ED1DBABA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4F4CF50-12F0-C410-6410-EE49935DCEF2}"/>
              </a:ext>
            </a:extLst>
          </p:cNvPr>
          <p:cNvSpPr>
            <a:spLocks noGrp="1"/>
          </p:cNvSpPr>
          <p:nvPr>
            <p:ph type="dt" sz="half" idx="10"/>
          </p:nvPr>
        </p:nvSpPr>
        <p:spPr/>
        <p:txBody>
          <a:bodyPr/>
          <a:lstStyle/>
          <a:p>
            <a:fld id="{09A48B5C-E1AA-438A-9283-AAF458E988BE}" type="datetimeFigureOut">
              <a:rPr lang="sv-SE" smtClean="0"/>
              <a:t>2025-05-06</a:t>
            </a:fld>
            <a:endParaRPr lang="sv-SE"/>
          </a:p>
        </p:txBody>
      </p:sp>
      <p:sp>
        <p:nvSpPr>
          <p:cNvPr id="5" name="Platshållare för sidfot 4">
            <a:extLst>
              <a:ext uri="{FF2B5EF4-FFF2-40B4-BE49-F238E27FC236}">
                <a16:creationId xmlns:a16="http://schemas.microsoft.com/office/drawing/2014/main" id="{357111F5-6D33-F11E-6C9C-F2D3A449561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E097CEE-6BC4-4A35-9CC1-FA092090278D}"/>
              </a:ext>
            </a:extLst>
          </p:cNvPr>
          <p:cNvSpPr>
            <a:spLocks noGrp="1"/>
          </p:cNvSpPr>
          <p:nvPr>
            <p:ph type="sldNum" sz="quarter" idx="12"/>
          </p:nvPr>
        </p:nvSpPr>
        <p:spPr/>
        <p:txBody>
          <a:bodyPr/>
          <a:lstStyle/>
          <a:p>
            <a:fld id="{E813F1B9-429C-4031-BB84-6BB20FC00AFE}" type="slidenum">
              <a:rPr lang="sv-SE" smtClean="0"/>
              <a:t>‹#›</a:t>
            </a:fld>
            <a:endParaRPr lang="sv-SE"/>
          </a:p>
        </p:txBody>
      </p:sp>
    </p:spTree>
    <p:extLst>
      <p:ext uri="{BB962C8B-B14F-4D97-AF65-F5344CB8AC3E}">
        <p14:creationId xmlns:p14="http://schemas.microsoft.com/office/powerpoint/2010/main" val="829762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ubrikbild alt. 3 med bild">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345ECBA9-F164-4AB7-BFDD-AB09F701849C}"/>
              </a:ext>
            </a:extLst>
          </p:cNvPr>
          <p:cNvSpPr>
            <a:spLocks noGrp="1"/>
          </p:cNvSpPr>
          <p:nvPr>
            <p:ph type="pic" sz="quarter" idx="13" hasCustomPrompt="1"/>
          </p:nvPr>
        </p:nvSpPr>
        <p:spPr>
          <a:xfrm>
            <a:off x="180000" y="1701694"/>
            <a:ext cx="11832000" cy="5158800"/>
          </a:xfrm>
        </p:spPr>
        <p:txBody>
          <a:bodyPr/>
          <a:lstStyle>
            <a:lvl1pPr>
              <a:defRPr/>
            </a:lvl1pPr>
          </a:lstStyle>
          <a:p>
            <a:r>
              <a:rPr lang="sv-SE" dirty="0"/>
              <a:t>Infoga bild från Bildbanken</a:t>
            </a:r>
          </a:p>
        </p:txBody>
      </p:sp>
      <p:sp>
        <p:nvSpPr>
          <p:cNvPr id="3" name="Platshållare för datum 2">
            <a:extLst>
              <a:ext uri="{FF2B5EF4-FFF2-40B4-BE49-F238E27FC236}">
                <a16:creationId xmlns:a16="http://schemas.microsoft.com/office/drawing/2014/main" id="{AC7ED846-FB07-41D2-803C-7B7EE2458BA9}"/>
              </a:ext>
            </a:extLst>
          </p:cNvPr>
          <p:cNvSpPr>
            <a:spLocks noGrp="1"/>
          </p:cNvSpPr>
          <p:nvPr>
            <p:ph type="dt" sz="half" idx="10"/>
          </p:nvPr>
        </p:nvSpPr>
        <p:spPr>
          <a:xfrm>
            <a:off x="10585696" y="140048"/>
            <a:ext cx="1415322" cy="301647"/>
          </a:xfrm>
        </p:spPr>
        <p:txBody>
          <a:bodyPr/>
          <a:lstStyle>
            <a:lvl1pPr algn="r">
              <a:defRPr sz="1500">
                <a:solidFill>
                  <a:schemeClr val="tx1"/>
                </a:solidFill>
              </a:defRPr>
            </a:lvl1pPr>
          </a:lstStyle>
          <a:p>
            <a:fld id="{C3CAB3A1-2D40-4BA9-A61B-AFD14D1D0A73}" type="datetimeFigureOut">
              <a:rPr lang="sv-SE" smtClean="0"/>
              <a:pPr/>
              <a:t>2025-05-06</a:t>
            </a:fld>
            <a:endParaRPr lang="sv-SE" dirty="0"/>
          </a:p>
        </p:txBody>
      </p:sp>
      <p:sp>
        <p:nvSpPr>
          <p:cNvPr id="4" name="Platshållare för sidfot 3">
            <a:extLst>
              <a:ext uri="{FF2B5EF4-FFF2-40B4-BE49-F238E27FC236}">
                <a16:creationId xmlns:a16="http://schemas.microsoft.com/office/drawing/2014/main" id="{06FB8DC0-4468-4824-AF92-2ADA986B4E21}"/>
              </a:ext>
            </a:extLst>
          </p:cNvPr>
          <p:cNvSpPr>
            <a:spLocks noGrp="1"/>
          </p:cNvSpPr>
          <p:nvPr>
            <p:ph type="ftr" sz="quarter" idx="11"/>
          </p:nvPr>
        </p:nvSpPr>
        <p:spPr>
          <a:xfrm>
            <a:off x="3541487" y="6912768"/>
            <a:ext cx="8315153" cy="45719"/>
          </a:xfrm>
        </p:spPr>
        <p:txBody>
          <a:bodyPr/>
          <a:lstStyle>
            <a:lvl1pPr>
              <a:defRPr sz="100">
                <a:solidFill>
                  <a:srgbClr val="E6E6E6"/>
                </a:solidFill>
              </a:defRPr>
            </a:lvl1pPr>
          </a:lstStyle>
          <a:p>
            <a:endParaRPr lang="sv-SE" dirty="0"/>
          </a:p>
        </p:txBody>
      </p:sp>
      <p:sp>
        <p:nvSpPr>
          <p:cNvPr id="5" name="Platshållare för bildnummer 4">
            <a:extLst>
              <a:ext uri="{FF2B5EF4-FFF2-40B4-BE49-F238E27FC236}">
                <a16:creationId xmlns:a16="http://schemas.microsoft.com/office/drawing/2014/main" id="{C70FAC23-DF2C-4B50-AECF-7A632A884B16}"/>
              </a:ext>
            </a:extLst>
          </p:cNvPr>
          <p:cNvSpPr>
            <a:spLocks noGrp="1"/>
          </p:cNvSpPr>
          <p:nvPr>
            <p:ph type="sldNum" sz="quarter" idx="12"/>
          </p:nvPr>
        </p:nvSpPr>
        <p:spPr>
          <a:xfrm>
            <a:off x="335360" y="6917719"/>
            <a:ext cx="432742" cy="45719"/>
          </a:xfrm>
        </p:spPr>
        <p:txBody>
          <a:bodyPr/>
          <a:lstStyle>
            <a:lvl1pPr>
              <a:defRPr sz="100">
                <a:solidFill>
                  <a:srgbClr val="E6E6E6"/>
                </a:solidFill>
              </a:defRPr>
            </a:lvl1pPr>
          </a:lstStyle>
          <a:p>
            <a:fld id="{696A28D3-22CF-4FB0-80FD-EC473B325B38}" type="slidenum">
              <a:rPr lang="sv-SE" smtClean="0"/>
              <a:pPr/>
              <a:t>‹#›</a:t>
            </a:fld>
            <a:endParaRPr lang="sv-SE" dirty="0"/>
          </a:p>
        </p:txBody>
      </p:sp>
      <p:sp>
        <p:nvSpPr>
          <p:cNvPr id="6" name="Underrubrik 2">
            <a:extLst>
              <a:ext uri="{FF2B5EF4-FFF2-40B4-BE49-F238E27FC236}">
                <a16:creationId xmlns:a16="http://schemas.microsoft.com/office/drawing/2014/main" id="{C31B49F8-8337-4A63-B860-74D97A487F19}"/>
              </a:ext>
            </a:extLst>
          </p:cNvPr>
          <p:cNvSpPr>
            <a:spLocks noGrp="1"/>
          </p:cNvSpPr>
          <p:nvPr>
            <p:ph type="subTitle" idx="1"/>
          </p:nvPr>
        </p:nvSpPr>
        <p:spPr>
          <a:xfrm>
            <a:off x="2580816" y="1239848"/>
            <a:ext cx="8697541" cy="32754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12" name="Rektangel 11">
            <a:extLst>
              <a:ext uri="{FF2B5EF4-FFF2-40B4-BE49-F238E27FC236}">
                <a16:creationId xmlns:a16="http://schemas.microsoft.com/office/drawing/2014/main" id="{46118340-7EF5-42F4-A242-D782504F7144}"/>
              </a:ext>
            </a:extLst>
          </p:cNvPr>
          <p:cNvSpPr/>
          <p:nvPr userDrawn="1"/>
        </p:nvSpPr>
        <p:spPr>
          <a:xfrm>
            <a:off x="0" y="0"/>
            <a:ext cx="18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24C8B542-A767-4C85-B7D6-B6E2D160FA45}"/>
              </a:ext>
            </a:extLst>
          </p:cNvPr>
          <p:cNvSpPr/>
          <p:nvPr userDrawn="1"/>
        </p:nvSpPr>
        <p:spPr>
          <a:xfrm>
            <a:off x="12012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6">
            <a:extLst>
              <a:ext uri="{FF2B5EF4-FFF2-40B4-BE49-F238E27FC236}">
                <a16:creationId xmlns:a16="http://schemas.microsoft.com/office/drawing/2014/main" id="{7793906D-44A5-480D-B05E-367ECCBA2C57}"/>
              </a:ext>
            </a:extLst>
          </p:cNvPr>
          <p:cNvSpPr>
            <a:spLocks noGrp="1"/>
          </p:cNvSpPr>
          <p:nvPr>
            <p:ph type="title"/>
          </p:nvPr>
        </p:nvSpPr>
        <p:spPr>
          <a:xfrm>
            <a:off x="2580815" y="509388"/>
            <a:ext cx="8697541" cy="730460"/>
          </a:xfrm>
        </p:spPr>
        <p:txBody>
          <a:bodyPr>
            <a:noAutofit/>
          </a:bodyPr>
          <a:lstStyle>
            <a:lvl1pPr>
              <a:defRPr sz="3800"/>
            </a:lvl1pPr>
          </a:lstStyle>
          <a:p>
            <a:r>
              <a:rPr lang="sv-SE"/>
              <a:t>Klicka här för att ändra format</a:t>
            </a:r>
          </a:p>
        </p:txBody>
      </p:sp>
      <p:pic>
        <p:nvPicPr>
          <p:cNvPr id="15" name="Bild 14">
            <a:extLst>
              <a:ext uri="{FF2B5EF4-FFF2-40B4-BE49-F238E27FC236}">
                <a16:creationId xmlns:a16="http://schemas.microsoft.com/office/drawing/2014/main" id="{2E5D3818-F80C-4A2D-A385-2DDFFE645F0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913" y="150012"/>
            <a:ext cx="1080120" cy="1080120"/>
          </a:xfrm>
          <a:prstGeom prst="rect">
            <a:avLst/>
          </a:prstGeom>
        </p:spPr>
      </p:pic>
    </p:spTree>
    <p:extLst>
      <p:ext uri="{BB962C8B-B14F-4D97-AF65-F5344CB8AC3E}">
        <p14:creationId xmlns:p14="http://schemas.microsoft.com/office/powerpoint/2010/main" val="621940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vsnittsrubrik alt. 2 med symbol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816B1E-6686-4AB8-A8B9-FD07C77FE9A2}"/>
              </a:ext>
            </a:extLst>
          </p:cNvPr>
          <p:cNvSpPr>
            <a:spLocks noGrp="1"/>
          </p:cNvSpPr>
          <p:nvPr>
            <p:ph type="title"/>
          </p:nvPr>
        </p:nvSpPr>
        <p:spPr>
          <a:xfrm>
            <a:off x="1001591" y="5877272"/>
            <a:ext cx="9803258" cy="648072"/>
          </a:xfrm>
        </p:spPr>
        <p:txBody>
          <a:bodyPr>
            <a:noAutofit/>
          </a:bodyPr>
          <a:lstStyle>
            <a:lvl1pPr>
              <a:defRPr sz="3200"/>
            </a:lvl1pPr>
          </a:lstStyle>
          <a:p>
            <a:r>
              <a:rPr lang="sv-SE"/>
              <a:t>Klicka här för att ändra format</a:t>
            </a:r>
            <a:endParaRPr lang="sv-SE" dirty="0"/>
          </a:p>
        </p:txBody>
      </p:sp>
      <p:sp>
        <p:nvSpPr>
          <p:cNvPr id="4" name="Rektangel 3">
            <a:extLst>
              <a:ext uri="{FF2B5EF4-FFF2-40B4-BE49-F238E27FC236}">
                <a16:creationId xmlns:a16="http://schemas.microsoft.com/office/drawing/2014/main" id="{730923E6-61EF-4A3E-8BD8-D91CCD43239A}"/>
              </a:ext>
            </a:extLst>
          </p:cNvPr>
          <p:cNvSpPr/>
          <p:nvPr userDrawn="1"/>
        </p:nvSpPr>
        <p:spPr>
          <a:xfrm>
            <a:off x="0" y="0"/>
            <a:ext cx="12192000" cy="5589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bild 5">
            <a:extLst>
              <a:ext uri="{FF2B5EF4-FFF2-40B4-BE49-F238E27FC236}">
                <a16:creationId xmlns:a16="http://schemas.microsoft.com/office/drawing/2014/main" id="{C473C448-121B-4AEA-A44C-2271ECA2AABB}"/>
              </a:ext>
            </a:extLst>
          </p:cNvPr>
          <p:cNvSpPr>
            <a:spLocks noGrp="1"/>
          </p:cNvSpPr>
          <p:nvPr>
            <p:ph type="pic" sz="quarter" idx="10" hasCustomPrompt="1"/>
          </p:nvPr>
        </p:nvSpPr>
        <p:spPr>
          <a:xfrm>
            <a:off x="3359696" y="548680"/>
            <a:ext cx="5598560" cy="4608512"/>
          </a:xfrm>
        </p:spPr>
        <p:txBody>
          <a:bodyPr/>
          <a:lstStyle>
            <a:lvl1pPr>
              <a:defRPr/>
            </a:lvl1pPr>
          </a:lstStyle>
          <a:p>
            <a:r>
              <a:rPr lang="sv-SE" dirty="0"/>
              <a:t>Infoga bildsymbol från bildbanken</a:t>
            </a:r>
          </a:p>
        </p:txBody>
      </p:sp>
    </p:spTree>
    <p:extLst>
      <p:ext uri="{BB962C8B-B14F-4D97-AF65-F5344CB8AC3E}">
        <p14:creationId xmlns:p14="http://schemas.microsoft.com/office/powerpoint/2010/main" val="108461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vsnittsrubrik alt. 3 med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816B1E-6686-4AB8-A8B9-FD07C77FE9A2}"/>
              </a:ext>
            </a:extLst>
          </p:cNvPr>
          <p:cNvSpPr>
            <a:spLocks noGrp="1"/>
          </p:cNvSpPr>
          <p:nvPr>
            <p:ph type="title"/>
          </p:nvPr>
        </p:nvSpPr>
        <p:spPr>
          <a:xfrm>
            <a:off x="1001591" y="5877272"/>
            <a:ext cx="9803258" cy="648072"/>
          </a:xfrm>
        </p:spPr>
        <p:txBody>
          <a:bodyPr/>
          <a:lstStyle/>
          <a:p>
            <a:r>
              <a:rPr lang="sv-SE"/>
              <a:t>Klicka här för att ändra format</a:t>
            </a:r>
          </a:p>
        </p:txBody>
      </p:sp>
      <p:sp>
        <p:nvSpPr>
          <p:cNvPr id="7" name="Platshållare för bild 6">
            <a:extLst>
              <a:ext uri="{FF2B5EF4-FFF2-40B4-BE49-F238E27FC236}">
                <a16:creationId xmlns:a16="http://schemas.microsoft.com/office/drawing/2014/main" id="{1BA7C1AB-ED5B-4BF5-8FDC-B156F0B86DFC}"/>
              </a:ext>
            </a:extLst>
          </p:cNvPr>
          <p:cNvSpPr>
            <a:spLocks noGrp="1"/>
          </p:cNvSpPr>
          <p:nvPr>
            <p:ph type="pic" sz="quarter" idx="10" hasCustomPrompt="1"/>
          </p:nvPr>
        </p:nvSpPr>
        <p:spPr>
          <a:xfrm>
            <a:off x="0" y="0"/>
            <a:ext cx="12199256" cy="558924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Tree>
    <p:extLst>
      <p:ext uri="{BB962C8B-B14F-4D97-AF65-F5344CB8AC3E}">
        <p14:creationId xmlns:p14="http://schemas.microsoft.com/office/powerpoint/2010/main" val="3350361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alvsida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EED1C9-7DBC-4EDD-AD59-FF58B14DF9E5}"/>
              </a:ext>
            </a:extLst>
          </p:cNvPr>
          <p:cNvSpPr>
            <a:spLocks noGrp="1"/>
          </p:cNvSpPr>
          <p:nvPr>
            <p:ph type="title"/>
          </p:nvPr>
        </p:nvSpPr>
        <p:spPr>
          <a:xfrm>
            <a:off x="1054579" y="764704"/>
            <a:ext cx="5040000" cy="476752"/>
          </a:xfrm>
        </p:spPr>
        <p:txBody>
          <a:bodyPr>
            <a:noAutofit/>
          </a:bodyPr>
          <a:lstStyle/>
          <a:p>
            <a:r>
              <a:rPr lang="sv-SE"/>
              <a:t>Klicka här för att ändra format</a:t>
            </a:r>
            <a:endParaRPr lang="sv-SE" dirty="0"/>
          </a:p>
        </p:txBody>
      </p:sp>
      <p:sp>
        <p:nvSpPr>
          <p:cNvPr id="6" name="Platshållare för innehåll 2">
            <a:extLst>
              <a:ext uri="{FF2B5EF4-FFF2-40B4-BE49-F238E27FC236}">
                <a16:creationId xmlns:a16="http://schemas.microsoft.com/office/drawing/2014/main" id="{01E449F7-EBF4-4F04-8325-15811C747779}"/>
              </a:ext>
            </a:extLst>
          </p:cNvPr>
          <p:cNvSpPr>
            <a:spLocks noGrp="1"/>
          </p:cNvSpPr>
          <p:nvPr>
            <p:ph sz="half" idx="1"/>
          </p:nvPr>
        </p:nvSpPr>
        <p:spPr>
          <a:xfrm>
            <a:off x="1026331" y="1620000"/>
            <a:ext cx="5040000" cy="4352400"/>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7015200" y="0"/>
            <a:ext cx="51768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9" name="Platshållare för datum 8">
            <a:extLst>
              <a:ext uri="{FF2B5EF4-FFF2-40B4-BE49-F238E27FC236}">
                <a16:creationId xmlns:a16="http://schemas.microsoft.com/office/drawing/2014/main" id="{6A423FF2-3BB7-4F25-ADA5-8900621D223D}"/>
              </a:ext>
            </a:extLst>
          </p:cNvPr>
          <p:cNvSpPr>
            <a:spLocks noGrp="1"/>
          </p:cNvSpPr>
          <p:nvPr>
            <p:ph type="dt" sz="half" idx="14"/>
          </p:nvPr>
        </p:nvSpPr>
        <p:spPr/>
        <p:txBody>
          <a:bodyPr/>
          <a:lstStyle/>
          <a:p>
            <a:fld id="{C3CAB3A1-2D40-4BA9-A61B-AFD14D1D0A73}" type="datetimeFigureOut">
              <a:rPr lang="sv-SE" smtClean="0"/>
              <a:pPr/>
              <a:t>2025-05-06</a:t>
            </a:fld>
            <a:endParaRPr lang="sv-SE"/>
          </a:p>
        </p:txBody>
      </p:sp>
      <p:sp>
        <p:nvSpPr>
          <p:cNvPr id="10" name="Platshållare för sidfot 9">
            <a:extLst>
              <a:ext uri="{FF2B5EF4-FFF2-40B4-BE49-F238E27FC236}">
                <a16:creationId xmlns:a16="http://schemas.microsoft.com/office/drawing/2014/main" id="{5654FB46-1359-4270-8FB5-3CDA0DEFA095}"/>
              </a:ext>
            </a:extLst>
          </p:cNvPr>
          <p:cNvSpPr>
            <a:spLocks noGrp="1"/>
          </p:cNvSpPr>
          <p:nvPr>
            <p:ph type="ftr" sz="quarter" idx="15"/>
          </p:nvPr>
        </p:nvSpPr>
        <p:spPr>
          <a:xfrm>
            <a:off x="1993663" y="6356350"/>
            <a:ext cx="4072668" cy="365123"/>
          </a:xfrm>
        </p:spPr>
        <p:txBody>
          <a:bodyPr/>
          <a:lstStyle/>
          <a:p>
            <a:endParaRPr lang="sv-SE" dirty="0"/>
          </a:p>
        </p:txBody>
      </p:sp>
      <p:sp>
        <p:nvSpPr>
          <p:cNvPr id="11" name="Platshållare för bildnummer 10">
            <a:extLst>
              <a:ext uri="{FF2B5EF4-FFF2-40B4-BE49-F238E27FC236}">
                <a16:creationId xmlns:a16="http://schemas.microsoft.com/office/drawing/2014/main" id="{5398443F-7C0C-4FEC-9C61-F686C1DB2BC1}"/>
              </a:ext>
            </a:extLst>
          </p:cNvPr>
          <p:cNvSpPr>
            <a:spLocks noGrp="1"/>
          </p:cNvSpPr>
          <p:nvPr>
            <p:ph type="sldNum" sz="quarter" idx="16"/>
          </p:nvPr>
        </p:nvSpPr>
        <p:spPr/>
        <p:txBody>
          <a:bodyPr/>
          <a:lstStyle/>
          <a:p>
            <a:fld id="{696A28D3-22CF-4FB0-80FD-EC473B325B38}" type="slidenum">
              <a:rPr lang="sv-SE" smtClean="0"/>
              <a:pPr/>
              <a:t>‹#›</a:t>
            </a:fld>
            <a:endParaRPr lang="sv-SE" dirty="0"/>
          </a:p>
        </p:txBody>
      </p:sp>
      <p:sp>
        <p:nvSpPr>
          <p:cNvPr id="12" name="Platshållare för text 12">
            <a:extLst>
              <a:ext uri="{FF2B5EF4-FFF2-40B4-BE49-F238E27FC236}">
                <a16:creationId xmlns:a16="http://schemas.microsoft.com/office/drawing/2014/main" id="{D49D233C-5797-43DF-9B05-2ED727715368}"/>
              </a:ext>
            </a:extLst>
          </p:cNvPr>
          <p:cNvSpPr>
            <a:spLocks noGrp="1"/>
          </p:cNvSpPr>
          <p:nvPr>
            <p:ph type="body" sz="quarter" idx="17" hasCustomPrompt="1"/>
          </p:nvPr>
        </p:nvSpPr>
        <p:spPr>
          <a:xfrm>
            <a:off x="11136560" y="5873046"/>
            <a:ext cx="720080" cy="720080"/>
          </a:xfrm>
          <a:blipFill dpi="0" rotWithShape="1">
            <a:blip r:embed="rId2" cstate="hqprint">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
            </a:lvl1pPr>
          </a:lstStyle>
          <a:p>
            <a:pPr lvl="0"/>
            <a:r>
              <a:rPr lang="sv-SE" dirty="0"/>
              <a:t> </a:t>
            </a:r>
          </a:p>
        </p:txBody>
      </p:sp>
    </p:spTree>
    <p:extLst>
      <p:ext uri="{BB962C8B-B14F-4D97-AF65-F5344CB8AC3E}">
        <p14:creationId xmlns:p14="http://schemas.microsoft.com/office/powerpoint/2010/main" val="1800298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vsida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EED1C9-7DBC-4EDD-AD59-FF58B14DF9E5}"/>
              </a:ext>
            </a:extLst>
          </p:cNvPr>
          <p:cNvSpPr>
            <a:spLocks noGrp="1"/>
          </p:cNvSpPr>
          <p:nvPr>
            <p:ph type="title"/>
          </p:nvPr>
        </p:nvSpPr>
        <p:spPr>
          <a:xfrm>
            <a:off x="6135807" y="764704"/>
            <a:ext cx="5040000" cy="476752"/>
          </a:xfrm>
        </p:spPr>
        <p:txBody>
          <a:bodyPr>
            <a:noAutofit/>
          </a:bodyPr>
          <a:lstStyle/>
          <a:p>
            <a:r>
              <a:rPr lang="sv-SE"/>
              <a:t>Klicka här för att ändra format</a:t>
            </a:r>
            <a:endParaRPr lang="sv-SE" dirty="0"/>
          </a:p>
        </p:txBody>
      </p:sp>
      <p:sp>
        <p:nvSpPr>
          <p:cNvPr id="6" name="Platshållare för innehåll 2">
            <a:extLst>
              <a:ext uri="{FF2B5EF4-FFF2-40B4-BE49-F238E27FC236}">
                <a16:creationId xmlns:a16="http://schemas.microsoft.com/office/drawing/2014/main" id="{01E449F7-EBF4-4F04-8325-15811C747779}"/>
              </a:ext>
            </a:extLst>
          </p:cNvPr>
          <p:cNvSpPr>
            <a:spLocks noGrp="1"/>
          </p:cNvSpPr>
          <p:nvPr>
            <p:ph sz="half" idx="1"/>
          </p:nvPr>
        </p:nvSpPr>
        <p:spPr>
          <a:xfrm>
            <a:off x="6135806" y="1628800"/>
            <a:ext cx="5040000" cy="4352400"/>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0" y="0"/>
            <a:ext cx="51768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9" name="Platshållare för datum 8">
            <a:extLst>
              <a:ext uri="{FF2B5EF4-FFF2-40B4-BE49-F238E27FC236}">
                <a16:creationId xmlns:a16="http://schemas.microsoft.com/office/drawing/2014/main" id="{6A423FF2-3BB7-4F25-ADA5-8900621D223D}"/>
              </a:ext>
            </a:extLst>
          </p:cNvPr>
          <p:cNvSpPr>
            <a:spLocks noGrp="1"/>
          </p:cNvSpPr>
          <p:nvPr>
            <p:ph type="dt" sz="half" idx="14"/>
          </p:nvPr>
        </p:nvSpPr>
        <p:spPr>
          <a:xfrm>
            <a:off x="6135806" y="6356347"/>
            <a:ext cx="910953" cy="365125"/>
          </a:xfrm>
        </p:spPr>
        <p:txBody>
          <a:bodyPr/>
          <a:lstStyle/>
          <a:p>
            <a:fld id="{C3CAB3A1-2D40-4BA9-A61B-AFD14D1D0A73}" type="datetimeFigureOut">
              <a:rPr lang="sv-SE" smtClean="0"/>
              <a:pPr/>
              <a:t>2025-05-06</a:t>
            </a:fld>
            <a:endParaRPr lang="sv-SE" dirty="0"/>
          </a:p>
        </p:txBody>
      </p:sp>
      <p:sp>
        <p:nvSpPr>
          <p:cNvPr id="10" name="Platshållare för sidfot 9">
            <a:extLst>
              <a:ext uri="{FF2B5EF4-FFF2-40B4-BE49-F238E27FC236}">
                <a16:creationId xmlns:a16="http://schemas.microsoft.com/office/drawing/2014/main" id="{5654FB46-1359-4270-8FB5-3CDA0DEFA095}"/>
              </a:ext>
            </a:extLst>
          </p:cNvPr>
          <p:cNvSpPr>
            <a:spLocks noGrp="1"/>
          </p:cNvSpPr>
          <p:nvPr>
            <p:ph type="ftr" sz="quarter" idx="15"/>
          </p:nvPr>
        </p:nvSpPr>
        <p:spPr>
          <a:xfrm>
            <a:off x="7046759" y="6356349"/>
            <a:ext cx="3077903" cy="365123"/>
          </a:xfrm>
        </p:spPr>
        <p:txBody>
          <a:bodyPr/>
          <a:lstStyle/>
          <a:p>
            <a:endParaRPr lang="sv-SE" dirty="0"/>
          </a:p>
        </p:txBody>
      </p:sp>
      <p:sp>
        <p:nvSpPr>
          <p:cNvPr id="11" name="Platshållare för bildnummer 10">
            <a:extLst>
              <a:ext uri="{FF2B5EF4-FFF2-40B4-BE49-F238E27FC236}">
                <a16:creationId xmlns:a16="http://schemas.microsoft.com/office/drawing/2014/main" id="{5398443F-7C0C-4FEC-9C61-F686C1DB2BC1}"/>
              </a:ext>
            </a:extLst>
          </p:cNvPr>
          <p:cNvSpPr>
            <a:spLocks noGrp="1"/>
          </p:cNvSpPr>
          <p:nvPr>
            <p:ph type="sldNum" sz="quarter" idx="16"/>
          </p:nvPr>
        </p:nvSpPr>
        <p:spPr>
          <a:xfrm>
            <a:off x="10222393" y="6356347"/>
            <a:ext cx="432742" cy="365125"/>
          </a:xfrm>
        </p:spPr>
        <p:txBody>
          <a:bodyPr/>
          <a:lstStyle>
            <a:lvl1pPr algn="r">
              <a:defRPr/>
            </a:lvl1p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4112363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elsida bild">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24680" y="-27383"/>
            <a:ext cx="12216680" cy="688538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5" name="Platshållare för text 4">
            <a:extLst>
              <a:ext uri="{FF2B5EF4-FFF2-40B4-BE49-F238E27FC236}">
                <a16:creationId xmlns:a16="http://schemas.microsoft.com/office/drawing/2014/main" id="{269932A1-0A07-428E-A519-1FF9FB23F9F4}"/>
              </a:ext>
            </a:extLst>
          </p:cNvPr>
          <p:cNvSpPr>
            <a:spLocks noGrp="1"/>
          </p:cNvSpPr>
          <p:nvPr>
            <p:ph type="body" sz="quarter" idx="17" hasCustomPrompt="1"/>
          </p:nvPr>
        </p:nvSpPr>
        <p:spPr>
          <a:xfrm>
            <a:off x="1008000" y="1458293"/>
            <a:ext cx="10176000" cy="1325206"/>
          </a:xfrm>
        </p:spPr>
        <p:txBody>
          <a:bodyPr/>
          <a:lstStyle>
            <a:lvl1pPr marL="0" indent="0">
              <a:buNone/>
              <a:defRPr/>
            </a:lvl1pPr>
            <a:lvl2pPr marL="324000" indent="0">
              <a:buNone/>
              <a:defRPr/>
            </a:lvl2pPr>
            <a:lvl3pPr marL="648000" indent="0">
              <a:buNone/>
              <a:defRPr/>
            </a:lvl3pPr>
            <a:lvl4pPr marL="972000" indent="0">
              <a:buNone/>
              <a:defRPr/>
            </a:lvl4pPr>
            <a:lvl5pPr marL="1296000" indent="0">
              <a:buNone/>
              <a:defRPr/>
            </a:lvl5pPr>
          </a:lstStyle>
          <a:p>
            <a:pPr lvl="0"/>
            <a:r>
              <a:rPr lang="sv-SE" dirty="0"/>
              <a:t>Tänk på läsbarheten. Använd svart text mot ljus bild eller vit text mot mörk bild.</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text 12">
            <a:extLst>
              <a:ext uri="{FF2B5EF4-FFF2-40B4-BE49-F238E27FC236}">
                <a16:creationId xmlns:a16="http://schemas.microsoft.com/office/drawing/2014/main" id="{EB454AA7-BBE5-4627-8DBF-CC15B788FB82}"/>
              </a:ext>
            </a:extLst>
          </p:cNvPr>
          <p:cNvSpPr>
            <a:spLocks noGrp="1"/>
          </p:cNvSpPr>
          <p:nvPr>
            <p:ph type="body" sz="quarter" idx="14" hasCustomPrompt="1"/>
          </p:nvPr>
        </p:nvSpPr>
        <p:spPr>
          <a:xfrm>
            <a:off x="11136560" y="5873046"/>
            <a:ext cx="720080" cy="720080"/>
          </a:xfrm>
          <a:blipFill dpi="0" rotWithShape="1">
            <a:blip r:embed="rId2" cstate="hqprint">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
            </a:lvl1pPr>
          </a:lstStyle>
          <a:p>
            <a:pPr lvl="0"/>
            <a:r>
              <a:rPr lang="sv-SE" dirty="0"/>
              <a:t> </a:t>
            </a:r>
          </a:p>
        </p:txBody>
      </p:sp>
      <p:sp>
        <p:nvSpPr>
          <p:cNvPr id="2" name="Rubrik 1">
            <a:extLst>
              <a:ext uri="{FF2B5EF4-FFF2-40B4-BE49-F238E27FC236}">
                <a16:creationId xmlns:a16="http://schemas.microsoft.com/office/drawing/2014/main" id="{ADF76FBD-C707-49B5-87D5-847BD53A3A3B}"/>
              </a:ext>
            </a:extLst>
          </p:cNvPr>
          <p:cNvSpPr>
            <a:spLocks noGrp="1"/>
          </p:cNvSpPr>
          <p:nvPr>
            <p:ph type="title"/>
          </p:nvPr>
        </p:nvSpPr>
        <p:spPr/>
        <p:txBody>
          <a:bodyPr/>
          <a:lstStyle/>
          <a:p>
            <a:r>
              <a:rPr lang="sv-SE"/>
              <a:t>Klicka här för att ändra format</a:t>
            </a:r>
            <a:endParaRPr lang="sv-SE" dirty="0"/>
          </a:p>
        </p:txBody>
      </p:sp>
    </p:spTree>
    <p:extLst>
      <p:ext uri="{BB962C8B-B14F-4D97-AF65-F5344CB8AC3E}">
        <p14:creationId xmlns:p14="http://schemas.microsoft.com/office/powerpoint/2010/main" val="2629860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ul båge special">
    <p:spTree>
      <p:nvGrpSpPr>
        <p:cNvPr id="1" name=""/>
        <p:cNvGrpSpPr/>
        <p:nvPr/>
      </p:nvGrpSpPr>
      <p:grpSpPr>
        <a:xfrm>
          <a:off x="0" y="0"/>
          <a:ext cx="0" cy="0"/>
          <a:chOff x="0" y="0"/>
          <a:chExt cx="0" cy="0"/>
        </a:xfrm>
      </p:grpSpPr>
      <p:sp>
        <p:nvSpPr>
          <p:cNvPr id="6" name="Bild 3">
            <a:extLst>
              <a:ext uri="{FF2B5EF4-FFF2-40B4-BE49-F238E27FC236}">
                <a16:creationId xmlns:a16="http://schemas.microsoft.com/office/drawing/2014/main" id="{226445AD-7918-470F-B2F7-5D31B2BABD8F}"/>
              </a:ext>
            </a:extLst>
          </p:cNvPr>
          <p:cNvSpPr/>
          <p:nvPr/>
        </p:nvSpPr>
        <p:spPr>
          <a:xfrm>
            <a:off x="0" y="0"/>
            <a:ext cx="8801100" cy="6858000"/>
          </a:xfrm>
          <a:custGeom>
            <a:avLst/>
            <a:gdLst>
              <a:gd name="connsiteX0" fmla="*/ 8218170 w 8801100"/>
              <a:gd name="connsiteY0" fmla="*/ 6858000 h 6858000"/>
              <a:gd name="connsiteX1" fmla="*/ 0 w 8801100"/>
              <a:gd name="connsiteY1" fmla="*/ 6858000 h 6858000"/>
              <a:gd name="connsiteX2" fmla="*/ 0 w 8801100"/>
              <a:gd name="connsiteY2" fmla="*/ 0 h 6858000"/>
              <a:gd name="connsiteX3" fmla="*/ 8161656 w 8801100"/>
              <a:gd name="connsiteY3" fmla="*/ 0 h 6858000"/>
              <a:gd name="connsiteX4" fmla="*/ 8804910 w 8801100"/>
              <a:gd name="connsiteY4" fmla="*/ 3429000 h 6858000"/>
              <a:gd name="connsiteX5" fmla="*/ 8218170 w 88011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1100" h="6858000">
                <a:moveTo>
                  <a:pt x="8218170" y="6858000"/>
                </a:moveTo>
                <a:lnTo>
                  <a:pt x="0" y="6858000"/>
                </a:lnTo>
                <a:lnTo>
                  <a:pt x="0" y="0"/>
                </a:lnTo>
                <a:lnTo>
                  <a:pt x="8161656" y="0"/>
                </a:lnTo>
                <a:cubicBezTo>
                  <a:pt x="8161656" y="0"/>
                  <a:pt x="8804910" y="1645285"/>
                  <a:pt x="8804910" y="3429000"/>
                </a:cubicBezTo>
                <a:cubicBezTo>
                  <a:pt x="8805545" y="5099685"/>
                  <a:pt x="8218170" y="6858000"/>
                  <a:pt x="8218170" y="6858000"/>
                </a:cubicBezTo>
                <a:close/>
              </a:path>
            </a:pathLst>
          </a:custGeom>
          <a:solidFill>
            <a:schemeClr val="bg2"/>
          </a:solidFill>
          <a:ln w="6350" cap="flat">
            <a:noFill/>
            <a:prstDash val="solid"/>
            <a:miter/>
          </a:ln>
        </p:spPr>
        <p:txBody>
          <a:bodyPr rtlCol="0" anchor="ctr"/>
          <a:lstStyle/>
          <a:p>
            <a:endParaRPr lang="sv-SE"/>
          </a:p>
        </p:txBody>
      </p:sp>
      <p:sp>
        <p:nvSpPr>
          <p:cNvPr id="9" name="Platshållare för text 8">
            <a:extLst>
              <a:ext uri="{FF2B5EF4-FFF2-40B4-BE49-F238E27FC236}">
                <a16:creationId xmlns:a16="http://schemas.microsoft.com/office/drawing/2014/main" id="{0B9D807F-346C-42C2-ADD5-AB61F2461F52}"/>
              </a:ext>
            </a:extLst>
          </p:cNvPr>
          <p:cNvSpPr>
            <a:spLocks noGrp="1"/>
          </p:cNvSpPr>
          <p:nvPr>
            <p:ph type="body" sz="quarter" idx="10"/>
          </p:nvPr>
        </p:nvSpPr>
        <p:spPr>
          <a:xfrm>
            <a:off x="1008000" y="1511301"/>
            <a:ext cx="6717743" cy="4644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AFBAF834-14F0-46D4-B2CF-3C8FD3663490}"/>
              </a:ext>
            </a:extLst>
          </p:cNvPr>
          <p:cNvSpPr>
            <a:spLocks noGrp="1"/>
          </p:cNvSpPr>
          <p:nvPr>
            <p:ph type="title"/>
          </p:nvPr>
        </p:nvSpPr>
        <p:spPr>
          <a:xfrm>
            <a:off x="1008000" y="509388"/>
            <a:ext cx="6717743" cy="720000"/>
          </a:xfrm>
        </p:spPr>
        <p:txBody>
          <a:bodyPr/>
          <a:lstStyle/>
          <a:p>
            <a:r>
              <a:rPr lang="sv-SE"/>
              <a:t>Klicka här för att ändra format</a:t>
            </a:r>
            <a:endParaRPr lang="sv-SE" dirty="0"/>
          </a:p>
        </p:txBody>
      </p:sp>
    </p:spTree>
    <p:extLst>
      <p:ext uri="{BB962C8B-B14F-4D97-AF65-F5344CB8AC3E}">
        <p14:creationId xmlns:p14="http://schemas.microsoft.com/office/powerpoint/2010/main" val="3052019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vslut">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9AE9D7D4-CF7B-4CB6-B575-673DB9EC730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38500" y="571500"/>
            <a:ext cx="5715000" cy="5715000"/>
          </a:xfrm>
          <a:prstGeom prst="rect">
            <a:avLst/>
          </a:prstGeom>
        </p:spPr>
      </p:pic>
    </p:spTree>
    <p:extLst>
      <p:ext uri="{BB962C8B-B14F-4D97-AF65-F5344CB8AC3E}">
        <p14:creationId xmlns:p14="http://schemas.microsoft.com/office/powerpoint/2010/main" val="21690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vsnitt med rubrik - ljusgrön">
    <p:bg>
      <p:bgPr>
        <a:solidFill>
          <a:schemeClr val="accent6"/>
        </a:solidFill>
        <a:effectLst/>
      </p:bgPr>
    </p:bg>
    <p:spTree>
      <p:nvGrpSpPr>
        <p:cNvPr id="1" name=""/>
        <p:cNvGrpSpPr/>
        <p:nvPr/>
      </p:nvGrpSpPr>
      <p:grpSpPr>
        <a:xfrm>
          <a:off x="0" y="0"/>
          <a:ext cx="0" cy="0"/>
          <a:chOff x="0" y="0"/>
          <a:chExt cx="0" cy="0"/>
        </a:xfrm>
      </p:grpSpPr>
      <p:sp>
        <p:nvSpPr>
          <p:cNvPr id="167" name="Rubrik"/>
          <p:cNvSpPr txBox="1">
            <a:spLocks noGrp="1"/>
          </p:cNvSpPr>
          <p:nvPr>
            <p:ph type="title" hasCustomPrompt="1"/>
          </p:nvPr>
        </p:nvSpPr>
        <p:spPr>
          <a:xfrm>
            <a:off x="1186659" y="2480182"/>
            <a:ext cx="9818676" cy="1143239"/>
          </a:xfrm>
          <a:prstGeom prst="rect">
            <a:avLst/>
          </a:prstGeom>
        </p:spPr>
        <p:txBody>
          <a:bodyPr/>
          <a:lstStyle>
            <a:lvl1pPr algn="ctr">
              <a:lnSpc>
                <a:spcPct val="100000"/>
              </a:lnSpc>
              <a:defRPr sz="3870" kern="100" spc="-45" baseline="0">
                <a:solidFill>
                  <a:schemeClr val="tx1"/>
                </a:solidFill>
              </a:defRPr>
            </a:lvl1pPr>
          </a:lstStyle>
          <a:p>
            <a:r>
              <a:rPr dirty="0"/>
              <a:t>Rubrik</a:t>
            </a:r>
          </a:p>
        </p:txBody>
      </p:sp>
    </p:spTree>
    <p:extLst>
      <p:ext uri="{BB962C8B-B14F-4D97-AF65-F5344CB8AC3E}">
        <p14:creationId xmlns:p14="http://schemas.microsoft.com/office/powerpoint/2010/main" val="2855322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vsnitt med rubrik - mörkgrön">
    <p:bg>
      <p:bgPr>
        <a:solidFill>
          <a:schemeClr val="tx2"/>
        </a:solidFill>
        <a:effectLst/>
      </p:bgPr>
    </p:bg>
    <p:spTree>
      <p:nvGrpSpPr>
        <p:cNvPr id="1" name=""/>
        <p:cNvGrpSpPr/>
        <p:nvPr/>
      </p:nvGrpSpPr>
      <p:grpSpPr>
        <a:xfrm>
          <a:off x="0" y="0"/>
          <a:ext cx="0" cy="0"/>
          <a:chOff x="0" y="0"/>
          <a:chExt cx="0" cy="0"/>
        </a:xfrm>
      </p:grpSpPr>
      <p:sp>
        <p:nvSpPr>
          <p:cNvPr id="177" name="Rubrik"/>
          <p:cNvSpPr txBox="1">
            <a:spLocks noGrp="1"/>
          </p:cNvSpPr>
          <p:nvPr>
            <p:ph type="title" hasCustomPrompt="1"/>
          </p:nvPr>
        </p:nvSpPr>
        <p:spPr>
          <a:xfrm>
            <a:off x="1186659" y="2480182"/>
            <a:ext cx="9818676" cy="1143239"/>
          </a:xfrm>
          <a:prstGeom prst="rect">
            <a:avLst/>
          </a:prstGeom>
        </p:spPr>
        <p:txBody>
          <a:bodyPr/>
          <a:lstStyle>
            <a:lvl1pPr algn="ctr">
              <a:lnSpc>
                <a:spcPct val="100000"/>
              </a:lnSpc>
              <a:defRPr sz="3870" kern="100" spc="-45" baseline="0">
                <a:solidFill>
                  <a:schemeClr val="bg1"/>
                </a:solidFill>
              </a:defRPr>
            </a:lvl1pPr>
          </a:lstStyle>
          <a:p>
            <a:r>
              <a:rPr dirty="0"/>
              <a:t>Rubrik</a:t>
            </a:r>
          </a:p>
        </p:txBody>
      </p:sp>
    </p:spTree>
    <p:extLst>
      <p:ext uri="{BB962C8B-B14F-4D97-AF65-F5344CB8AC3E}">
        <p14:creationId xmlns:p14="http://schemas.microsoft.com/office/powerpoint/2010/main" val="2318176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5E9B22-F781-7931-F5A5-6718B33F6527}"/>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9025DEE5-167E-F630-A0C4-4F90086755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8669E9A-24CC-3D93-7B58-6EFAE40D5751}"/>
              </a:ext>
            </a:extLst>
          </p:cNvPr>
          <p:cNvSpPr>
            <a:spLocks noGrp="1"/>
          </p:cNvSpPr>
          <p:nvPr>
            <p:ph type="dt" sz="half" idx="10"/>
          </p:nvPr>
        </p:nvSpPr>
        <p:spPr/>
        <p:txBody>
          <a:bodyPr/>
          <a:lstStyle/>
          <a:p>
            <a:fld id="{09A48B5C-E1AA-438A-9283-AAF458E988BE}" type="datetimeFigureOut">
              <a:rPr lang="sv-SE" smtClean="0"/>
              <a:t>2025-05-06</a:t>
            </a:fld>
            <a:endParaRPr lang="sv-SE"/>
          </a:p>
        </p:txBody>
      </p:sp>
      <p:sp>
        <p:nvSpPr>
          <p:cNvPr id="5" name="Platshållare för sidfot 4">
            <a:extLst>
              <a:ext uri="{FF2B5EF4-FFF2-40B4-BE49-F238E27FC236}">
                <a16:creationId xmlns:a16="http://schemas.microsoft.com/office/drawing/2014/main" id="{32991E16-FFC9-8357-89F2-0FD9F4BDBC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068CC2C-E884-3F56-005F-4D79FFACE936}"/>
              </a:ext>
            </a:extLst>
          </p:cNvPr>
          <p:cNvSpPr>
            <a:spLocks noGrp="1"/>
          </p:cNvSpPr>
          <p:nvPr>
            <p:ph type="sldNum" sz="quarter" idx="12"/>
          </p:nvPr>
        </p:nvSpPr>
        <p:spPr/>
        <p:txBody>
          <a:bodyPr/>
          <a:lstStyle/>
          <a:p>
            <a:fld id="{E813F1B9-429C-4031-BB84-6BB20FC00AFE}" type="slidenum">
              <a:rPr lang="sv-SE" smtClean="0"/>
              <a:t>‹#›</a:t>
            </a:fld>
            <a:endParaRPr lang="sv-SE"/>
          </a:p>
        </p:txBody>
      </p:sp>
    </p:spTree>
    <p:extLst>
      <p:ext uri="{BB962C8B-B14F-4D97-AF65-F5344CB8AC3E}">
        <p14:creationId xmlns:p14="http://schemas.microsoft.com/office/powerpoint/2010/main" val="1851352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nitt med rubrik och foto - ljusgrön">
    <p:bg>
      <p:bgPr>
        <a:solidFill>
          <a:schemeClr val="accent6"/>
        </a:solidFill>
        <a:effectLst/>
      </p:bgPr>
    </p:bg>
    <p:spTree>
      <p:nvGrpSpPr>
        <p:cNvPr id="1" name=""/>
        <p:cNvGrpSpPr/>
        <p:nvPr/>
      </p:nvGrpSpPr>
      <p:grpSpPr>
        <a:xfrm>
          <a:off x="0" y="0"/>
          <a:ext cx="0" cy="0"/>
          <a:chOff x="0" y="0"/>
          <a:chExt cx="0" cy="0"/>
        </a:xfrm>
      </p:grpSpPr>
      <p:sp>
        <p:nvSpPr>
          <p:cNvPr id="7" name="Platshållare för bild 11">
            <a:extLst>
              <a:ext uri="{FF2B5EF4-FFF2-40B4-BE49-F238E27FC236}">
                <a16:creationId xmlns:a16="http://schemas.microsoft.com/office/drawing/2014/main" id="{3ADCE158-C00E-43AC-A32B-DB9889C02A68}"/>
              </a:ext>
            </a:extLst>
          </p:cNvPr>
          <p:cNvSpPr>
            <a:spLocks noGrp="1"/>
          </p:cNvSpPr>
          <p:nvPr>
            <p:ph type="pic" idx="21" hasCustomPrompt="1"/>
          </p:nvPr>
        </p:nvSpPr>
        <p:spPr>
          <a:xfrm>
            <a:off x="6444837" y="0"/>
            <a:ext cx="5747163" cy="6858000"/>
          </a:xfrm>
          <a:custGeom>
            <a:avLst/>
            <a:gdLst>
              <a:gd name="connsiteX0" fmla="*/ 0 w 6385488"/>
              <a:gd name="connsiteY0" fmla="*/ 0 h 7620000"/>
              <a:gd name="connsiteX1" fmla="*/ 6385488 w 6385488"/>
              <a:gd name="connsiteY1" fmla="*/ 0 h 7620000"/>
              <a:gd name="connsiteX2" fmla="*/ 6385488 w 6385488"/>
              <a:gd name="connsiteY2" fmla="*/ 7620000 h 7620000"/>
              <a:gd name="connsiteX3" fmla="*/ 0 w 6385488"/>
              <a:gd name="connsiteY3" fmla="*/ 7620000 h 7620000"/>
              <a:gd name="connsiteX4" fmla="*/ 1150395 w 6385488"/>
              <a:gd name="connsiteY4" fmla="*/ 4086861 h 7620000"/>
              <a:gd name="connsiteX5" fmla="*/ 1186947 w 6385488"/>
              <a:gd name="connsiteY5" fmla="*/ 3810001 h 7620000"/>
              <a:gd name="connsiteX6" fmla="*/ 1150395 w 6385488"/>
              <a:gd name="connsiteY6" fmla="*/ 3533140 h 7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5488" h="7620000">
                <a:moveTo>
                  <a:pt x="0" y="0"/>
                </a:moveTo>
                <a:lnTo>
                  <a:pt x="6385488" y="0"/>
                </a:lnTo>
                <a:lnTo>
                  <a:pt x="6385488" y="7620000"/>
                </a:lnTo>
                <a:lnTo>
                  <a:pt x="0" y="7620000"/>
                </a:lnTo>
                <a:lnTo>
                  <a:pt x="1150395" y="4086861"/>
                </a:lnTo>
                <a:cubicBezTo>
                  <a:pt x="1175271" y="4010534"/>
                  <a:pt x="1187328" y="3910077"/>
                  <a:pt x="1186947" y="3810001"/>
                </a:cubicBezTo>
                <a:cubicBezTo>
                  <a:pt x="1187455" y="3709925"/>
                  <a:pt x="1175271" y="3609468"/>
                  <a:pt x="1150395" y="3533140"/>
                </a:cubicBezTo>
                <a:close/>
              </a:path>
            </a:pathLst>
          </a:custGeom>
          <a:solidFill>
            <a:schemeClr val="bg1"/>
          </a:solidFill>
        </p:spPr>
        <p:txBody>
          <a:bodyPr wrap="square" lIns="91439" tIns="45719" rIns="91439" bIns="2880000" anchor="ctr" anchorCtr="0">
            <a:noAutofit/>
          </a:bodyPr>
          <a:lstStyle>
            <a:lvl1pPr marL="0" indent="0" algn="ctr">
              <a:lnSpc>
                <a:spcPct val="100000"/>
              </a:lnSpc>
              <a:spcBef>
                <a:spcPts val="0"/>
              </a:spcBef>
              <a:buNone/>
              <a:defRPr b="0" kern="1200" baseline="0"/>
            </a:lvl1pPr>
          </a:lstStyle>
          <a:p>
            <a:r>
              <a:rPr lang="sv-SE" dirty="0"/>
              <a:t>Klicka här för att infoga </a:t>
            </a:r>
            <a:br>
              <a:rPr lang="sv-SE" dirty="0"/>
            </a:br>
            <a:r>
              <a:rPr lang="sv-SE" dirty="0"/>
              <a:t>ett fotografi (ej illustration).</a:t>
            </a:r>
            <a:br>
              <a:rPr lang="sv-SE" dirty="0"/>
            </a:br>
            <a:br>
              <a:rPr lang="sv-SE" dirty="0"/>
            </a:br>
            <a:r>
              <a:rPr lang="sv-SE" dirty="0"/>
              <a:t>Justera utsnittet under</a:t>
            </a:r>
            <a:br>
              <a:rPr lang="sv-SE" dirty="0"/>
            </a:br>
            <a:r>
              <a:rPr lang="sv-SE" dirty="0"/>
              <a:t>Bildverktyg/Format/Beskär </a:t>
            </a:r>
            <a:br>
              <a:rPr lang="sv-SE" dirty="0"/>
            </a:br>
            <a:r>
              <a:rPr lang="sv-SE" dirty="0"/>
              <a:t>i menyn. </a:t>
            </a:r>
            <a:endParaRPr dirty="0"/>
          </a:p>
        </p:txBody>
      </p:sp>
      <p:sp>
        <p:nvSpPr>
          <p:cNvPr id="4" name="Rubrik 1">
            <a:extLst>
              <a:ext uri="{FF2B5EF4-FFF2-40B4-BE49-F238E27FC236}">
                <a16:creationId xmlns:a16="http://schemas.microsoft.com/office/drawing/2014/main" id="{7C8268C6-9321-40DA-BD3D-E325B26BAE66}"/>
              </a:ext>
            </a:extLst>
          </p:cNvPr>
          <p:cNvSpPr>
            <a:spLocks noGrp="1"/>
          </p:cNvSpPr>
          <p:nvPr>
            <p:ph type="title" hasCustomPrompt="1"/>
          </p:nvPr>
        </p:nvSpPr>
        <p:spPr>
          <a:xfrm>
            <a:off x="620102" y="610076"/>
            <a:ext cx="5824735" cy="5637848"/>
          </a:xfrm>
        </p:spPr>
        <p:txBody>
          <a:bodyPr anchor="ctr" anchorCtr="0"/>
          <a:lstStyle>
            <a:lvl1pPr>
              <a:defRPr>
                <a:solidFill>
                  <a:schemeClr val="tx1"/>
                </a:solidFill>
              </a:defRPr>
            </a:lvl1pPr>
          </a:lstStyle>
          <a:p>
            <a:r>
              <a:rPr lang="sv-SE" dirty="0"/>
              <a:t>Klicka för att </a:t>
            </a:r>
            <a:br>
              <a:rPr lang="sv-SE" dirty="0"/>
            </a:br>
            <a:r>
              <a:rPr lang="sv-SE" dirty="0"/>
              <a:t>lägga till rubrik</a:t>
            </a:r>
          </a:p>
        </p:txBody>
      </p:sp>
    </p:spTree>
    <p:extLst>
      <p:ext uri="{BB962C8B-B14F-4D97-AF65-F5344CB8AC3E}">
        <p14:creationId xmlns:p14="http://schemas.microsoft.com/office/powerpoint/2010/main" val="1586377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nitt med rubrik och foto - mörkgrön">
    <p:bg>
      <p:bgPr>
        <a:solidFill>
          <a:schemeClr val="tx2"/>
        </a:solidFill>
        <a:effectLst/>
      </p:bgPr>
    </p:bg>
    <p:spTree>
      <p:nvGrpSpPr>
        <p:cNvPr id="1" name=""/>
        <p:cNvGrpSpPr/>
        <p:nvPr/>
      </p:nvGrpSpPr>
      <p:grpSpPr>
        <a:xfrm>
          <a:off x="0" y="0"/>
          <a:ext cx="0" cy="0"/>
          <a:chOff x="0" y="0"/>
          <a:chExt cx="0" cy="0"/>
        </a:xfrm>
      </p:grpSpPr>
      <p:sp>
        <p:nvSpPr>
          <p:cNvPr id="4" name="Platshållare för bild 11">
            <a:extLst>
              <a:ext uri="{FF2B5EF4-FFF2-40B4-BE49-F238E27FC236}">
                <a16:creationId xmlns:a16="http://schemas.microsoft.com/office/drawing/2014/main" id="{F14524DF-7183-428E-BEB8-85E9059DBF2D}"/>
              </a:ext>
            </a:extLst>
          </p:cNvPr>
          <p:cNvSpPr>
            <a:spLocks noGrp="1"/>
          </p:cNvSpPr>
          <p:nvPr>
            <p:ph type="pic" idx="21" hasCustomPrompt="1"/>
          </p:nvPr>
        </p:nvSpPr>
        <p:spPr>
          <a:xfrm>
            <a:off x="6444837" y="0"/>
            <a:ext cx="5747163" cy="6858000"/>
          </a:xfrm>
          <a:custGeom>
            <a:avLst/>
            <a:gdLst>
              <a:gd name="connsiteX0" fmla="*/ 0 w 6385488"/>
              <a:gd name="connsiteY0" fmla="*/ 0 h 7620000"/>
              <a:gd name="connsiteX1" fmla="*/ 6385488 w 6385488"/>
              <a:gd name="connsiteY1" fmla="*/ 0 h 7620000"/>
              <a:gd name="connsiteX2" fmla="*/ 6385488 w 6385488"/>
              <a:gd name="connsiteY2" fmla="*/ 7620000 h 7620000"/>
              <a:gd name="connsiteX3" fmla="*/ 0 w 6385488"/>
              <a:gd name="connsiteY3" fmla="*/ 7620000 h 7620000"/>
              <a:gd name="connsiteX4" fmla="*/ 1150395 w 6385488"/>
              <a:gd name="connsiteY4" fmla="*/ 4086861 h 7620000"/>
              <a:gd name="connsiteX5" fmla="*/ 1186947 w 6385488"/>
              <a:gd name="connsiteY5" fmla="*/ 3810001 h 7620000"/>
              <a:gd name="connsiteX6" fmla="*/ 1150395 w 6385488"/>
              <a:gd name="connsiteY6" fmla="*/ 3533140 h 7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5488" h="7620000">
                <a:moveTo>
                  <a:pt x="0" y="0"/>
                </a:moveTo>
                <a:lnTo>
                  <a:pt x="6385488" y="0"/>
                </a:lnTo>
                <a:lnTo>
                  <a:pt x="6385488" y="7620000"/>
                </a:lnTo>
                <a:lnTo>
                  <a:pt x="0" y="7620000"/>
                </a:lnTo>
                <a:lnTo>
                  <a:pt x="1150395" y="4086861"/>
                </a:lnTo>
                <a:cubicBezTo>
                  <a:pt x="1175271" y="4010534"/>
                  <a:pt x="1187328" y="3910077"/>
                  <a:pt x="1186947" y="3810001"/>
                </a:cubicBezTo>
                <a:cubicBezTo>
                  <a:pt x="1187455" y="3709925"/>
                  <a:pt x="1175271" y="3609468"/>
                  <a:pt x="1150395" y="3533140"/>
                </a:cubicBezTo>
                <a:close/>
              </a:path>
            </a:pathLst>
          </a:custGeom>
          <a:solidFill>
            <a:schemeClr val="bg1"/>
          </a:solidFill>
        </p:spPr>
        <p:txBody>
          <a:bodyPr wrap="square" lIns="91439" tIns="45719" rIns="91439" bIns="2880000" anchor="ctr" anchorCtr="0">
            <a:noAutofit/>
          </a:bodyPr>
          <a:lstStyle>
            <a:lvl1pPr marL="0" indent="0" algn="ctr">
              <a:lnSpc>
                <a:spcPct val="100000"/>
              </a:lnSpc>
              <a:spcBef>
                <a:spcPts val="0"/>
              </a:spcBef>
              <a:buNone/>
              <a:defRPr kern="1200" baseline="0"/>
            </a:lvl1pPr>
          </a:lstStyle>
          <a:p>
            <a:r>
              <a:rPr lang="sv-SE" dirty="0"/>
              <a:t>Klicka här för att infoga </a:t>
            </a:r>
            <a:br>
              <a:rPr lang="sv-SE" dirty="0"/>
            </a:br>
            <a:r>
              <a:rPr lang="sv-SE" dirty="0"/>
              <a:t>ett fotografi (ej illustration).</a:t>
            </a:r>
            <a:br>
              <a:rPr lang="sv-SE" dirty="0"/>
            </a:br>
            <a:br>
              <a:rPr lang="sv-SE" dirty="0"/>
            </a:br>
            <a:r>
              <a:rPr lang="sv-SE" dirty="0"/>
              <a:t>Justera utsnittet under</a:t>
            </a:r>
            <a:br>
              <a:rPr lang="sv-SE" dirty="0"/>
            </a:br>
            <a:r>
              <a:rPr lang="sv-SE" dirty="0"/>
              <a:t>Bildverktyg/Format/Beskär </a:t>
            </a:r>
            <a:br>
              <a:rPr lang="sv-SE" dirty="0"/>
            </a:br>
            <a:r>
              <a:rPr lang="sv-SE" dirty="0"/>
              <a:t>i menyn. </a:t>
            </a:r>
          </a:p>
        </p:txBody>
      </p:sp>
      <p:sp>
        <p:nvSpPr>
          <p:cNvPr id="6" name="Rubrik 1">
            <a:extLst>
              <a:ext uri="{FF2B5EF4-FFF2-40B4-BE49-F238E27FC236}">
                <a16:creationId xmlns:a16="http://schemas.microsoft.com/office/drawing/2014/main" id="{5034EF4D-AD60-4776-A491-DC154114B130}"/>
              </a:ext>
            </a:extLst>
          </p:cNvPr>
          <p:cNvSpPr>
            <a:spLocks noGrp="1"/>
          </p:cNvSpPr>
          <p:nvPr>
            <p:ph type="title" hasCustomPrompt="1"/>
          </p:nvPr>
        </p:nvSpPr>
        <p:spPr>
          <a:xfrm>
            <a:off x="620102" y="610076"/>
            <a:ext cx="5824735" cy="5637848"/>
          </a:xfrm>
        </p:spPr>
        <p:txBody>
          <a:bodyPr anchor="ctr" anchorCtr="0"/>
          <a:lstStyle>
            <a:lvl1pPr>
              <a:defRPr>
                <a:solidFill>
                  <a:schemeClr val="bg1"/>
                </a:solidFill>
              </a:defRPr>
            </a:lvl1pPr>
          </a:lstStyle>
          <a:p>
            <a:r>
              <a:rPr lang="sv-SE" dirty="0"/>
              <a:t>Klicka för att </a:t>
            </a:r>
            <a:br>
              <a:rPr lang="sv-SE" dirty="0"/>
            </a:br>
            <a:r>
              <a:rPr lang="sv-SE" dirty="0"/>
              <a:t>lägga till rubrik</a:t>
            </a:r>
          </a:p>
        </p:txBody>
      </p:sp>
    </p:spTree>
    <p:extLst>
      <p:ext uri="{BB962C8B-B14F-4D97-AF65-F5344CB8AC3E}">
        <p14:creationId xmlns:p14="http://schemas.microsoft.com/office/powerpoint/2010/main" val="247816798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3A770C-146C-44D0-86FA-7275B015F023}"/>
              </a:ext>
            </a:extLst>
          </p:cNvPr>
          <p:cNvSpPr>
            <a:spLocks noGrp="1"/>
          </p:cNvSpPr>
          <p:nvPr>
            <p:ph type="title" hasCustomPrompt="1"/>
          </p:nvPr>
        </p:nvSpPr>
        <p:spPr>
          <a:xfrm>
            <a:off x="620102" y="188466"/>
            <a:ext cx="8716383" cy="1143239"/>
          </a:xfrm>
        </p:spPr>
        <p:txBody>
          <a:bodyPr/>
          <a:lstStyle>
            <a:lvl1pPr>
              <a:defRPr/>
            </a:lvl1pPr>
          </a:lstStyle>
          <a:p>
            <a:r>
              <a:rPr lang="sv-SE" dirty="0"/>
              <a:t>Rubrik</a:t>
            </a:r>
          </a:p>
        </p:txBody>
      </p:sp>
      <p:sp>
        <p:nvSpPr>
          <p:cNvPr id="5" name="Brödtext nivå ett…">
            <a:extLst>
              <a:ext uri="{FF2B5EF4-FFF2-40B4-BE49-F238E27FC236}">
                <a16:creationId xmlns:a16="http://schemas.microsoft.com/office/drawing/2014/main" id="{453BDC7A-7466-419D-A629-0023BDC76213}"/>
              </a:ext>
            </a:extLst>
          </p:cNvPr>
          <p:cNvSpPr txBox="1">
            <a:spLocks noGrp="1"/>
          </p:cNvSpPr>
          <p:nvPr>
            <p:ph type="body" idx="10" hasCustomPrompt="1"/>
          </p:nvPr>
        </p:nvSpPr>
        <p:spPr>
          <a:xfrm>
            <a:off x="620102" y="1582796"/>
            <a:ext cx="6480449" cy="4660998"/>
          </a:xfrm>
          <a:prstGeom prst="rect">
            <a:avLst/>
          </a:prstGeom>
        </p:spPr>
        <p:txBody>
          <a:bodyPr lIns="0">
            <a:noAutofit/>
          </a:bodyPr>
          <a:lstStyle>
            <a:lvl1pPr>
              <a:lnSpc>
                <a:spcPct val="100000"/>
              </a:lnSpc>
              <a:spcBef>
                <a:spcPts val="954"/>
              </a:spcBef>
              <a:defRPr/>
            </a:lvl1pPr>
            <a:lvl3pPr marL="1022527" indent="-374446"/>
          </a:lstStyle>
          <a:p>
            <a:r>
              <a:rPr lang="sv-SE" dirty="0"/>
              <a:t>Skriv text här</a:t>
            </a:r>
            <a:endParaRPr dirty="0"/>
          </a:p>
        </p:txBody>
      </p:sp>
    </p:spTree>
    <p:extLst>
      <p:ext uri="{BB962C8B-B14F-4D97-AF65-F5344CB8AC3E}">
        <p14:creationId xmlns:p14="http://schemas.microsoft.com/office/powerpoint/2010/main" val="132865875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innehåll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3A770C-146C-44D0-86FA-7275B015F023}"/>
              </a:ext>
            </a:extLst>
          </p:cNvPr>
          <p:cNvSpPr>
            <a:spLocks noGrp="1"/>
          </p:cNvSpPr>
          <p:nvPr>
            <p:ph type="title" hasCustomPrompt="1"/>
          </p:nvPr>
        </p:nvSpPr>
        <p:spPr>
          <a:xfrm>
            <a:off x="620102" y="188466"/>
            <a:ext cx="6480449" cy="1143239"/>
          </a:xfrm>
        </p:spPr>
        <p:txBody>
          <a:bodyPr/>
          <a:lstStyle>
            <a:lvl1pPr>
              <a:defRPr/>
            </a:lvl1pPr>
          </a:lstStyle>
          <a:p>
            <a:r>
              <a:rPr lang="sv-SE" dirty="0"/>
              <a:t>Rubrik</a:t>
            </a:r>
          </a:p>
        </p:txBody>
      </p:sp>
      <p:sp>
        <p:nvSpPr>
          <p:cNvPr id="5" name="Brödtext nivå ett…">
            <a:extLst>
              <a:ext uri="{FF2B5EF4-FFF2-40B4-BE49-F238E27FC236}">
                <a16:creationId xmlns:a16="http://schemas.microsoft.com/office/drawing/2014/main" id="{453BDC7A-7466-419D-A629-0023BDC76213}"/>
              </a:ext>
            </a:extLst>
          </p:cNvPr>
          <p:cNvSpPr txBox="1">
            <a:spLocks noGrp="1"/>
          </p:cNvSpPr>
          <p:nvPr>
            <p:ph type="body" idx="10" hasCustomPrompt="1"/>
          </p:nvPr>
        </p:nvSpPr>
        <p:spPr>
          <a:xfrm>
            <a:off x="620102" y="1582796"/>
            <a:ext cx="6480449" cy="4660998"/>
          </a:xfrm>
          <a:prstGeom prst="rect">
            <a:avLst/>
          </a:prstGeom>
        </p:spPr>
        <p:txBody>
          <a:bodyPr lIns="0">
            <a:noAutofit/>
          </a:bodyPr>
          <a:lstStyle>
            <a:lvl1pPr>
              <a:defRPr/>
            </a:lvl1pPr>
            <a:lvl3pPr marL="1022527" indent="-374446"/>
          </a:lstStyle>
          <a:p>
            <a:r>
              <a:rPr lang="sv-SE" dirty="0"/>
              <a:t>Skriv text här</a:t>
            </a:r>
            <a:endParaRPr dirty="0"/>
          </a:p>
        </p:txBody>
      </p:sp>
      <p:sp>
        <p:nvSpPr>
          <p:cNvPr id="7" name="Platshållare för innehåll 5">
            <a:extLst>
              <a:ext uri="{FF2B5EF4-FFF2-40B4-BE49-F238E27FC236}">
                <a16:creationId xmlns:a16="http://schemas.microsoft.com/office/drawing/2014/main" id="{4F5DF599-6EB1-4E50-B2E5-CDF01F33F4DF}"/>
              </a:ext>
            </a:extLst>
          </p:cNvPr>
          <p:cNvSpPr>
            <a:spLocks noGrp="1"/>
          </p:cNvSpPr>
          <p:nvPr>
            <p:ph sz="quarter" idx="12" hasCustomPrompt="1"/>
          </p:nvPr>
        </p:nvSpPr>
        <p:spPr>
          <a:xfrm>
            <a:off x="7456938" y="642291"/>
            <a:ext cx="4114961" cy="5314190"/>
          </a:xfrm>
        </p:spPr>
        <p:txBody>
          <a:bodyPr bIns="1800000" anchor="ctr" anchorCtr="0"/>
          <a:lstStyle>
            <a:lvl1pPr marL="0" marR="0" indent="0" algn="ctr" defTabSz="822960" rtl="0" eaLnBrk="1" fontAlgn="auto" latinLnBrk="0" hangingPunct="1">
              <a:lnSpc>
                <a:spcPct val="100000"/>
              </a:lnSpc>
              <a:spcBef>
                <a:spcPts val="0"/>
              </a:spcBef>
              <a:spcAft>
                <a:spcPts val="0"/>
              </a:spcAft>
              <a:buClr>
                <a:schemeClr val="accent1"/>
              </a:buClr>
              <a:buSzPct val="120000"/>
              <a:buFont typeface="Arial"/>
              <a:buNone/>
              <a:tabLst/>
              <a:defRPr/>
            </a:lvl1pPr>
          </a:lstStyle>
          <a:p>
            <a:pPr lvl="0"/>
            <a:r>
              <a:rPr lang="sv-SE" noProof="0" dirty="0"/>
              <a:t>Klicka på en ikon </a:t>
            </a:r>
            <a:br>
              <a:rPr lang="sv-SE" noProof="0" dirty="0"/>
            </a:br>
            <a:r>
              <a:rPr lang="sv-SE" noProof="0" dirty="0"/>
              <a:t>för att lägga till bildmaterial</a:t>
            </a:r>
          </a:p>
        </p:txBody>
      </p:sp>
    </p:spTree>
    <p:extLst>
      <p:ext uri="{BB962C8B-B14F-4D97-AF65-F5344CB8AC3E}">
        <p14:creationId xmlns:p14="http://schemas.microsoft.com/office/powerpoint/2010/main" val="341501835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underrubrik, innehåll och bild">
    <p:spTree>
      <p:nvGrpSpPr>
        <p:cNvPr id="1" name=""/>
        <p:cNvGrpSpPr/>
        <p:nvPr/>
      </p:nvGrpSpPr>
      <p:grpSpPr>
        <a:xfrm>
          <a:off x="0" y="0"/>
          <a:ext cx="0" cy="0"/>
          <a:chOff x="0" y="0"/>
          <a:chExt cx="0" cy="0"/>
        </a:xfrm>
      </p:grpSpPr>
      <p:sp>
        <p:nvSpPr>
          <p:cNvPr id="4" name="Platshållare för text 12">
            <a:extLst>
              <a:ext uri="{FF2B5EF4-FFF2-40B4-BE49-F238E27FC236}">
                <a16:creationId xmlns:a16="http://schemas.microsoft.com/office/drawing/2014/main" id="{52165C4B-9418-45F5-AD5A-474225545B53}"/>
              </a:ext>
            </a:extLst>
          </p:cNvPr>
          <p:cNvSpPr>
            <a:spLocks noGrp="1"/>
          </p:cNvSpPr>
          <p:nvPr>
            <p:ph type="body" sz="quarter" idx="21" hasCustomPrompt="1"/>
          </p:nvPr>
        </p:nvSpPr>
        <p:spPr>
          <a:xfrm>
            <a:off x="620101" y="1452828"/>
            <a:ext cx="6480450" cy="518636"/>
          </a:xfrm>
          <a:prstGeom prst="rect">
            <a:avLst/>
          </a:prstGeom>
        </p:spPr>
        <p:txBody>
          <a:bodyPr>
            <a:noAutofit/>
          </a:bodyPr>
          <a:lstStyle>
            <a:lvl1pPr marL="0" indent="0">
              <a:buClrTx/>
              <a:buSzTx/>
              <a:buFontTx/>
              <a:buNone/>
              <a:defRPr sz="2520" b="1" baseline="0"/>
            </a:lvl1pPr>
          </a:lstStyle>
          <a:p>
            <a:r>
              <a:rPr dirty="0" err="1"/>
              <a:t>Underrubrik</a:t>
            </a:r>
            <a:endParaRPr dirty="0"/>
          </a:p>
        </p:txBody>
      </p:sp>
      <p:sp>
        <p:nvSpPr>
          <p:cNvPr id="7" name="Rubrik 1">
            <a:extLst>
              <a:ext uri="{FF2B5EF4-FFF2-40B4-BE49-F238E27FC236}">
                <a16:creationId xmlns:a16="http://schemas.microsoft.com/office/drawing/2014/main" id="{187F0698-C4B7-4C29-B7DE-8A8E8F27AC3E}"/>
              </a:ext>
            </a:extLst>
          </p:cNvPr>
          <p:cNvSpPr>
            <a:spLocks noGrp="1"/>
          </p:cNvSpPr>
          <p:nvPr>
            <p:ph type="title" hasCustomPrompt="1"/>
          </p:nvPr>
        </p:nvSpPr>
        <p:spPr>
          <a:xfrm>
            <a:off x="620102" y="188466"/>
            <a:ext cx="6480449" cy="1143239"/>
          </a:xfrm>
        </p:spPr>
        <p:txBody>
          <a:bodyPr/>
          <a:lstStyle>
            <a:lvl1pPr>
              <a:defRPr/>
            </a:lvl1pPr>
          </a:lstStyle>
          <a:p>
            <a:r>
              <a:rPr lang="sv-SE" dirty="0"/>
              <a:t>Rubrik</a:t>
            </a:r>
          </a:p>
        </p:txBody>
      </p:sp>
      <p:sp>
        <p:nvSpPr>
          <p:cNvPr id="9" name="Brödtext nivå ett…">
            <a:extLst>
              <a:ext uri="{FF2B5EF4-FFF2-40B4-BE49-F238E27FC236}">
                <a16:creationId xmlns:a16="http://schemas.microsoft.com/office/drawing/2014/main" id="{4C93D94C-431E-44E7-9F0E-797A55FEFE41}"/>
              </a:ext>
            </a:extLst>
          </p:cNvPr>
          <p:cNvSpPr txBox="1">
            <a:spLocks noGrp="1"/>
          </p:cNvSpPr>
          <p:nvPr>
            <p:ph type="body" idx="10" hasCustomPrompt="1"/>
          </p:nvPr>
        </p:nvSpPr>
        <p:spPr>
          <a:xfrm>
            <a:off x="620102" y="1971463"/>
            <a:ext cx="6480449" cy="4272331"/>
          </a:xfrm>
          <a:prstGeom prst="rect">
            <a:avLst/>
          </a:prstGeom>
        </p:spPr>
        <p:txBody>
          <a:bodyPr lIns="0">
            <a:noAutofit/>
          </a:bodyPr>
          <a:lstStyle>
            <a:lvl1pPr>
              <a:defRPr/>
            </a:lvl1pPr>
            <a:lvl2pPr>
              <a:defRPr/>
            </a:lvl2pPr>
            <a:lvl3pPr marL="1022527" indent="-374446">
              <a:defRPr/>
            </a:lvl3pPr>
          </a:lstStyle>
          <a:p>
            <a:r>
              <a:rPr lang="sv-SE" dirty="0"/>
              <a:t>Skriv text här</a:t>
            </a:r>
          </a:p>
        </p:txBody>
      </p:sp>
      <p:sp>
        <p:nvSpPr>
          <p:cNvPr id="6" name="Platshållare för innehåll 5">
            <a:extLst>
              <a:ext uri="{FF2B5EF4-FFF2-40B4-BE49-F238E27FC236}">
                <a16:creationId xmlns:a16="http://schemas.microsoft.com/office/drawing/2014/main" id="{0C583CDB-11DC-425D-AB62-78824F21CB36}"/>
              </a:ext>
            </a:extLst>
          </p:cNvPr>
          <p:cNvSpPr>
            <a:spLocks noGrp="1"/>
          </p:cNvSpPr>
          <p:nvPr>
            <p:ph sz="quarter" idx="12" hasCustomPrompt="1"/>
          </p:nvPr>
        </p:nvSpPr>
        <p:spPr>
          <a:xfrm>
            <a:off x="7456938" y="642291"/>
            <a:ext cx="4114961" cy="5314190"/>
          </a:xfrm>
        </p:spPr>
        <p:txBody>
          <a:bodyPr bIns="1800000" anchor="ctr" anchorCtr="0"/>
          <a:lstStyle>
            <a:lvl1pPr marL="0" marR="0" indent="0" algn="ctr" defTabSz="822960" rtl="0" eaLnBrk="1" fontAlgn="auto" latinLnBrk="0" hangingPunct="1">
              <a:lnSpc>
                <a:spcPct val="100000"/>
              </a:lnSpc>
              <a:spcBef>
                <a:spcPts val="0"/>
              </a:spcBef>
              <a:spcAft>
                <a:spcPts val="0"/>
              </a:spcAft>
              <a:buClr>
                <a:schemeClr val="accent1"/>
              </a:buClr>
              <a:buSzPct val="120000"/>
              <a:buFont typeface="Arial"/>
              <a:buNone/>
              <a:tabLst/>
              <a:defRPr/>
            </a:lvl1pPr>
          </a:lstStyle>
          <a:p>
            <a:pPr lvl="0"/>
            <a:r>
              <a:rPr lang="sv-SE" noProof="0" dirty="0"/>
              <a:t>Klicka på en ikon </a:t>
            </a:r>
            <a:br>
              <a:rPr lang="sv-SE" noProof="0" dirty="0"/>
            </a:br>
            <a:r>
              <a:rPr lang="sv-SE" noProof="0" dirty="0"/>
              <a:t>för att lägga till bildmaterial</a:t>
            </a:r>
          </a:p>
        </p:txBody>
      </p:sp>
    </p:spTree>
    <p:extLst>
      <p:ext uri="{BB962C8B-B14F-4D97-AF65-F5344CB8AC3E}">
        <p14:creationId xmlns:p14="http://schemas.microsoft.com/office/powerpoint/2010/main" val="2113501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3A770C-146C-44D0-86FA-7275B015F023}"/>
              </a:ext>
            </a:extLst>
          </p:cNvPr>
          <p:cNvSpPr>
            <a:spLocks noGrp="1"/>
          </p:cNvSpPr>
          <p:nvPr>
            <p:ph type="title" hasCustomPrompt="1"/>
          </p:nvPr>
        </p:nvSpPr>
        <p:spPr>
          <a:xfrm>
            <a:off x="620102" y="188466"/>
            <a:ext cx="10951797" cy="1143239"/>
          </a:xfrm>
        </p:spPr>
        <p:txBody>
          <a:bodyPr/>
          <a:lstStyle>
            <a:lvl1pPr>
              <a:defRPr/>
            </a:lvl1pPr>
          </a:lstStyle>
          <a:p>
            <a:r>
              <a:rPr lang="sv-SE" dirty="0"/>
              <a:t>Rubrik</a:t>
            </a:r>
          </a:p>
        </p:txBody>
      </p:sp>
      <p:sp>
        <p:nvSpPr>
          <p:cNvPr id="5" name="Brödtext nivå ett…">
            <a:extLst>
              <a:ext uri="{FF2B5EF4-FFF2-40B4-BE49-F238E27FC236}">
                <a16:creationId xmlns:a16="http://schemas.microsoft.com/office/drawing/2014/main" id="{453BDC7A-7466-419D-A629-0023BDC76213}"/>
              </a:ext>
            </a:extLst>
          </p:cNvPr>
          <p:cNvSpPr txBox="1">
            <a:spLocks noGrp="1"/>
          </p:cNvSpPr>
          <p:nvPr>
            <p:ph type="body" idx="10" hasCustomPrompt="1"/>
          </p:nvPr>
        </p:nvSpPr>
        <p:spPr>
          <a:xfrm>
            <a:off x="620102" y="1582797"/>
            <a:ext cx="10951797" cy="4308878"/>
          </a:xfrm>
          <a:prstGeom prst="rect">
            <a:avLst/>
          </a:prstGeom>
        </p:spPr>
        <p:txBody>
          <a:bodyPr lIns="0" numCol="2" spcCol="288000">
            <a:noAutofit/>
          </a:bodyPr>
          <a:lstStyle>
            <a:lvl1pPr>
              <a:lnSpc>
                <a:spcPct val="100000"/>
              </a:lnSpc>
              <a:spcBef>
                <a:spcPts val="954"/>
              </a:spcBef>
              <a:defRPr/>
            </a:lvl1pPr>
            <a:lvl3pPr marL="1022527" indent="-374446"/>
          </a:lstStyle>
          <a:p>
            <a:r>
              <a:rPr lang="sv-SE" dirty="0"/>
              <a:t>Skriv text här</a:t>
            </a:r>
            <a:endParaRPr dirty="0"/>
          </a:p>
        </p:txBody>
      </p:sp>
    </p:spTree>
    <p:extLst>
      <p:ext uri="{BB962C8B-B14F-4D97-AF65-F5344CB8AC3E}">
        <p14:creationId xmlns:p14="http://schemas.microsoft.com/office/powerpoint/2010/main" val="294176135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3" name="Platshållare för innehåll 5">
            <a:extLst>
              <a:ext uri="{FF2B5EF4-FFF2-40B4-BE49-F238E27FC236}">
                <a16:creationId xmlns:a16="http://schemas.microsoft.com/office/drawing/2014/main" id="{DC2A382E-9DD7-4F04-8EDB-B1FD035868AB}"/>
              </a:ext>
            </a:extLst>
          </p:cNvPr>
          <p:cNvSpPr>
            <a:spLocks noGrp="1"/>
          </p:cNvSpPr>
          <p:nvPr>
            <p:ph sz="quarter" idx="12" hasCustomPrompt="1"/>
          </p:nvPr>
        </p:nvSpPr>
        <p:spPr>
          <a:xfrm>
            <a:off x="620102" y="1535316"/>
            <a:ext cx="10951797" cy="4356358"/>
          </a:xfrm>
        </p:spPr>
        <p:txBody>
          <a:bodyPr bIns="1800000" anchor="ctr" anchorCtr="0"/>
          <a:lstStyle>
            <a:lvl1pPr marL="0" marR="0" indent="0" algn="ctr" defTabSz="822960" rtl="0" eaLnBrk="1" fontAlgn="auto" latinLnBrk="0" hangingPunct="1">
              <a:lnSpc>
                <a:spcPct val="100000"/>
              </a:lnSpc>
              <a:spcBef>
                <a:spcPts val="0"/>
              </a:spcBef>
              <a:spcAft>
                <a:spcPts val="0"/>
              </a:spcAft>
              <a:buClr>
                <a:schemeClr val="accent1"/>
              </a:buClr>
              <a:buSzPct val="120000"/>
              <a:buFont typeface="Arial"/>
              <a:buNone/>
              <a:tabLst/>
              <a:defRPr/>
            </a:lvl1pPr>
          </a:lstStyle>
          <a:p>
            <a:pPr lvl="0"/>
            <a:r>
              <a:rPr lang="sv-SE" noProof="0" dirty="0"/>
              <a:t>Klicka på en ikon </a:t>
            </a:r>
            <a:br>
              <a:rPr lang="sv-SE" noProof="0" dirty="0"/>
            </a:br>
            <a:r>
              <a:rPr lang="sv-SE" noProof="0" dirty="0"/>
              <a:t>för att lägga till bildmaterial</a:t>
            </a:r>
          </a:p>
        </p:txBody>
      </p:sp>
      <p:sp>
        <p:nvSpPr>
          <p:cNvPr id="4" name="Rubrik 1">
            <a:extLst>
              <a:ext uri="{FF2B5EF4-FFF2-40B4-BE49-F238E27FC236}">
                <a16:creationId xmlns:a16="http://schemas.microsoft.com/office/drawing/2014/main" id="{B9B8B30C-8D97-448C-B7AB-0D9C7C6544BC}"/>
              </a:ext>
            </a:extLst>
          </p:cNvPr>
          <p:cNvSpPr>
            <a:spLocks noGrp="1"/>
          </p:cNvSpPr>
          <p:nvPr>
            <p:ph type="title" hasCustomPrompt="1"/>
          </p:nvPr>
        </p:nvSpPr>
        <p:spPr>
          <a:xfrm>
            <a:off x="620102" y="188466"/>
            <a:ext cx="10951797" cy="1143239"/>
          </a:xfrm>
        </p:spPr>
        <p:txBody>
          <a:bodyPr/>
          <a:lstStyle>
            <a:lvl1pPr>
              <a:defRPr/>
            </a:lvl1pPr>
          </a:lstStyle>
          <a:p>
            <a:r>
              <a:rPr lang="sv-SE" dirty="0"/>
              <a:t>Rubrik</a:t>
            </a:r>
          </a:p>
        </p:txBody>
      </p:sp>
    </p:spTree>
    <p:extLst>
      <p:ext uri="{BB962C8B-B14F-4D97-AF65-F5344CB8AC3E}">
        <p14:creationId xmlns:p14="http://schemas.microsoft.com/office/powerpoint/2010/main" val="3929545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i pil med innehåll">
    <p:spTree>
      <p:nvGrpSpPr>
        <p:cNvPr id="1" name=""/>
        <p:cNvGrpSpPr/>
        <p:nvPr/>
      </p:nvGrpSpPr>
      <p:grpSpPr>
        <a:xfrm>
          <a:off x="0" y="0"/>
          <a:ext cx="0" cy="0"/>
          <a:chOff x="0" y="0"/>
          <a:chExt cx="0" cy="0"/>
        </a:xfrm>
      </p:grpSpPr>
      <p:sp>
        <p:nvSpPr>
          <p:cNvPr id="8" name="Brödtext nivå ett…">
            <a:extLst>
              <a:ext uri="{FF2B5EF4-FFF2-40B4-BE49-F238E27FC236}">
                <a16:creationId xmlns:a16="http://schemas.microsoft.com/office/drawing/2014/main" id="{13131B12-F466-4ECF-8CBD-346CF3779A80}"/>
              </a:ext>
            </a:extLst>
          </p:cNvPr>
          <p:cNvSpPr txBox="1">
            <a:spLocks noGrp="1"/>
          </p:cNvSpPr>
          <p:nvPr>
            <p:ph type="body" idx="1" hasCustomPrompt="1"/>
          </p:nvPr>
        </p:nvSpPr>
        <p:spPr>
          <a:xfrm>
            <a:off x="6549671" y="966327"/>
            <a:ext cx="5022227" cy="4925348"/>
          </a:xfrm>
          <a:prstGeom prst="rect">
            <a:avLst/>
          </a:prstGeom>
        </p:spPr>
        <p:txBody>
          <a:bodyPr anchor="ctr" anchorCtr="0">
            <a:noAutofit/>
          </a:bodyPr>
          <a:lstStyle>
            <a:lvl1pPr>
              <a:defRPr/>
            </a:lvl1pPr>
            <a:lvl2pPr marL="694373" indent="-392907">
              <a:defRPr/>
            </a:lvl2pPr>
            <a:lvl3pPr marL="1048703" indent="-401479">
              <a:defRPr/>
            </a:lvl3pPr>
          </a:lstStyle>
          <a:p>
            <a:r>
              <a:rPr lang="sv-SE" dirty="0"/>
              <a:t>Skriv text här</a:t>
            </a:r>
          </a:p>
        </p:txBody>
      </p:sp>
      <p:sp>
        <p:nvSpPr>
          <p:cNvPr id="5" name="Frihandsfigur: Form 4">
            <a:extLst>
              <a:ext uri="{FF2B5EF4-FFF2-40B4-BE49-F238E27FC236}">
                <a16:creationId xmlns:a16="http://schemas.microsoft.com/office/drawing/2014/main" id="{451EE959-566A-4CA8-9C41-C5024AE72C56}"/>
              </a:ext>
            </a:extLst>
          </p:cNvPr>
          <p:cNvSpPr/>
          <p:nvPr userDrawn="1"/>
        </p:nvSpPr>
        <p:spPr>
          <a:xfrm>
            <a:off x="0" y="0"/>
            <a:ext cx="6083364" cy="6858000"/>
          </a:xfrm>
          <a:custGeom>
            <a:avLst/>
            <a:gdLst>
              <a:gd name="connsiteX0" fmla="*/ 0 w 6759030"/>
              <a:gd name="connsiteY0" fmla="*/ 0 h 7620000"/>
              <a:gd name="connsiteX1" fmla="*/ 5572068 w 6759030"/>
              <a:gd name="connsiteY1" fmla="*/ 0 h 7620000"/>
              <a:gd name="connsiteX2" fmla="*/ 6722463 w 6759030"/>
              <a:gd name="connsiteY2" fmla="*/ 3533140 h 7620000"/>
              <a:gd name="connsiteX3" fmla="*/ 6759015 w 6759030"/>
              <a:gd name="connsiteY3" fmla="*/ 3810001 h 7620000"/>
              <a:gd name="connsiteX4" fmla="*/ 6722463 w 6759030"/>
              <a:gd name="connsiteY4" fmla="*/ 4086861 h 7620000"/>
              <a:gd name="connsiteX5" fmla="*/ 5572068 w 6759030"/>
              <a:gd name="connsiteY5" fmla="*/ 7620000 h 7620000"/>
              <a:gd name="connsiteX6" fmla="*/ 0 w 6759030"/>
              <a:gd name="connsiteY6" fmla="*/ 7620000 h 7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9030" h="7620000">
                <a:moveTo>
                  <a:pt x="0" y="0"/>
                </a:moveTo>
                <a:lnTo>
                  <a:pt x="5572068" y="0"/>
                </a:lnTo>
                <a:lnTo>
                  <a:pt x="6722463" y="3533140"/>
                </a:lnTo>
                <a:cubicBezTo>
                  <a:pt x="6747339" y="3609468"/>
                  <a:pt x="6759523" y="3709925"/>
                  <a:pt x="6759015" y="3810001"/>
                </a:cubicBezTo>
                <a:cubicBezTo>
                  <a:pt x="6759396" y="3910077"/>
                  <a:pt x="6747339" y="4010534"/>
                  <a:pt x="6722463" y="4086861"/>
                </a:cubicBezTo>
                <a:lnTo>
                  <a:pt x="5572068" y="7620000"/>
                </a:lnTo>
                <a:lnTo>
                  <a:pt x="0" y="7620000"/>
                </a:lnTo>
                <a:close/>
              </a:path>
            </a:pathLst>
          </a:custGeom>
          <a:solidFill>
            <a:schemeClr val="tx2"/>
          </a:solidFill>
          <a:ln w="1079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400" tIns="32400" rIns="32400" bIns="32400" numCol="1" spcCol="38100" rtlCol="0" fromWordArt="0" anchor="ctr" anchorCtr="0" forceAA="0" compatLnSpc="1">
            <a:prstTxWarp prst="textNoShape">
              <a:avLst/>
            </a:prstTxWarp>
            <a:no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sv-SE" sz="1440" b="0" i="0" u="none" strike="noStrike" cap="none" spc="0" normalizeH="0" baseline="0">
              <a:ln>
                <a:noFill/>
              </a:ln>
              <a:solidFill>
                <a:srgbClr val="1E1E1E"/>
              </a:solidFill>
              <a:effectLst/>
              <a:uFillTx/>
              <a:latin typeface="Arial"/>
              <a:ea typeface="Arial"/>
              <a:cs typeface="Arial"/>
              <a:sym typeface="Arial"/>
            </a:endParaRPr>
          </a:p>
        </p:txBody>
      </p:sp>
      <p:sp>
        <p:nvSpPr>
          <p:cNvPr id="6" name="Rubrik 1">
            <a:extLst>
              <a:ext uri="{FF2B5EF4-FFF2-40B4-BE49-F238E27FC236}">
                <a16:creationId xmlns:a16="http://schemas.microsoft.com/office/drawing/2014/main" id="{7B901E5C-8F86-4EC9-8631-9C53E6C9994D}"/>
              </a:ext>
            </a:extLst>
          </p:cNvPr>
          <p:cNvSpPr>
            <a:spLocks noGrp="1"/>
          </p:cNvSpPr>
          <p:nvPr>
            <p:ph type="title" hasCustomPrompt="1"/>
          </p:nvPr>
        </p:nvSpPr>
        <p:spPr>
          <a:xfrm>
            <a:off x="620103" y="610076"/>
            <a:ext cx="4309322" cy="5637848"/>
          </a:xfrm>
        </p:spPr>
        <p:txBody>
          <a:bodyPr anchor="ctr" anchorCtr="0"/>
          <a:lstStyle>
            <a:lvl1pPr>
              <a:lnSpc>
                <a:spcPct val="100000"/>
              </a:lnSpc>
              <a:defRPr>
                <a:solidFill>
                  <a:schemeClr val="bg1"/>
                </a:solidFill>
              </a:defRPr>
            </a:lvl1pPr>
          </a:lstStyle>
          <a:p>
            <a:r>
              <a:rPr lang="sv-SE" dirty="0"/>
              <a:t>Rubrik</a:t>
            </a:r>
          </a:p>
        </p:txBody>
      </p:sp>
    </p:spTree>
    <p:extLst>
      <p:ext uri="{BB962C8B-B14F-4D97-AF65-F5344CB8AC3E}">
        <p14:creationId xmlns:p14="http://schemas.microsoft.com/office/powerpoint/2010/main" val="1436608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i pil med foto till höger - mörkgrön">
    <p:bg>
      <p:bgPr>
        <a:solidFill>
          <a:schemeClr val="tx2"/>
        </a:solidFill>
        <a:effectLst/>
      </p:bgPr>
    </p:bg>
    <p:spTree>
      <p:nvGrpSpPr>
        <p:cNvPr id="1" name=""/>
        <p:cNvGrpSpPr/>
        <p:nvPr/>
      </p:nvGrpSpPr>
      <p:grpSpPr>
        <a:xfrm>
          <a:off x="0" y="0"/>
          <a:ext cx="0" cy="0"/>
          <a:chOff x="0" y="0"/>
          <a:chExt cx="0" cy="0"/>
        </a:xfrm>
      </p:grpSpPr>
      <p:sp>
        <p:nvSpPr>
          <p:cNvPr id="24" name="Platshållare för bild 23">
            <a:extLst>
              <a:ext uri="{FF2B5EF4-FFF2-40B4-BE49-F238E27FC236}">
                <a16:creationId xmlns:a16="http://schemas.microsoft.com/office/drawing/2014/main" id="{9713C70A-6A4B-4E5E-A584-C4A92687A47A}"/>
              </a:ext>
            </a:extLst>
          </p:cNvPr>
          <p:cNvSpPr>
            <a:spLocks noGrp="1"/>
          </p:cNvSpPr>
          <p:nvPr>
            <p:ph type="pic" idx="21" hasCustomPrompt="1"/>
          </p:nvPr>
        </p:nvSpPr>
        <p:spPr>
          <a:xfrm>
            <a:off x="6444837" y="0"/>
            <a:ext cx="5747163" cy="6858000"/>
          </a:xfrm>
          <a:custGeom>
            <a:avLst/>
            <a:gdLst>
              <a:gd name="connsiteX0" fmla="*/ 0 w 6385488"/>
              <a:gd name="connsiteY0" fmla="*/ 0 h 7620000"/>
              <a:gd name="connsiteX1" fmla="*/ 6385488 w 6385488"/>
              <a:gd name="connsiteY1" fmla="*/ 0 h 7620000"/>
              <a:gd name="connsiteX2" fmla="*/ 6385488 w 6385488"/>
              <a:gd name="connsiteY2" fmla="*/ 7620000 h 7620000"/>
              <a:gd name="connsiteX3" fmla="*/ 0 w 6385488"/>
              <a:gd name="connsiteY3" fmla="*/ 7620000 h 7620000"/>
              <a:gd name="connsiteX4" fmla="*/ 1150395 w 6385488"/>
              <a:gd name="connsiteY4" fmla="*/ 4086861 h 7620000"/>
              <a:gd name="connsiteX5" fmla="*/ 1186947 w 6385488"/>
              <a:gd name="connsiteY5" fmla="*/ 3810001 h 7620000"/>
              <a:gd name="connsiteX6" fmla="*/ 1150395 w 6385488"/>
              <a:gd name="connsiteY6" fmla="*/ 3533140 h 7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5488" h="7620000">
                <a:moveTo>
                  <a:pt x="0" y="0"/>
                </a:moveTo>
                <a:lnTo>
                  <a:pt x="6385488" y="0"/>
                </a:lnTo>
                <a:lnTo>
                  <a:pt x="6385488" y="7620000"/>
                </a:lnTo>
                <a:lnTo>
                  <a:pt x="0" y="7620000"/>
                </a:lnTo>
                <a:lnTo>
                  <a:pt x="1150395" y="4086861"/>
                </a:lnTo>
                <a:cubicBezTo>
                  <a:pt x="1175271" y="4010534"/>
                  <a:pt x="1187328" y="3910077"/>
                  <a:pt x="1186947" y="3810001"/>
                </a:cubicBezTo>
                <a:cubicBezTo>
                  <a:pt x="1187455" y="3709925"/>
                  <a:pt x="1175271" y="3609468"/>
                  <a:pt x="1150395" y="3533140"/>
                </a:cubicBezTo>
                <a:close/>
              </a:path>
            </a:pathLst>
          </a:custGeom>
          <a:solidFill>
            <a:schemeClr val="bg1"/>
          </a:solidFill>
        </p:spPr>
        <p:txBody>
          <a:bodyPr wrap="square" lIns="91439" tIns="45719" rIns="91439" bIns="2880000" anchor="ctr" anchorCtr="0">
            <a:noAutofit/>
          </a:bodyPr>
          <a:lstStyle>
            <a:lvl1pPr marL="0" indent="0" algn="ctr">
              <a:lnSpc>
                <a:spcPct val="100000"/>
              </a:lnSpc>
              <a:spcBef>
                <a:spcPts val="0"/>
              </a:spcBef>
              <a:buNone/>
              <a:defRPr kern="1200" baseline="0"/>
            </a:lvl1pPr>
          </a:lstStyle>
          <a:p>
            <a:r>
              <a:rPr lang="sv-SE" dirty="0"/>
              <a:t>Klicka här för att infoga </a:t>
            </a:r>
            <a:br>
              <a:rPr lang="sv-SE" dirty="0"/>
            </a:br>
            <a:r>
              <a:rPr lang="sv-SE" dirty="0"/>
              <a:t>ett fotografi (ej illustration).</a:t>
            </a:r>
            <a:br>
              <a:rPr lang="sv-SE" dirty="0"/>
            </a:br>
            <a:br>
              <a:rPr lang="sv-SE" dirty="0"/>
            </a:br>
            <a:r>
              <a:rPr lang="sv-SE" dirty="0"/>
              <a:t>Justera utsnittet under</a:t>
            </a:r>
            <a:br>
              <a:rPr lang="sv-SE" dirty="0"/>
            </a:br>
            <a:r>
              <a:rPr lang="sv-SE" dirty="0"/>
              <a:t>Bildverktyg/Format/Beskär </a:t>
            </a:r>
            <a:br>
              <a:rPr lang="sv-SE" dirty="0"/>
            </a:br>
            <a:r>
              <a:rPr lang="sv-SE" dirty="0"/>
              <a:t>i menyn. </a:t>
            </a:r>
          </a:p>
        </p:txBody>
      </p:sp>
      <p:sp>
        <p:nvSpPr>
          <p:cNvPr id="25" name="Rubrik 1">
            <a:extLst>
              <a:ext uri="{FF2B5EF4-FFF2-40B4-BE49-F238E27FC236}">
                <a16:creationId xmlns:a16="http://schemas.microsoft.com/office/drawing/2014/main" id="{AAC8224C-3E89-46B9-82D6-829A479DC45F}"/>
              </a:ext>
            </a:extLst>
          </p:cNvPr>
          <p:cNvSpPr>
            <a:spLocks noGrp="1"/>
          </p:cNvSpPr>
          <p:nvPr>
            <p:ph type="title" hasCustomPrompt="1"/>
          </p:nvPr>
        </p:nvSpPr>
        <p:spPr>
          <a:xfrm>
            <a:off x="620103" y="188466"/>
            <a:ext cx="5346279" cy="1143239"/>
          </a:xfrm>
        </p:spPr>
        <p:txBody>
          <a:bodyPr/>
          <a:lstStyle>
            <a:lvl1pPr>
              <a:defRPr>
                <a:solidFill>
                  <a:schemeClr val="bg1"/>
                </a:solidFill>
              </a:defRPr>
            </a:lvl1pPr>
          </a:lstStyle>
          <a:p>
            <a:r>
              <a:rPr lang="sv-SE" dirty="0"/>
              <a:t>Rubrik</a:t>
            </a:r>
          </a:p>
        </p:txBody>
      </p:sp>
      <p:sp>
        <p:nvSpPr>
          <p:cNvPr id="27" name="Brödtext nivå ett…">
            <a:extLst>
              <a:ext uri="{FF2B5EF4-FFF2-40B4-BE49-F238E27FC236}">
                <a16:creationId xmlns:a16="http://schemas.microsoft.com/office/drawing/2014/main" id="{42BB3454-CB8D-4C7E-B09C-415B17BF2EB0}"/>
              </a:ext>
            </a:extLst>
          </p:cNvPr>
          <p:cNvSpPr txBox="1">
            <a:spLocks noGrp="1"/>
          </p:cNvSpPr>
          <p:nvPr>
            <p:ph type="body" idx="10" hasCustomPrompt="1"/>
          </p:nvPr>
        </p:nvSpPr>
        <p:spPr>
          <a:xfrm>
            <a:off x="620102" y="1586926"/>
            <a:ext cx="5799947" cy="4660999"/>
          </a:xfrm>
          <a:prstGeom prst="rect">
            <a:avLst/>
          </a:prstGeom>
        </p:spPr>
        <p:txBody>
          <a:bodyPr>
            <a:noAutofit/>
          </a:bodyPr>
          <a:lstStyle>
            <a:lvl1pPr>
              <a:buClr>
                <a:schemeClr val="accent6"/>
              </a:buClr>
              <a:defRPr>
                <a:solidFill>
                  <a:schemeClr val="bg1"/>
                </a:solidFill>
              </a:defRPr>
            </a:lvl1pPr>
            <a:lvl2pPr>
              <a:buClr>
                <a:schemeClr val="accent6"/>
              </a:buClr>
              <a:defRPr>
                <a:solidFill>
                  <a:schemeClr val="bg1"/>
                </a:solidFill>
              </a:defRPr>
            </a:lvl2pPr>
            <a:lvl3pPr marL="1022527" indent="-374446">
              <a:buClr>
                <a:schemeClr val="accent6"/>
              </a:buClr>
              <a:defRPr>
                <a:solidFill>
                  <a:schemeClr val="bg1"/>
                </a:solidFill>
              </a:defRPr>
            </a:lvl3pPr>
            <a:lvl4pPr>
              <a:buClr>
                <a:schemeClr val="accent6"/>
              </a:buClr>
              <a:defRPr>
                <a:solidFill>
                  <a:schemeClr val="bg1"/>
                </a:solidFill>
              </a:defRPr>
            </a:lvl4pPr>
            <a:lvl5pPr>
              <a:buClr>
                <a:schemeClr val="accent6"/>
              </a:buClr>
              <a:defRPr>
                <a:solidFill>
                  <a:schemeClr val="bg1"/>
                </a:solidFill>
              </a:defRPr>
            </a:lvl5pPr>
            <a:lvl6pPr marL="2743543" indent="0">
              <a:buNone/>
              <a:defRPr/>
            </a:lvl6pPr>
          </a:lstStyle>
          <a:p>
            <a:r>
              <a:rPr lang="sv-SE" dirty="0"/>
              <a:t>Skriv text här</a:t>
            </a:r>
          </a:p>
        </p:txBody>
      </p:sp>
    </p:spTree>
    <p:extLst>
      <p:ext uri="{BB962C8B-B14F-4D97-AF65-F5344CB8AC3E}">
        <p14:creationId xmlns:p14="http://schemas.microsoft.com/office/powerpoint/2010/main" val="917242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i pil med foto till höger - vit">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0DE83AB-9398-4841-B490-094A9E8CE1B1}"/>
              </a:ext>
            </a:extLst>
          </p:cNvPr>
          <p:cNvSpPr>
            <a:spLocks noGrp="1"/>
          </p:cNvSpPr>
          <p:nvPr>
            <p:ph type="pic" idx="21" hasCustomPrompt="1"/>
          </p:nvPr>
        </p:nvSpPr>
        <p:spPr>
          <a:xfrm>
            <a:off x="6444837" y="0"/>
            <a:ext cx="5747163" cy="6858000"/>
          </a:xfrm>
          <a:custGeom>
            <a:avLst/>
            <a:gdLst>
              <a:gd name="connsiteX0" fmla="*/ 0 w 6385488"/>
              <a:gd name="connsiteY0" fmla="*/ 0 h 7620000"/>
              <a:gd name="connsiteX1" fmla="*/ 6385488 w 6385488"/>
              <a:gd name="connsiteY1" fmla="*/ 0 h 7620000"/>
              <a:gd name="connsiteX2" fmla="*/ 6385488 w 6385488"/>
              <a:gd name="connsiteY2" fmla="*/ 7620000 h 7620000"/>
              <a:gd name="connsiteX3" fmla="*/ 0 w 6385488"/>
              <a:gd name="connsiteY3" fmla="*/ 7620000 h 7620000"/>
              <a:gd name="connsiteX4" fmla="*/ 1150395 w 6385488"/>
              <a:gd name="connsiteY4" fmla="*/ 4086861 h 7620000"/>
              <a:gd name="connsiteX5" fmla="*/ 1186947 w 6385488"/>
              <a:gd name="connsiteY5" fmla="*/ 3810001 h 7620000"/>
              <a:gd name="connsiteX6" fmla="*/ 1150395 w 6385488"/>
              <a:gd name="connsiteY6" fmla="*/ 3533140 h 7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5488" h="7620000">
                <a:moveTo>
                  <a:pt x="0" y="0"/>
                </a:moveTo>
                <a:lnTo>
                  <a:pt x="6385488" y="0"/>
                </a:lnTo>
                <a:lnTo>
                  <a:pt x="6385488" y="7620000"/>
                </a:lnTo>
                <a:lnTo>
                  <a:pt x="0" y="7620000"/>
                </a:lnTo>
                <a:lnTo>
                  <a:pt x="1150395" y="4086861"/>
                </a:lnTo>
                <a:cubicBezTo>
                  <a:pt x="1175271" y="4010534"/>
                  <a:pt x="1187328" y="3910077"/>
                  <a:pt x="1186947" y="3810001"/>
                </a:cubicBezTo>
                <a:cubicBezTo>
                  <a:pt x="1187455" y="3709925"/>
                  <a:pt x="1175271" y="3609468"/>
                  <a:pt x="1150395" y="3533140"/>
                </a:cubicBezTo>
                <a:close/>
              </a:path>
            </a:pathLst>
          </a:custGeom>
          <a:solidFill>
            <a:schemeClr val="bg2"/>
          </a:solidFill>
        </p:spPr>
        <p:txBody>
          <a:bodyPr wrap="square" lIns="91439" tIns="45719" rIns="91439" bIns="2880000" anchor="ctr" anchorCtr="0">
            <a:noAutofit/>
          </a:bodyPr>
          <a:lstStyle>
            <a:lvl1pPr marL="0" indent="0" algn="ctr">
              <a:lnSpc>
                <a:spcPct val="100000"/>
              </a:lnSpc>
              <a:spcBef>
                <a:spcPts val="0"/>
              </a:spcBef>
              <a:buNone/>
              <a:defRPr kern="1200" baseline="0"/>
            </a:lvl1pPr>
          </a:lstStyle>
          <a:p>
            <a:r>
              <a:rPr lang="sv-SE" dirty="0"/>
              <a:t>Klicka här för att infoga </a:t>
            </a:r>
            <a:br>
              <a:rPr lang="sv-SE" dirty="0"/>
            </a:br>
            <a:r>
              <a:rPr lang="sv-SE" dirty="0"/>
              <a:t>ett fotografi (ej illustration).</a:t>
            </a:r>
            <a:br>
              <a:rPr lang="sv-SE" dirty="0"/>
            </a:br>
            <a:br>
              <a:rPr lang="sv-SE" dirty="0"/>
            </a:br>
            <a:r>
              <a:rPr lang="sv-SE" dirty="0"/>
              <a:t>Justera utsnittet under</a:t>
            </a:r>
            <a:br>
              <a:rPr lang="sv-SE" dirty="0"/>
            </a:br>
            <a:r>
              <a:rPr lang="sv-SE" dirty="0"/>
              <a:t>Bildverktyg/Format/Beskär </a:t>
            </a:r>
            <a:br>
              <a:rPr lang="sv-SE" dirty="0"/>
            </a:br>
            <a:r>
              <a:rPr lang="sv-SE" dirty="0"/>
              <a:t>i menyn. </a:t>
            </a:r>
          </a:p>
        </p:txBody>
      </p:sp>
      <p:sp>
        <p:nvSpPr>
          <p:cNvPr id="5" name="Brödtext nivå ett…">
            <a:extLst>
              <a:ext uri="{FF2B5EF4-FFF2-40B4-BE49-F238E27FC236}">
                <a16:creationId xmlns:a16="http://schemas.microsoft.com/office/drawing/2014/main" id="{8D9A8CD0-A988-411F-975E-4C7EDA5C3B7B}"/>
              </a:ext>
            </a:extLst>
          </p:cNvPr>
          <p:cNvSpPr txBox="1">
            <a:spLocks noGrp="1"/>
          </p:cNvSpPr>
          <p:nvPr>
            <p:ph type="body" idx="10" hasCustomPrompt="1"/>
          </p:nvPr>
        </p:nvSpPr>
        <p:spPr>
          <a:xfrm>
            <a:off x="620102" y="1586926"/>
            <a:ext cx="5799947" cy="4660999"/>
          </a:xfrm>
          <a:prstGeom prst="rect">
            <a:avLst/>
          </a:prstGeom>
        </p:spPr>
        <p:txBody>
          <a:bodyPr>
            <a:noAutofit/>
          </a:bodyPr>
          <a:lstStyle>
            <a:lvl1pPr>
              <a:buClr>
                <a:schemeClr val="accent1"/>
              </a:buClr>
              <a:defRPr>
                <a:solidFill>
                  <a:schemeClr val="tx1"/>
                </a:solidFill>
              </a:defRPr>
            </a:lvl1pPr>
            <a:lvl3pPr marL="1022527" indent="-374446"/>
          </a:lstStyle>
          <a:p>
            <a:r>
              <a:rPr lang="sv-SE" dirty="0"/>
              <a:t>Skriv text här</a:t>
            </a:r>
            <a:endParaRPr dirty="0"/>
          </a:p>
        </p:txBody>
      </p:sp>
      <p:sp>
        <p:nvSpPr>
          <p:cNvPr id="6" name="Rubrik 1">
            <a:extLst>
              <a:ext uri="{FF2B5EF4-FFF2-40B4-BE49-F238E27FC236}">
                <a16:creationId xmlns:a16="http://schemas.microsoft.com/office/drawing/2014/main" id="{CD7669FE-A5A1-437D-B132-5F430AF45321}"/>
              </a:ext>
            </a:extLst>
          </p:cNvPr>
          <p:cNvSpPr>
            <a:spLocks noGrp="1"/>
          </p:cNvSpPr>
          <p:nvPr>
            <p:ph type="title" hasCustomPrompt="1"/>
          </p:nvPr>
        </p:nvSpPr>
        <p:spPr>
          <a:xfrm>
            <a:off x="620103" y="188466"/>
            <a:ext cx="5346278" cy="1143239"/>
          </a:xfrm>
        </p:spPr>
        <p:txBody>
          <a:bodyPr/>
          <a:lstStyle>
            <a:lvl1pPr>
              <a:defRPr>
                <a:solidFill>
                  <a:schemeClr val="tx2"/>
                </a:solidFill>
              </a:defRPr>
            </a:lvl1pPr>
          </a:lstStyle>
          <a:p>
            <a:r>
              <a:rPr lang="sv-SE" dirty="0"/>
              <a:t>Rubrik</a:t>
            </a:r>
          </a:p>
        </p:txBody>
      </p:sp>
    </p:spTree>
    <p:extLst>
      <p:ext uri="{BB962C8B-B14F-4D97-AF65-F5344CB8AC3E}">
        <p14:creationId xmlns:p14="http://schemas.microsoft.com/office/powerpoint/2010/main" val="13651567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4CED52-5D90-2896-A434-25E6FC3D63E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9AB74CB-E238-DE92-B57D-7A5BE706F062}"/>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D78210D-54BF-556C-2E04-B7538428741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AEF3478-5F73-A10D-AE6C-7CC104DFA6F6}"/>
              </a:ext>
            </a:extLst>
          </p:cNvPr>
          <p:cNvSpPr>
            <a:spLocks noGrp="1"/>
          </p:cNvSpPr>
          <p:nvPr>
            <p:ph type="dt" sz="half" idx="10"/>
          </p:nvPr>
        </p:nvSpPr>
        <p:spPr/>
        <p:txBody>
          <a:bodyPr/>
          <a:lstStyle/>
          <a:p>
            <a:fld id="{09A48B5C-E1AA-438A-9283-AAF458E988BE}" type="datetimeFigureOut">
              <a:rPr lang="sv-SE" smtClean="0"/>
              <a:t>2025-05-06</a:t>
            </a:fld>
            <a:endParaRPr lang="sv-SE"/>
          </a:p>
        </p:txBody>
      </p:sp>
      <p:sp>
        <p:nvSpPr>
          <p:cNvPr id="6" name="Platshållare för sidfot 5">
            <a:extLst>
              <a:ext uri="{FF2B5EF4-FFF2-40B4-BE49-F238E27FC236}">
                <a16:creationId xmlns:a16="http://schemas.microsoft.com/office/drawing/2014/main" id="{B9F84A5E-5217-D9D2-052F-F7830245781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5569BA8-045A-2CF3-DABD-E9C3C3433521}"/>
              </a:ext>
            </a:extLst>
          </p:cNvPr>
          <p:cNvSpPr>
            <a:spLocks noGrp="1"/>
          </p:cNvSpPr>
          <p:nvPr>
            <p:ph type="sldNum" sz="quarter" idx="12"/>
          </p:nvPr>
        </p:nvSpPr>
        <p:spPr/>
        <p:txBody>
          <a:bodyPr/>
          <a:lstStyle/>
          <a:p>
            <a:fld id="{E813F1B9-429C-4031-BB84-6BB20FC00AFE}" type="slidenum">
              <a:rPr lang="sv-SE" smtClean="0"/>
              <a:t>‹#›</a:t>
            </a:fld>
            <a:endParaRPr lang="sv-SE"/>
          </a:p>
        </p:txBody>
      </p:sp>
    </p:spTree>
    <p:extLst>
      <p:ext uri="{BB962C8B-B14F-4D97-AF65-F5344CB8AC3E}">
        <p14:creationId xmlns:p14="http://schemas.microsoft.com/office/powerpoint/2010/main" val="598910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itat och foto">
    <p:bg>
      <p:bgPr>
        <a:solidFill>
          <a:schemeClr val="tx2"/>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FA410140-58B6-4162-99F1-3F2687A6B7CA}"/>
              </a:ext>
            </a:extLst>
          </p:cNvPr>
          <p:cNvSpPr>
            <a:spLocks noGrp="1"/>
          </p:cNvSpPr>
          <p:nvPr>
            <p:ph type="pic" idx="21" hasCustomPrompt="1"/>
          </p:nvPr>
        </p:nvSpPr>
        <p:spPr>
          <a:xfrm>
            <a:off x="6444837" y="0"/>
            <a:ext cx="5747163" cy="6858000"/>
          </a:xfrm>
          <a:custGeom>
            <a:avLst/>
            <a:gdLst>
              <a:gd name="connsiteX0" fmla="*/ 0 w 6385488"/>
              <a:gd name="connsiteY0" fmla="*/ 0 h 7620000"/>
              <a:gd name="connsiteX1" fmla="*/ 6385488 w 6385488"/>
              <a:gd name="connsiteY1" fmla="*/ 0 h 7620000"/>
              <a:gd name="connsiteX2" fmla="*/ 6385488 w 6385488"/>
              <a:gd name="connsiteY2" fmla="*/ 7620000 h 7620000"/>
              <a:gd name="connsiteX3" fmla="*/ 0 w 6385488"/>
              <a:gd name="connsiteY3" fmla="*/ 7620000 h 7620000"/>
              <a:gd name="connsiteX4" fmla="*/ 1150395 w 6385488"/>
              <a:gd name="connsiteY4" fmla="*/ 4086861 h 7620000"/>
              <a:gd name="connsiteX5" fmla="*/ 1186947 w 6385488"/>
              <a:gd name="connsiteY5" fmla="*/ 3810001 h 7620000"/>
              <a:gd name="connsiteX6" fmla="*/ 1150395 w 6385488"/>
              <a:gd name="connsiteY6" fmla="*/ 3533140 h 7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5488" h="7620000">
                <a:moveTo>
                  <a:pt x="0" y="0"/>
                </a:moveTo>
                <a:lnTo>
                  <a:pt x="6385488" y="0"/>
                </a:lnTo>
                <a:lnTo>
                  <a:pt x="6385488" y="7620000"/>
                </a:lnTo>
                <a:lnTo>
                  <a:pt x="0" y="7620000"/>
                </a:lnTo>
                <a:lnTo>
                  <a:pt x="1150395" y="4086861"/>
                </a:lnTo>
                <a:cubicBezTo>
                  <a:pt x="1175271" y="4010534"/>
                  <a:pt x="1187328" y="3910077"/>
                  <a:pt x="1186947" y="3810001"/>
                </a:cubicBezTo>
                <a:cubicBezTo>
                  <a:pt x="1187455" y="3709925"/>
                  <a:pt x="1175271" y="3609468"/>
                  <a:pt x="1150395" y="3533140"/>
                </a:cubicBezTo>
                <a:close/>
              </a:path>
            </a:pathLst>
          </a:custGeom>
          <a:solidFill>
            <a:schemeClr val="bg1"/>
          </a:solidFill>
        </p:spPr>
        <p:txBody>
          <a:bodyPr wrap="square" lIns="91439" tIns="45719" rIns="91439" bIns="2880000" anchor="ctr" anchorCtr="0">
            <a:noAutofit/>
          </a:bodyPr>
          <a:lstStyle>
            <a:lvl1pPr marL="0" indent="0" algn="ctr">
              <a:lnSpc>
                <a:spcPct val="100000"/>
              </a:lnSpc>
              <a:spcBef>
                <a:spcPts val="0"/>
              </a:spcBef>
              <a:buNone/>
              <a:defRPr kern="1200" baseline="0"/>
            </a:lvl1pPr>
          </a:lstStyle>
          <a:p>
            <a:r>
              <a:rPr lang="sv-SE" dirty="0"/>
              <a:t>Klicka här för att infoga </a:t>
            </a:r>
            <a:br>
              <a:rPr lang="sv-SE" dirty="0"/>
            </a:br>
            <a:r>
              <a:rPr lang="sv-SE" dirty="0"/>
              <a:t>ett fotografi (ej illustration).</a:t>
            </a:r>
            <a:br>
              <a:rPr lang="sv-SE" dirty="0"/>
            </a:br>
            <a:br>
              <a:rPr lang="sv-SE" dirty="0"/>
            </a:br>
            <a:r>
              <a:rPr lang="sv-SE" dirty="0"/>
              <a:t>Justera utsnittet under</a:t>
            </a:r>
            <a:br>
              <a:rPr lang="sv-SE" dirty="0"/>
            </a:br>
            <a:r>
              <a:rPr lang="sv-SE" dirty="0"/>
              <a:t>Bildverktyg/Format/Beskär </a:t>
            </a:r>
            <a:br>
              <a:rPr lang="sv-SE" dirty="0"/>
            </a:br>
            <a:r>
              <a:rPr lang="sv-SE" dirty="0"/>
              <a:t>i menyn. </a:t>
            </a:r>
          </a:p>
        </p:txBody>
      </p:sp>
      <p:sp>
        <p:nvSpPr>
          <p:cNvPr id="13" name="Brödtext nivå ett…">
            <a:extLst>
              <a:ext uri="{FF2B5EF4-FFF2-40B4-BE49-F238E27FC236}">
                <a16:creationId xmlns:a16="http://schemas.microsoft.com/office/drawing/2014/main" id="{0507CB1C-D69A-47D5-99A7-EE9EA7732BD7}"/>
              </a:ext>
            </a:extLst>
          </p:cNvPr>
          <p:cNvSpPr txBox="1">
            <a:spLocks noGrp="1"/>
          </p:cNvSpPr>
          <p:nvPr>
            <p:ph type="body" idx="10" hasCustomPrompt="1"/>
          </p:nvPr>
        </p:nvSpPr>
        <p:spPr>
          <a:xfrm>
            <a:off x="1494509" y="610077"/>
            <a:ext cx="4925539" cy="4860350"/>
          </a:xfrm>
          <a:prstGeom prst="rect">
            <a:avLst/>
          </a:prstGeom>
        </p:spPr>
        <p:txBody>
          <a:bodyPr tIns="0" rIns="0" bIns="0" anchor="ctr" anchorCtr="0">
            <a:noAutofit/>
          </a:bodyPr>
          <a:lstStyle>
            <a:lvl1pPr marL="0" indent="0">
              <a:buClr>
                <a:schemeClr val="accent6"/>
              </a:buClr>
              <a:buNone/>
              <a:defRPr sz="3420" b="1" kern="200" spc="-45" baseline="0">
                <a:solidFill>
                  <a:schemeClr val="bg1"/>
                </a:solidFill>
              </a:defRPr>
            </a:lvl1pPr>
            <a:lvl3pPr marL="1022527" indent="-374446"/>
          </a:lstStyle>
          <a:p>
            <a:r>
              <a:rPr lang="sv-SE" dirty="0"/>
              <a:t>Citat</a:t>
            </a:r>
            <a:endParaRPr dirty="0"/>
          </a:p>
        </p:txBody>
      </p:sp>
      <p:pic>
        <p:nvPicPr>
          <p:cNvPr id="3" name="Bild 2">
            <a:extLst>
              <a:ext uri="{FF2B5EF4-FFF2-40B4-BE49-F238E27FC236}">
                <a16:creationId xmlns:a16="http://schemas.microsoft.com/office/drawing/2014/main" id="{F1049B6C-2026-4715-ACD4-9A29FC6704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4889" y="610077"/>
            <a:ext cx="615169" cy="528394"/>
          </a:xfrm>
          <a:prstGeom prst="rect">
            <a:avLst/>
          </a:prstGeom>
        </p:spPr>
      </p:pic>
      <p:sp>
        <p:nvSpPr>
          <p:cNvPr id="16" name="Platshållare för text 5">
            <a:extLst>
              <a:ext uri="{FF2B5EF4-FFF2-40B4-BE49-F238E27FC236}">
                <a16:creationId xmlns:a16="http://schemas.microsoft.com/office/drawing/2014/main" id="{A88E0F94-8F23-49D4-A58C-5E38D441FA5F}"/>
              </a:ext>
            </a:extLst>
          </p:cNvPr>
          <p:cNvSpPr>
            <a:spLocks noGrp="1"/>
          </p:cNvSpPr>
          <p:nvPr>
            <p:ph type="body" sz="quarter" idx="11" hasCustomPrompt="1"/>
          </p:nvPr>
        </p:nvSpPr>
        <p:spPr>
          <a:xfrm>
            <a:off x="1494510" y="5600042"/>
            <a:ext cx="4925539" cy="647882"/>
          </a:xfrm>
          <a:prstGeom prst="rect">
            <a:avLst/>
          </a:prstGeom>
        </p:spPr>
        <p:txBody>
          <a:bodyPr tIns="0" rIns="0" bIns="0" anchor="b" anchorCtr="0">
            <a:noAutofit/>
          </a:bodyPr>
          <a:lstStyle>
            <a:lvl1pPr marL="0" indent="0" algn="l">
              <a:buNone/>
              <a:defRPr kern="200" spc="0" baseline="0">
                <a:solidFill>
                  <a:schemeClr val="bg1"/>
                </a:solidFill>
              </a:defRPr>
            </a:lvl1pPr>
          </a:lstStyle>
          <a:p>
            <a:r>
              <a:rPr lang="sv-SE" dirty="0"/>
              <a:t>Förnamn Efternamn, titel</a:t>
            </a:r>
          </a:p>
        </p:txBody>
      </p:sp>
    </p:spTree>
    <p:extLst>
      <p:ext uri="{BB962C8B-B14F-4D97-AF65-F5344CB8AC3E}">
        <p14:creationId xmlns:p14="http://schemas.microsoft.com/office/powerpoint/2010/main" val="3412003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lskärmsbild">
    <p:spTree>
      <p:nvGrpSpPr>
        <p:cNvPr id="1" name=""/>
        <p:cNvGrpSpPr/>
        <p:nvPr/>
      </p:nvGrpSpPr>
      <p:grpSpPr>
        <a:xfrm>
          <a:off x="0" y="0"/>
          <a:ext cx="0" cy="0"/>
          <a:chOff x="0" y="0"/>
          <a:chExt cx="0" cy="0"/>
        </a:xfrm>
      </p:grpSpPr>
      <p:sp>
        <p:nvSpPr>
          <p:cNvPr id="3" name="Platshållare för innehåll 5">
            <a:extLst>
              <a:ext uri="{FF2B5EF4-FFF2-40B4-BE49-F238E27FC236}">
                <a16:creationId xmlns:a16="http://schemas.microsoft.com/office/drawing/2014/main" id="{DC2A382E-9DD7-4F04-8EDB-B1FD035868AB}"/>
              </a:ext>
            </a:extLst>
          </p:cNvPr>
          <p:cNvSpPr>
            <a:spLocks noGrp="1"/>
          </p:cNvSpPr>
          <p:nvPr>
            <p:ph sz="quarter" idx="12" hasCustomPrompt="1"/>
          </p:nvPr>
        </p:nvSpPr>
        <p:spPr>
          <a:xfrm>
            <a:off x="0" y="0"/>
            <a:ext cx="12192000" cy="6858000"/>
          </a:xfrm>
        </p:spPr>
        <p:txBody>
          <a:bodyPr bIns="1800000" anchor="ctr" anchorCtr="0"/>
          <a:lstStyle>
            <a:lvl1pPr marL="0" marR="0" indent="0" algn="ctr" defTabSz="822960" rtl="0" eaLnBrk="1" fontAlgn="auto" latinLnBrk="0" hangingPunct="1">
              <a:lnSpc>
                <a:spcPct val="100000"/>
              </a:lnSpc>
              <a:spcBef>
                <a:spcPts val="0"/>
              </a:spcBef>
              <a:spcAft>
                <a:spcPts val="0"/>
              </a:spcAft>
              <a:buClr>
                <a:schemeClr val="accent1"/>
              </a:buClr>
              <a:buSzPct val="120000"/>
              <a:buFont typeface="Arial"/>
              <a:buNone/>
              <a:tabLst/>
              <a:defRPr/>
            </a:lvl1pPr>
          </a:lstStyle>
          <a:p>
            <a:pPr lvl="0"/>
            <a:r>
              <a:rPr lang="sv-SE" noProof="0" dirty="0"/>
              <a:t>Klicka på en ikon </a:t>
            </a:r>
            <a:br>
              <a:rPr lang="sv-SE" noProof="0" dirty="0"/>
            </a:br>
            <a:r>
              <a:rPr lang="sv-SE" noProof="0" dirty="0"/>
              <a:t>för att lägga till bildmaterial</a:t>
            </a:r>
          </a:p>
        </p:txBody>
      </p:sp>
    </p:spTree>
    <p:extLst>
      <p:ext uri="{BB962C8B-B14F-4D97-AF65-F5344CB8AC3E}">
        <p14:creationId xmlns:p14="http://schemas.microsoft.com/office/powerpoint/2010/main" val="2415626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dserie - startbild">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325235F6-74BF-42D5-9364-22D8490390BA}"/>
              </a:ext>
            </a:extLst>
          </p:cNvPr>
          <p:cNvGrpSpPr/>
          <p:nvPr userDrawn="1"/>
        </p:nvGrpSpPr>
        <p:grpSpPr>
          <a:xfrm>
            <a:off x="620102" y="5716298"/>
            <a:ext cx="615624" cy="452796"/>
            <a:chOff x="697248" y="5520662"/>
            <a:chExt cx="684000" cy="503107"/>
          </a:xfrm>
        </p:grpSpPr>
        <p:sp>
          <p:nvSpPr>
            <p:cNvPr id="12" name="Ellips 11">
              <a:extLst>
                <a:ext uri="{FF2B5EF4-FFF2-40B4-BE49-F238E27FC236}">
                  <a16:creationId xmlns:a16="http://schemas.microsoft.com/office/drawing/2014/main" id="{CBF9C364-52E9-4D5D-A058-5AE6BE88DC27}"/>
                </a:ext>
              </a:extLst>
            </p:cNvPr>
            <p:cNvSpPr/>
            <p:nvPr/>
          </p:nvSpPr>
          <p:spPr>
            <a:xfrm>
              <a:off x="697248" y="5520662"/>
              <a:ext cx="684000" cy="503107"/>
            </a:xfrm>
            <a:prstGeom prst="ellipse">
              <a:avLst/>
            </a:prstGeom>
            <a:solidFill>
              <a:schemeClr val="accent6"/>
            </a:solidFill>
            <a:ln w="1079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sv-SE" sz="1620" b="0" i="0" u="none" strike="noStrike" cap="none" spc="0" normalizeH="0" baseline="0">
                <a:ln>
                  <a:noFill/>
                </a:ln>
                <a:solidFill>
                  <a:srgbClr val="1E1E1E"/>
                </a:solidFill>
                <a:effectLst/>
                <a:uFillTx/>
                <a:latin typeface="Arial"/>
                <a:ea typeface="Arial"/>
                <a:cs typeface="Arial"/>
                <a:sym typeface="Arial"/>
              </a:endParaRPr>
            </a:p>
          </p:txBody>
        </p:sp>
        <p:pic>
          <p:nvPicPr>
            <p:cNvPr id="13" name="Bild 12">
              <a:extLst>
                <a:ext uri="{FF2B5EF4-FFF2-40B4-BE49-F238E27FC236}">
                  <a16:creationId xmlns:a16="http://schemas.microsoft.com/office/drawing/2014/main" id="{7DD5BCE3-3435-4797-9AF4-972D2D25C87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127" y="5629811"/>
              <a:ext cx="432243" cy="284811"/>
            </a:xfrm>
            <a:prstGeom prst="rect">
              <a:avLst/>
            </a:prstGeom>
          </p:spPr>
        </p:pic>
      </p:grpSp>
      <p:cxnSp>
        <p:nvCxnSpPr>
          <p:cNvPr id="14" name="Rak koppling 13">
            <a:extLst>
              <a:ext uri="{FF2B5EF4-FFF2-40B4-BE49-F238E27FC236}">
                <a16:creationId xmlns:a16="http://schemas.microsoft.com/office/drawing/2014/main" id="{19F38C6E-362C-46F2-9843-6A0CA0028EA8}"/>
              </a:ext>
            </a:extLst>
          </p:cNvPr>
          <p:cNvCxnSpPr>
            <a:cxnSpLocks/>
          </p:cNvCxnSpPr>
          <p:nvPr userDrawn="1"/>
        </p:nvCxnSpPr>
        <p:spPr>
          <a:xfrm flipV="1">
            <a:off x="1196747" y="5942696"/>
            <a:ext cx="10995253" cy="1"/>
          </a:xfrm>
          <a:prstGeom prst="line">
            <a:avLst/>
          </a:prstGeom>
          <a:noFill/>
          <a:ln w="50800" cap="flat">
            <a:solidFill>
              <a:schemeClr val="accent6"/>
            </a:solidFill>
            <a:prstDash val="solid"/>
            <a:round/>
          </a:ln>
          <a:effectLst/>
          <a:sp3d/>
        </p:spPr>
        <p:style>
          <a:lnRef idx="0">
            <a:scrgbClr r="0" g="0" b="0"/>
          </a:lnRef>
          <a:fillRef idx="0">
            <a:scrgbClr r="0" g="0" b="0"/>
          </a:fillRef>
          <a:effectRef idx="0">
            <a:scrgbClr r="0" g="0" b="0"/>
          </a:effectRef>
          <a:fontRef idx="none"/>
        </p:style>
      </p:cxnSp>
      <p:sp>
        <p:nvSpPr>
          <p:cNvPr id="9" name="Rubrik 1">
            <a:extLst>
              <a:ext uri="{FF2B5EF4-FFF2-40B4-BE49-F238E27FC236}">
                <a16:creationId xmlns:a16="http://schemas.microsoft.com/office/drawing/2014/main" id="{4DDC8C29-1FA3-42B1-93EE-5D772D7CE642}"/>
              </a:ext>
            </a:extLst>
          </p:cNvPr>
          <p:cNvSpPr>
            <a:spLocks noGrp="1"/>
          </p:cNvSpPr>
          <p:nvPr>
            <p:ph type="title" hasCustomPrompt="1"/>
          </p:nvPr>
        </p:nvSpPr>
        <p:spPr>
          <a:xfrm>
            <a:off x="620102" y="188466"/>
            <a:ext cx="8716383" cy="1143239"/>
          </a:xfrm>
        </p:spPr>
        <p:txBody>
          <a:bodyPr/>
          <a:lstStyle>
            <a:lvl1pPr>
              <a:defRPr/>
            </a:lvl1pPr>
          </a:lstStyle>
          <a:p>
            <a:r>
              <a:rPr lang="sv-SE" dirty="0"/>
              <a:t>Rubrik</a:t>
            </a:r>
          </a:p>
        </p:txBody>
      </p:sp>
      <p:sp>
        <p:nvSpPr>
          <p:cNvPr id="10" name="Brödtext nivå ett…">
            <a:extLst>
              <a:ext uri="{FF2B5EF4-FFF2-40B4-BE49-F238E27FC236}">
                <a16:creationId xmlns:a16="http://schemas.microsoft.com/office/drawing/2014/main" id="{E2F927EA-B498-45D7-BFC2-5DC940B5C2CA}"/>
              </a:ext>
            </a:extLst>
          </p:cNvPr>
          <p:cNvSpPr txBox="1">
            <a:spLocks noGrp="1"/>
          </p:cNvSpPr>
          <p:nvPr>
            <p:ph type="body" idx="10" hasCustomPrompt="1"/>
          </p:nvPr>
        </p:nvSpPr>
        <p:spPr>
          <a:xfrm>
            <a:off x="620102" y="1582797"/>
            <a:ext cx="6480449" cy="3822824"/>
          </a:xfrm>
          <a:prstGeom prst="rect">
            <a:avLst/>
          </a:prstGeom>
        </p:spPr>
        <p:txBody>
          <a:bodyPr lIns="0">
            <a:noAutofit/>
          </a:bodyPr>
          <a:lstStyle>
            <a:lvl1pPr>
              <a:defRPr/>
            </a:lvl1pPr>
            <a:lvl3pPr marL="1022527" indent="-374446"/>
          </a:lstStyle>
          <a:p>
            <a:r>
              <a:rPr lang="sv-SE" dirty="0"/>
              <a:t>Skriv text här</a:t>
            </a:r>
          </a:p>
        </p:txBody>
      </p:sp>
    </p:spTree>
    <p:extLst>
      <p:ext uri="{BB962C8B-B14F-4D97-AF65-F5344CB8AC3E}">
        <p14:creationId xmlns:p14="http://schemas.microsoft.com/office/powerpoint/2010/main" val="179215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dserie - mellanbild">
    <p:spTree>
      <p:nvGrpSpPr>
        <p:cNvPr id="1" name=""/>
        <p:cNvGrpSpPr/>
        <p:nvPr/>
      </p:nvGrpSpPr>
      <p:grpSpPr>
        <a:xfrm>
          <a:off x="0" y="0"/>
          <a:ext cx="0" cy="0"/>
          <a:chOff x="0" y="0"/>
          <a:chExt cx="0" cy="0"/>
        </a:xfrm>
      </p:grpSpPr>
      <p:grpSp>
        <p:nvGrpSpPr>
          <p:cNvPr id="14" name="Grupp 13">
            <a:extLst>
              <a:ext uri="{FF2B5EF4-FFF2-40B4-BE49-F238E27FC236}">
                <a16:creationId xmlns:a16="http://schemas.microsoft.com/office/drawing/2014/main" id="{328A7EC3-63FE-42C5-9372-8535F96D1531}"/>
              </a:ext>
            </a:extLst>
          </p:cNvPr>
          <p:cNvGrpSpPr/>
          <p:nvPr userDrawn="1"/>
        </p:nvGrpSpPr>
        <p:grpSpPr>
          <a:xfrm>
            <a:off x="620102" y="5716298"/>
            <a:ext cx="615624" cy="452796"/>
            <a:chOff x="697248" y="5520662"/>
            <a:chExt cx="684000" cy="503107"/>
          </a:xfrm>
        </p:grpSpPr>
        <p:sp>
          <p:nvSpPr>
            <p:cNvPr id="15" name="Ellips 14">
              <a:extLst>
                <a:ext uri="{FF2B5EF4-FFF2-40B4-BE49-F238E27FC236}">
                  <a16:creationId xmlns:a16="http://schemas.microsoft.com/office/drawing/2014/main" id="{2986D25F-598E-4615-ABAF-C4EDFA9BC54D}"/>
                </a:ext>
              </a:extLst>
            </p:cNvPr>
            <p:cNvSpPr/>
            <p:nvPr/>
          </p:nvSpPr>
          <p:spPr>
            <a:xfrm>
              <a:off x="697248" y="5520662"/>
              <a:ext cx="684000" cy="503107"/>
            </a:xfrm>
            <a:prstGeom prst="ellipse">
              <a:avLst/>
            </a:prstGeom>
            <a:solidFill>
              <a:schemeClr val="accent6"/>
            </a:solidFill>
            <a:ln w="1079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sv-SE" sz="1620" b="0" i="0" u="none" strike="noStrike" cap="none" spc="0" normalizeH="0" baseline="0">
                <a:ln>
                  <a:noFill/>
                </a:ln>
                <a:solidFill>
                  <a:srgbClr val="1E1E1E"/>
                </a:solidFill>
                <a:effectLst/>
                <a:uFillTx/>
                <a:latin typeface="Arial"/>
                <a:ea typeface="Arial"/>
                <a:cs typeface="Arial"/>
                <a:sym typeface="Arial"/>
              </a:endParaRPr>
            </a:p>
          </p:txBody>
        </p:sp>
        <p:pic>
          <p:nvPicPr>
            <p:cNvPr id="16" name="Bild 15">
              <a:extLst>
                <a:ext uri="{FF2B5EF4-FFF2-40B4-BE49-F238E27FC236}">
                  <a16:creationId xmlns:a16="http://schemas.microsoft.com/office/drawing/2014/main" id="{5AA53669-F7AE-478F-99AF-2273055654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127" y="5629811"/>
              <a:ext cx="432243" cy="284811"/>
            </a:xfrm>
            <a:prstGeom prst="rect">
              <a:avLst/>
            </a:prstGeom>
          </p:spPr>
        </p:pic>
      </p:grpSp>
      <p:cxnSp>
        <p:nvCxnSpPr>
          <p:cNvPr id="17" name="Rak koppling 16">
            <a:extLst>
              <a:ext uri="{FF2B5EF4-FFF2-40B4-BE49-F238E27FC236}">
                <a16:creationId xmlns:a16="http://schemas.microsoft.com/office/drawing/2014/main" id="{55C6E40A-F4A3-4EF3-AEAC-682D3C061940}"/>
              </a:ext>
            </a:extLst>
          </p:cNvPr>
          <p:cNvCxnSpPr>
            <a:cxnSpLocks/>
          </p:cNvCxnSpPr>
          <p:nvPr userDrawn="1"/>
        </p:nvCxnSpPr>
        <p:spPr>
          <a:xfrm flipV="1">
            <a:off x="1196747" y="5942696"/>
            <a:ext cx="10995253" cy="1"/>
          </a:xfrm>
          <a:prstGeom prst="line">
            <a:avLst/>
          </a:prstGeom>
          <a:noFill/>
          <a:ln w="50800" cap="flat">
            <a:solidFill>
              <a:schemeClr val="accent6"/>
            </a:solidFill>
            <a:prstDash val="solid"/>
            <a:round/>
          </a:ln>
          <a:effectLst/>
          <a:sp3d/>
        </p:spPr>
        <p:style>
          <a:lnRef idx="0">
            <a:scrgbClr r="0" g="0" b="0"/>
          </a:lnRef>
          <a:fillRef idx="0">
            <a:scrgbClr r="0" g="0" b="0"/>
          </a:fillRef>
          <a:effectRef idx="0">
            <a:scrgbClr r="0" g="0" b="0"/>
          </a:effectRef>
          <a:fontRef idx="none"/>
        </p:style>
      </p:cxnSp>
      <p:cxnSp>
        <p:nvCxnSpPr>
          <p:cNvPr id="18" name="Rak koppling 17">
            <a:extLst>
              <a:ext uri="{FF2B5EF4-FFF2-40B4-BE49-F238E27FC236}">
                <a16:creationId xmlns:a16="http://schemas.microsoft.com/office/drawing/2014/main" id="{163595E3-DD5A-4BA7-9B9B-2E36954C89AF}"/>
              </a:ext>
            </a:extLst>
          </p:cNvPr>
          <p:cNvCxnSpPr>
            <a:cxnSpLocks/>
            <a:endCxn id="15" idx="2"/>
          </p:cNvCxnSpPr>
          <p:nvPr userDrawn="1"/>
        </p:nvCxnSpPr>
        <p:spPr>
          <a:xfrm flipV="1">
            <a:off x="-17703" y="5942696"/>
            <a:ext cx="637805" cy="2"/>
          </a:xfrm>
          <a:prstGeom prst="line">
            <a:avLst/>
          </a:prstGeom>
          <a:noFill/>
          <a:ln w="50800" cap="flat">
            <a:solidFill>
              <a:schemeClr val="accent6"/>
            </a:solidFill>
            <a:prstDash val="solid"/>
            <a:round/>
          </a:ln>
          <a:effectLst/>
          <a:sp3d/>
        </p:spPr>
        <p:style>
          <a:lnRef idx="0">
            <a:scrgbClr r="0" g="0" b="0"/>
          </a:lnRef>
          <a:fillRef idx="0">
            <a:scrgbClr r="0" g="0" b="0"/>
          </a:fillRef>
          <a:effectRef idx="0">
            <a:scrgbClr r="0" g="0" b="0"/>
          </a:effectRef>
          <a:fontRef idx="none"/>
        </p:style>
      </p:cxnSp>
      <p:sp>
        <p:nvSpPr>
          <p:cNvPr id="9" name="Rubrik 1">
            <a:extLst>
              <a:ext uri="{FF2B5EF4-FFF2-40B4-BE49-F238E27FC236}">
                <a16:creationId xmlns:a16="http://schemas.microsoft.com/office/drawing/2014/main" id="{6FBC7AC6-C271-4103-8646-C25DE7BA119D}"/>
              </a:ext>
            </a:extLst>
          </p:cNvPr>
          <p:cNvSpPr>
            <a:spLocks noGrp="1"/>
          </p:cNvSpPr>
          <p:nvPr>
            <p:ph type="title" hasCustomPrompt="1"/>
          </p:nvPr>
        </p:nvSpPr>
        <p:spPr>
          <a:xfrm>
            <a:off x="620102" y="188466"/>
            <a:ext cx="8716383" cy="1143239"/>
          </a:xfrm>
        </p:spPr>
        <p:txBody>
          <a:bodyPr/>
          <a:lstStyle>
            <a:lvl1pPr>
              <a:defRPr/>
            </a:lvl1pPr>
          </a:lstStyle>
          <a:p>
            <a:r>
              <a:rPr lang="sv-SE" dirty="0"/>
              <a:t>Rubrik</a:t>
            </a:r>
          </a:p>
        </p:txBody>
      </p:sp>
      <p:sp>
        <p:nvSpPr>
          <p:cNvPr id="10" name="Brödtext nivå ett…">
            <a:extLst>
              <a:ext uri="{FF2B5EF4-FFF2-40B4-BE49-F238E27FC236}">
                <a16:creationId xmlns:a16="http://schemas.microsoft.com/office/drawing/2014/main" id="{8DE577F0-617B-425C-8E7A-BFD634047163}"/>
              </a:ext>
            </a:extLst>
          </p:cNvPr>
          <p:cNvSpPr txBox="1">
            <a:spLocks noGrp="1"/>
          </p:cNvSpPr>
          <p:nvPr>
            <p:ph type="body" idx="10" hasCustomPrompt="1"/>
          </p:nvPr>
        </p:nvSpPr>
        <p:spPr>
          <a:xfrm>
            <a:off x="620102" y="1582797"/>
            <a:ext cx="6480449" cy="3822824"/>
          </a:xfrm>
          <a:prstGeom prst="rect">
            <a:avLst/>
          </a:prstGeom>
        </p:spPr>
        <p:txBody>
          <a:bodyPr lIns="0">
            <a:noAutofit/>
          </a:bodyPr>
          <a:lstStyle>
            <a:lvl1pPr>
              <a:defRPr/>
            </a:lvl1pPr>
            <a:lvl3pPr marL="1022527" indent="-374446"/>
          </a:lstStyle>
          <a:p>
            <a:r>
              <a:rPr lang="sv-SE" dirty="0"/>
              <a:t>Skriv text här</a:t>
            </a:r>
          </a:p>
        </p:txBody>
      </p:sp>
    </p:spTree>
    <p:extLst>
      <p:ext uri="{BB962C8B-B14F-4D97-AF65-F5344CB8AC3E}">
        <p14:creationId xmlns:p14="http://schemas.microsoft.com/office/powerpoint/2010/main" val="455622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serie - slutbild">
    <p:spTree>
      <p:nvGrpSpPr>
        <p:cNvPr id="1" name=""/>
        <p:cNvGrpSpPr/>
        <p:nvPr/>
      </p:nvGrpSpPr>
      <p:grpSpPr>
        <a:xfrm>
          <a:off x="0" y="0"/>
          <a:ext cx="0" cy="0"/>
          <a:chOff x="0" y="0"/>
          <a:chExt cx="0" cy="0"/>
        </a:xfrm>
      </p:grpSpPr>
      <p:sp>
        <p:nvSpPr>
          <p:cNvPr id="14" name="Ellips 13">
            <a:extLst>
              <a:ext uri="{FF2B5EF4-FFF2-40B4-BE49-F238E27FC236}">
                <a16:creationId xmlns:a16="http://schemas.microsoft.com/office/drawing/2014/main" id="{77F878D6-3B1B-49FE-9533-C13EF6C9210E}"/>
              </a:ext>
            </a:extLst>
          </p:cNvPr>
          <p:cNvSpPr/>
          <p:nvPr/>
        </p:nvSpPr>
        <p:spPr>
          <a:xfrm>
            <a:off x="620102" y="5721409"/>
            <a:ext cx="615624" cy="442573"/>
          </a:xfrm>
          <a:prstGeom prst="ellipse">
            <a:avLst/>
          </a:prstGeom>
          <a:solidFill>
            <a:schemeClr val="accent6"/>
          </a:solidFill>
          <a:ln w="1079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400" tIns="32400" rIns="32400" bIns="32400"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sv-SE" sz="1620" b="0" i="0" u="none" strike="noStrike" cap="none" spc="0" normalizeH="0" baseline="0">
              <a:ln>
                <a:noFill/>
              </a:ln>
              <a:solidFill>
                <a:srgbClr val="1E1E1E"/>
              </a:solidFill>
              <a:effectLst/>
              <a:uFillTx/>
              <a:latin typeface="Arial"/>
              <a:ea typeface="Arial"/>
              <a:cs typeface="Arial"/>
              <a:sym typeface="Arial"/>
            </a:endParaRPr>
          </a:p>
        </p:txBody>
      </p:sp>
      <p:cxnSp>
        <p:nvCxnSpPr>
          <p:cNvPr id="16" name="Rak koppling 15">
            <a:extLst>
              <a:ext uri="{FF2B5EF4-FFF2-40B4-BE49-F238E27FC236}">
                <a16:creationId xmlns:a16="http://schemas.microsoft.com/office/drawing/2014/main" id="{CA362FC6-398F-440B-B915-9CA1E943D859}"/>
              </a:ext>
            </a:extLst>
          </p:cNvPr>
          <p:cNvCxnSpPr>
            <a:cxnSpLocks/>
            <a:endCxn id="14" idx="2"/>
          </p:cNvCxnSpPr>
          <p:nvPr userDrawn="1"/>
        </p:nvCxnSpPr>
        <p:spPr>
          <a:xfrm flipV="1">
            <a:off x="-17703" y="5942696"/>
            <a:ext cx="637805" cy="2"/>
          </a:xfrm>
          <a:prstGeom prst="line">
            <a:avLst/>
          </a:prstGeom>
          <a:noFill/>
          <a:ln w="50800" cap="flat">
            <a:solidFill>
              <a:schemeClr val="accent6"/>
            </a:solidFill>
            <a:prstDash val="solid"/>
            <a:round/>
          </a:ln>
          <a:effectLst/>
          <a:sp3d/>
        </p:spPr>
        <p:style>
          <a:lnRef idx="0">
            <a:scrgbClr r="0" g="0" b="0"/>
          </a:lnRef>
          <a:fillRef idx="0">
            <a:scrgbClr r="0" g="0" b="0"/>
          </a:fillRef>
          <a:effectRef idx="0">
            <a:scrgbClr r="0" g="0" b="0"/>
          </a:effectRef>
          <a:fontRef idx="none"/>
        </p:style>
      </p:cxnSp>
      <p:pic>
        <p:nvPicPr>
          <p:cNvPr id="3" name="Bild 2">
            <a:extLst>
              <a:ext uri="{FF2B5EF4-FFF2-40B4-BE49-F238E27FC236}">
                <a16:creationId xmlns:a16="http://schemas.microsoft.com/office/drawing/2014/main" id="{9A391DAB-A50F-4C29-B053-A49C3C07C69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7889" y="5770173"/>
            <a:ext cx="300049" cy="345043"/>
          </a:xfrm>
          <a:prstGeom prst="rect">
            <a:avLst/>
          </a:prstGeom>
        </p:spPr>
      </p:pic>
      <p:sp>
        <p:nvSpPr>
          <p:cNvPr id="9" name="Rubrik 1">
            <a:extLst>
              <a:ext uri="{FF2B5EF4-FFF2-40B4-BE49-F238E27FC236}">
                <a16:creationId xmlns:a16="http://schemas.microsoft.com/office/drawing/2014/main" id="{7DE67B72-909B-44D6-9C8C-C42DB176FC5F}"/>
              </a:ext>
            </a:extLst>
          </p:cNvPr>
          <p:cNvSpPr>
            <a:spLocks noGrp="1"/>
          </p:cNvSpPr>
          <p:nvPr>
            <p:ph type="title" hasCustomPrompt="1"/>
          </p:nvPr>
        </p:nvSpPr>
        <p:spPr>
          <a:xfrm>
            <a:off x="620102" y="188466"/>
            <a:ext cx="8716383" cy="1143239"/>
          </a:xfrm>
        </p:spPr>
        <p:txBody>
          <a:bodyPr/>
          <a:lstStyle>
            <a:lvl1pPr>
              <a:defRPr/>
            </a:lvl1pPr>
          </a:lstStyle>
          <a:p>
            <a:r>
              <a:rPr lang="sv-SE" dirty="0"/>
              <a:t>Rubrik</a:t>
            </a:r>
          </a:p>
        </p:txBody>
      </p:sp>
      <p:sp>
        <p:nvSpPr>
          <p:cNvPr id="10" name="Brödtext nivå ett…">
            <a:extLst>
              <a:ext uri="{FF2B5EF4-FFF2-40B4-BE49-F238E27FC236}">
                <a16:creationId xmlns:a16="http://schemas.microsoft.com/office/drawing/2014/main" id="{B35146E4-DD7D-499A-94F1-017C2800FAE4}"/>
              </a:ext>
            </a:extLst>
          </p:cNvPr>
          <p:cNvSpPr txBox="1">
            <a:spLocks noGrp="1"/>
          </p:cNvSpPr>
          <p:nvPr>
            <p:ph type="body" idx="10" hasCustomPrompt="1"/>
          </p:nvPr>
        </p:nvSpPr>
        <p:spPr>
          <a:xfrm>
            <a:off x="620102" y="1582797"/>
            <a:ext cx="6480449" cy="3822824"/>
          </a:xfrm>
          <a:prstGeom prst="rect">
            <a:avLst/>
          </a:prstGeom>
        </p:spPr>
        <p:txBody>
          <a:bodyPr lIns="0">
            <a:noAutofit/>
          </a:bodyPr>
          <a:lstStyle>
            <a:lvl1pPr>
              <a:defRPr/>
            </a:lvl1pPr>
            <a:lvl3pPr marL="1022527" indent="-374446"/>
          </a:lstStyle>
          <a:p>
            <a:r>
              <a:rPr lang="sv-SE" dirty="0"/>
              <a:t>Skriv text här</a:t>
            </a:r>
          </a:p>
        </p:txBody>
      </p:sp>
    </p:spTree>
    <p:extLst>
      <p:ext uri="{BB962C8B-B14F-4D97-AF65-F5344CB8AC3E}">
        <p14:creationId xmlns:p14="http://schemas.microsoft.com/office/powerpoint/2010/main" val="231968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rtbild">
    <p:bg>
      <p:bgPr>
        <a:solidFill>
          <a:schemeClr val="tx2"/>
        </a:solidFill>
        <a:effectLst/>
      </p:bgPr>
    </p:bg>
    <p:spTree>
      <p:nvGrpSpPr>
        <p:cNvPr id="1" name=""/>
        <p:cNvGrpSpPr/>
        <p:nvPr/>
      </p:nvGrpSpPr>
      <p:grpSpPr>
        <a:xfrm>
          <a:off x="0" y="0"/>
          <a:ext cx="0" cy="0"/>
          <a:chOff x="0" y="0"/>
          <a:chExt cx="0" cy="0"/>
        </a:xfrm>
      </p:grpSpPr>
      <p:sp>
        <p:nvSpPr>
          <p:cNvPr id="187" name="Rubrik"/>
          <p:cNvSpPr txBox="1">
            <a:spLocks noGrp="1"/>
          </p:cNvSpPr>
          <p:nvPr>
            <p:ph type="title" hasCustomPrompt="1"/>
          </p:nvPr>
        </p:nvSpPr>
        <p:spPr>
          <a:xfrm>
            <a:off x="1186662" y="2290614"/>
            <a:ext cx="9818674" cy="1758506"/>
          </a:xfrm>
          <a:prstGeom prst="rect">
            <a:avLst/>
          </a:prstGeom>
        </p:spPr>
        <p:txBody>
          <a:bodyPr anchor="ctr" anchorCtr="0">
            <a:noAutofit/>
          </a:bodyPr>
          <a:lstStyle>
            <a:lvl1pPr algn="ctr">
              <a:lnSpc>
                <a:spcPct val="100000"/>
              </a:lnSpc>
              <a:defRPr sz="4500" kern="100" spc="-45" baseline="0">
                <a:solidFill>
                  <a:schemeClr val="bg1"/>
                </a:solidFill>
              </a:defRPr>
            </a:lvl1pPr>
          </a:lstStyle>
          <a:p>
            <a:r>
              <a:rPr lang="sv-SE" dirty="0"/>
              <a:t>Presentationens titel</a:t>
            </a:r>
            <a:endParaRPr dirty="0"/>
          </a:p>
        </p:txBody>
      </p:sp>
      <p:sp>
        <p:nvSpPr>
          <p:cNvPr id="9" name="Platshållare för text 5">
            <a:extLst>
              <a:ext uri="{FF2B5EF4-FFF2-40B4-BE49-F238E27FC236}">
                <a16:creationId xmlns:a16="http://schemas.microsoft.com/office/drawing/2014/main" id="{259E6BD6-F21B-446D-A288-CBB10F7C927B}"/>
              </a:ext>
            </a:extLst>
          </p:cNvPr>
          <p:cNvSpPr>
            <a:spLocks noGrp="1"/>
          </p:cNvSpPr>
          <p:nvPr>
            <p:ph type="body" sz="quarter" idx="10" hasCustomPrompt="1"/>
          </p:nvPr>
        </p:nvSpPr>
        <p:spPr>
          <a:xfrm>
            <a:off x="1186659" y="1772347"/>
            <a:ext cx="9818676" cy="518267"/>
          </a:xfrm>
          <a:prstGeom prst="rect">
            <a:avLst/>
          </a:prstGeom>
        </p:spPr>
        <p:txBody>
          <a:bodyPr anchor="ctr" anchorCtr="0"/>
          <a:lstStyle>
            <a:lvl1pPr marL="0" indent="0" algn="ctr">
              <a:buNone/>
              <a:defRPr sz="2700" b="0">
                <a:solidFill>
                  <a:schemeClr val="bg1"/>
                </a:solidFill>
              </a:defRPr>
            </a:lvl1pPr>
          </a:lstStyle>
          <a:p>
            <a:r>
              <a:rPr lang="sv-SE" dirty="0"/>
              <a:t>Överrubrik vid behov</a:t>
            </a:r>
          </a:p>
        </p:txBody>
      </p:sp>
      <p:sp>
        <p:nvSpPr>
          <p:cNvPr id="10" name="Platshållare för text 5">
            <a:extLst>
              <a:ext uri="{FF2B5EF4-FFF2-40B4-BE49-F238E27FC236}">
                <a16:creationId xmlns:a16="http://schemas.microsoft.com/office/drawing/2014/main" id="{1B637E96-684F-4D09-89C5-C8F072A33072}"/>
              </a:ext>
            </a:extLst>
          </p:cNvPr>
          <p:cNvSpPr>
            <a:spLocks noGrp="1"/>
          </p:cNvSpPr>
          <p:nvPr>
            <p:ph type="body" sz="quarter" idx="11" hasCustomPrompt="1"/>
          </p:nvPr>
        </p:nvSpPr>
        <p:spPr>
          <a:xfrm>
            <a:off x="1186660" y="4049120"/>
            <a:ext cx="9818675" cy="805639"/>
          </a:xfrm>
          <a:prstGeom prst="rect">
            <a:avLst/>
          </a:prstGeom>
        </p:spPr>
        <p:txBody>
          <a:bodyPr anchor="ctr" anchorCtr="0">
            <a:noAutofit/>
          </a:bodyPr>
          <a:lstStyle>
            <a:lvl1pPr marL="0" indent="0" algn="ctr">
              <a:buNone/>
              <a:defRPr>
                <a:solidFill>
                  <a:schemeClr val="bg1"/>
                </a:solidFill>
              </a:defRPr>
            </a:lvl1pPr>
          </a:lstStyle>
          <a:p>
            <a:r>
              <a:rPr lang="sv-SE" dirty="0"/>
              <a:t>Underrubrik vid behov</a:t>
            </a:r>
          </a:p>
        </p:txBody>
      </p:sp>
      <p:pic>
        <p:nvPicPr>
          <p:cNvPr id="6" name="Bild 5">
            <a:extLst>
              <a:ext uri="{FF2B5EF4-FFF2-40B4-BE49-F238E27FC236}">
                <a16:creationId xmlns:a16="http://schemas.microsoft.com/office/drawing/2014/main" id="{B043DAE7-2E82-4972-8109-708CC4F78D2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3393" y="5605527"/>
            <a:ext cx="3005207" cy="404194"/>
          </a:xfrm>
          <a:prstGeom prst="rect">
            <a:avLst/>
          </a:prstGeom>
        </p:spPr>
      </p:pic>
    </p:spTree>
    <p:extLst>
      <p:ext uri="{BB962C8B-B14F-4D97-AF65-F5344CB8AC3E}">
        <p14:creationId xmlns:p14="http://schemas.microsoft.com/office/powerpoint/2010/main" val="636933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78579DC3-AF46-406F-9A59-D55815BC941A}"/>
              </a:ext>
            </a:extLst>
          </p:cNvPr>
          <p:cNvSpPr txBox="1"/>
          <p:nvPr userDrawn="1"/>
        </p:nvSpPr>
        <p:spPr>
          <a:xfrm>
            <a:off x="1186661" y="2290613"/>
            <a:ext cx="9818674" cy="17585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822960" rtl="0" fontAlgn="auto" latinLnBrk="0" hangingPunct="0">
              <a:lnSpc>
                <a:spcPct val="100000"/>
              </a:lnSpc>
              <a:spcBef>
                <a:spcPts val="0"/>
              </a:spcBef>
              <a:spcAft>
                <a:spcPts val="0"/>
              </a:spcAft>
              <a:buClrTx/>
              <a:buSzTx/>
              <a:buFontTx/>
              <a:buNone/>
              <a:tabLst/>
            </a:pPr>
            <a:r>
              <a:rPr kumimoji="0" lang="sv-SE" sz="4500" b="1" i="0" u="none" strike="noStrike" kern="600" cap="none" spc="-45" normalizeH="0" baseline="0" dirty="0">
                <a:ln>
                  <a:noFill/>
                </a:ln>
                <a:solidFill>
                  <a:schemeClr val="bg1"/>
                </a:solidFill>
                <a:effectLst/>
                <a:uFillTx/>
                <a:latin typeface="Arial"/>
                <a:ea typeface="Arial"/>
                <a:cs typeface="Arial"/>
                <a:sym typeface="Arial"/>
              </a:rPr>
              <a:t>Tack!</a:t>
            </a:r>
          </a:p>
        </p:txBody>
      </p:sp>
      <p:pic>
        <p:nvPicPr>
          <p:cNvPr id="4" name="Bild 3">
            <a:extLst>
              <a:ext uri="{FF2B5EF4-FFF2-40B4-BE49-F238E27FC236}">
                <a16:creationId xmlns:a16="http://schemas.microsoft.com/office/drawing/2014/main" id="{630CF2CB-6F37-43C5-9AE7-4EB02938ED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3395" y="5605527"/>
            <a:ext cx="3005207" cy="404194"/>
          </a:xfrm>
          <a:prstGeom prst="rect">
            <a:avLst/>
          </a:prstGeom>
        </p:spPr>
      </p:pic>
    </p:spTree>
    <p:extLst>
      <p:ext uri="{BB962C8B-B14F-4D97-AF65-F5344CB8AC3E}">
        <p14:creationId xmlns:p14="http://schemas.microsoft.com/office/powerpoint/2010/main" val="3279835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3A770C-146C-44D0-86FA-7275B015F023}"/>
              </a:ext>
            </a:extLst>
          </p:cNvPr>
          <p:cNvSpPr>
            <a:spLocks noGrp="1"/>
          </p:cNvSpPr>
          <p:nvPr>
            <p:ph type="title" hasCustomPrompt="1"/>
          </p:nvPr>
        </p:nvSpPr>
        <p:spPr>
          <a:xfrm>
            <a:off x="620102" y="188466"/>
            <a:ext cx="8716383" cy="1143239"/>
          </a:xfrm>
        </p:spPr>
        <p:txBody>
          <a:bodyPr/>
          <a:lstStyle>
            <a:lvl1pPr>
              <a:defRPr/>
            </a:lvl1pPr>
          </a:lstStyle>
          <a:p>
            <a:r>
              <a:rPr lang="sv-SE" dirty="0"/>
              <a:t>Rubrik</a:t>
            </a:r>
          </a:p>
        </p:txBody>
      </p:sp>
      <p:sp>
        <p:nvSpPr>
          <p:cNvPr id="5" name="Brödtext nivå ett…">
            <a:extLst>
              <a:ext uri="{FF2B5EF4-FFF2-40B4-BE49-F238E27FC236}">
                <a16:creationId xmlns:a16="http://schemas.microsoft.com/office/drawing/2014/main" id="{453BDC7A-7466-419D-A629-0023BDC76213}"/>
              </a:ext>
            </a:extLst>
          </p:cNvPr>
          <p:cNvSpPr txBox="1">
            <a:spLocks noGrp="1"/>
          </p:cNvSpPr>
          <p:nvPr>
            <p:ph type="body" idx="10" hasCustomPrompt="1"/>
          </p:nvPr>
        </p:nvSpPr>
        <p:spPr>
          <a:xfrm>
            <a:off x="620102" y="1582796"/>
            <a:ext cx="6480449" cy="4660998"/>
          </a:xfrm>
          <a:prstGeom prst="rect">
            <a:avLst/>
          </a:prstGeom>
        </p:spPr>
        <p:txBody>
          <a:bodyPr lIns="0">
            <a:noAutofit/>
          </a:bodyPr>
          <a:lstStyle>
            <a:lvl1pPr>
              <a:lnSpc>
                <a:spcPct val="100000"/>
              </a:lnSpc>
              <a:spcBef>
                <a:spcPts val="954"/>
              </a:spcBef>
              <a:defRPr/>
            </a:lvl1pPr>
            <a:lvl3pPr marL="1022527" indent="-374446"/>
          </a:lstStyle>
          <a:p>
            <a:r>
              <a:rPr lang="sv-SE" dirty="0"/>
              <a:t>Skriv text här</a:t>
            </a:r>
            <a:endParaRPr dirty="0"/>
          </a:p>
        </p:txBody>
      </p:sp>
    </p:spTree>
    <p:extLst>
      <p:ext uri="{BB962C8B-B14F-4D97-AF65-F5344CB8AC3E}">
        <p14:creationId xmlns:p14="http://schemas.microsoft.com/office/powerpoint/2010/main" val="223802479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innehåll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3A770C-146C-44D0-86FA-7275B015F023}"/>
              </a:ext>
            </a:extLst>
          </p:cNvPr>
          <p:cNvSpPr>
            <a:spLocks noGrp="1"/>
          </p:cNvSpPr>
          <p:nvPr>
            <p:ph type="title" hasCustomPrompt="1"/>
          </p:nvPr>
        </p:nvSpPr>
        <p:spPr>
          <a:xfrm>
            <a:off x="620102" y="188466"/>
            <a:ext cx="6480449" cy="1143239"/>
          </a:xfrm>
        </p:spPr>
        <p:txBody>
          <a:bodyPr/>
          <a:lstStyle>
            <a:lvl1pPr>
              <a:defRPr/>
            </a:lvl1pPr>
          </a:lstStyle>
          <a:p>
            <a:r>
              <a:rPr lang="sv-SE" dirty="0"/>
              <a:t>Rubrik</a:t>
            </a:r>
          </a:p>
        </p:txBody>
      </p:sp>
      <p:sp>
        <p:nvSpPr>
          <p:cNvPr id="5" name="Brödtext nivå ett…">
            <a:extLst>
              <a:ext uri="{FF2B5EF4-FFF2-40B4-BE49-F238E27FC236}">
                <a16:creationId xmlns:a16="http://schemas.microsoft.com/office/drawing/2014/main" id="{453BDC7A-7466-419D-A629-0023BDC76213}"/>
              </a:ext>
            </a:extLst>
          </p:cNvPr>
          <p:cNvSpPr txBox="1">
            <a:spLocks noGrp="1"/>
          </p:cNvSpPr>
          <p:nvPr>
            <p:ph type="body" idx="10" hasCustomPrompt="1"/>
          </p:nvPr>
        </p:nvSpPr>
        <p:spPr>
          <a:xfrm>
            <a:off x="620102" y="1582796"/>
            <a:ext cx="6480449" cy="4660998"/>
          </a:xfrm>
          <a:prstGeom prst="rect">
            <a:avLst/>
          </a:prstGeom>
        </p:spPr>
        <p:txBody>
          <a:bodyPr lIns="0">
            <a:noAutofit/>
          </a:bodyPr>
          <a:lstStyle>
            <a:lvl1pPr>
              <a:defRPr/>
            </a:lvl1pPr>
            <a:lvl3pPr marL="1022527" indent="-374446"/>
          </a:lstStyle>
          <a:p>
            <a:r>
              <a:rPr lang="sv-SE" dirty="0"/>
              <a:t>Skriv text här</a:t>
            </a:r>
            <a:endParaRPr dirty="0"/>
          </a:p>
        </p:txBody>
      </p:sp>
      <p:sp>
        <p:nvSpPr>
          <p:cNvPr id="7" name="Platshållare för innehåll 5">
            <a:extLst>
              <a:ext uri="{FF2B5EF4-FFF2-40B4-BE49-F238E27FC236}">
                <a16:creationId xmlns:a16="http://schemas.microsoft.com/office/drawing/2014/main" id="{4F5DF599-6EB1-4E50-B2E5-CDF01F33F4DF}"/>
              </a:ext>
            </a:extLst>
          </p:cNvPr>
          <p:cNvSpPr>
            <a:spLocks noGrp="1"/>
          </p:cNvSpPr>
          <p:nvPr>
            <p:ph sz="quarter" idx="12" hasCustomPrompt="1"/>
          </p:nvPr>
        </p:nvSpPr>
        <p:spPr>
          <a:xfrm>
            <a:off x="7456938" y="642291"/>
            <a:ext cx="4114961" cy="5314190"/>
          </a:xfrm>
        </p:spPr>
        <p:txBody>
          <a:bodyPr bIns="1800000" anchor="ctr" anchorCtr="0"/>
          <a:lstStyle>
            <a:lvl1pPr marL="0" marR="0" indent="0" algn="ctr" defTabSz="822960" rtl="0" eaLnBrk="1" fontAlgn="auto" latinLnBrk="0" hangingPunct="1">
              <a:lnSpc>
                <a:spcPct val="100000"/>
              </a:lnSpc>
              <a:spcBef>
                <a:spcPts val="0"/>
              </a:spcBef>
              <a:spcAft>
                <a:spcPts val="0"/>
              </a:spcAft>
              <a:buClr>
                <a:schemeClr val="accent1"/>
              </a:buClr>
              <a:buSzPct val="120000"/>
              <a:buFont typeface="Arial"/>
              <a:buNone/>
              <a:tabLst/>
              <a:defRPr/>
            </a:lvl1pPr>
          </a:lstStyle>
          <a:p>
            <a:pPr lvl="0"/>
            <a:r>
              <a:rPr lang="sv-SE" noProof="0" dirty="0"/>
              <a:t>Klicka på en ikon </a:t>
            </a:r>
            <a:br>
              <a:rPr lang="sv-SE" noProof="0" dirty="0"/>
            </a:br>
            <a:r>
              <a:rPr lang="sv-SE" noProof="0" dirty="0"/>
              <a:t>för att lägga till bildmaterial</a:t>
            </a:r>
          </a:p>
        </p:txBody>
      </p:sp>
    </p:spTree>
    <p:extLst>
      <p:ext uri="{BB962C8B-B14F-4D97-AF65-F5344CB8AC3E}">
        <p14:creationId xmlns:p14="http://schemas.microsoft.com/office/powerpoint/2010/main" val="288854128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 underrubrik, innehåll och bild">
    <p:spTree>
      <p:nvGrpSpPr>
        <p:cNvPr id="1" name=""/>
        <p:cNvGrpSpPr/>
        <p:nvPr/>
      </p:nvGrpSpPr>
      <p:grpSpPr>
        <a:xfrm>
          <a:off x="0" y="0"/>
          <a:ext cx="0" cy="0"/>
          <a:chOff x="0" y="0"/>
          <a:chExt cx="0" cy="0"/>
        </a:xfrm>
      </p:grpSpPr>
      <p:sp>
        <p:nvSpPr>
          <p:cNvPr id="4" name="Platshållare för text 12">
            <a:extLst>
              <a:ext uri="{FF2B5EF4-FFF2-40B4-BE49-F238E27FC236}">
                <a16:creationId xmlns:a16="http://schemas.microsoft.com/office/drawing/2014/main" id="{52165C4B-9418-45F5-AD5A-474225545B53}"/>
              </a:ext>
            </a:extLst>
          </p:cNvPr>
          <p:cNvSpPr>
            <a:spLocks noGrp="1"/>
          </p:cNvSpPr>
          <p:nvPr>
            <p:ph type="body" sz="quarter" idx="21" hasCustomPrompt="1"/>
          </p:nvPr>
        </p:nvSpPr>
        <p:spPr>
          <a:xfrm>
            <a:off x="620101" y="1452828"/>
            <a:ext cx="6480450" cy="518636"/>
          </a:xfrm>
          <a:prstGeom prst="rect">
            <a:avLst/>
          </a:prstGeom>
        </p:spPr>
        <p:txBody>
          <a:bodyPr>
            <a:noAutofit/>
          </a:bodyPr>
          <a:lstStyle>
            <a:lvl1pPr marL="0" indent="0">
              <a:buClrTx/>
              <a:buSzTx/>
              <a:buFontTx/>
              <a:buNone/>
              <a:defRPr sz="2520" b="1" baseline="0"/>
            </a:lvl1pPr>
          </a:lstStyle>
          <a:p>
            <a:r>
              <a:rPr dirty="0" err="1"/>
              <a:t>Underrubrik</a:t>
            </a:r>
            <a:endParaRPr dirty="0"/>
          </a:p>
        </p:txBody>
      </p:sp>
      <p:sp>
        <p:nvSpPr>
          <p:cNvPr id="7" name="Rubrik 1">
            <a:extLst>
              <a:ext uri="{FF2B5EF4-FFF2-40B4-BE49-F238E27FC236}">
                <a16:creationId xmlns:a16="http://schemas.microsoft.com/office/drawing/2014/main" id="{187F0698-C4B7-4C29-B7DE-8A8E8F27AC3E}"/>
              </a:ext>
            </a:extLst>
          </p:cNvPr>
          <p:cNvSpPr>
            <a:spLocks noGrp="1"/>
          </p:cNvSpPr>
          <p:nvPr>
            <p:ph type="title" hasCustomPrompt="1"/>
          </p:nvPr>
        </p:nvSpPr>
        <p:spPr>
          <a:xfrm>
            <a:off x="620102" y="188466"/>
            <a:ext cx="6480449" cy="1143239"/>
          </a:xfrm>
        </p:spPr>
        <p:txBody>
          <a:bodyPr/>
          <a:lstStyle>
            <a:lvl1pPr>
              <a:defRPr/>
            </a:lvl1pPr>
          </a:lstStyle>
          <a:p>
            <a:r>
              <a:rPr lang="sv-SE" dirty="0"/>
              <a:t>Rubrik</a:t>
            </a:r>
          </a:p>
        </p:txBody>
      </p:sp>
      <p:sp>
        <p:nvSpPr>
          <p:cNvPr id="9" name="Brödtext nivå ett…">
            <a:extLst>
              <a:ext uri="{FF2B5EF4-FFF2-40B4-BE49-F238E27FC236}">
                <a16:creationId xmlns:a16="http://schemas.microsoft.com/office/drawing/2014/main" id="{4C93D94C-431E-44E7-9F0E-797A55FEFE41}"/>
              </a:ext>
            </a:extLst>
          </p:cNvPr>
          <p:cNvSpPr txBox="1">
            <a:spLocks noGrp="1"/>
          </p:cNvSpPr>
          <p:nvPr>
            <p:ph type="body" idx="10" hasCustomPrompt="1"/>
          </p:nvPr>
        </p:nvSpPr>
        <p:spPr>
          <a:xfrm>
            <a:off x="620102" y="1971463"/>
            <a:ext cx="6480449" cy="4272331"/>
          </a:xfrm>
          <a:prstGeom prst="rect">
            <a:avLst/>
          </a:prstGeom>
        </p:spPr>
        <p:txBody>
          <a:bodyPr lIns="0">
            <a:noAutofit/>
          </a:bodyPr>
          <a:lstStyle>
            <a:lvl1pPr>
              <a:defRPr/>
            </a:lvl1pPr>
            <a:lvl2pPr>
              <a:defRPr/>
            </a:lvl2pPr>
            <a:lvl3pPr marL="1022527" indent="-374446">
              <a:defRPr/>
            </a:lvl3pPr>
          </a:lstStyle>
          <a:p>
            <a:r>
              <a:rPr lang="sv-SE" dirty="0"/>
              <a:t>Skriv text här</a:t>
            </a:r>
          </a:p>
        </p:txBody>
      </p:sp>
      <p:sp>
        <p:nvSpPr>
          <p:cNvPr id="6" name="Platshållare för innehåll 5">
            <a:extLst>
              <a:ext uri="{FF2B5EF4-FFF2-40B4-BE49-F238E27FC236}">
                <a16:creationId xmlns:a16="http://schemas.microsoft.com/office/drawing/2014/main" id="{0C583CDB-11DC-425D-AB62-78824F21CB36}"/>
              </a:ext>
            </a:extLst>
          </p:cNvPr>
          <p:cNvSpPr>
            <a:spLocks noGrp="1"/>
          </p:cNvSpPr>
          <p:nvPr>
            <p:ph sz="quarter" idx="12" hasCustomPrompt="1"/>
          </p:nvPr>
        </p:nvSpPr>
        <p:spPr>
          <a:xfrm>
            <a:off x="7456938" y="642291"/>
            <a:ext cx="4114961" cy="5314190"/>
          </a:xfrm>
        </p:spPr>
        <p:txBody>
          <a:bodyPr bIns="1800000" anchor="ctr" anchorCtr="0"/>
          <a:lstStyle>
            <a:lvl1pPr marL="0" marR="0" indent="0" algn="ctr" defTabSz="822960" rtl="0" eaLnBrk="1" fontAlgn="auto" latinLnBrk="0" hangingPunct="1">
              <a:lnSpc>
                <a:spcPct val="100000"/>
              </a:lnSpc>
              <a:spcBef>
                <a:spcPts val="0"/>
              </a:spcBef>
              <a:spcAft>
                <a:spcPts val="0"/>
              </a:spcAft>
              <a:buClr>
                <a:schemeClr val="accent1"/>
              </a:buClr>
              <a:buSzPct val="120000"/>
              <a:buFont typeface="Arial"/>
              <a:buNone/>
              <a:tabLst/>
              <a:defRPr/>
            </a:lvl1pPr>
          </a:lstStyle>
          <a:p>
            <a:pPr lvl="0"/>
            <a:r>
              <a:rPr lang="sv-SE" noProof="0" dirty="0"/>
              <a:t>Klicka på en ikon </a:t>
            </a:r>
            <a:br>
              <a:rPr lang="sv-SE" noProof="0" dirty="0"/>
            </a:br>
            <a:r>
              <a:rPr lang="sv-SE" noProof="0" dirty="0"/>
              <a:t>för att lägga till bildmaterial</a:t>
            </a:r>
          </a:p>
        </p:txBody>
      </p:sp>
    </p:spTree>
    <p:extLst>
      <p:ext uri="{BB962C8B-B14F-4D97-AF65-F5344CB8AC3E}">
        <p14:creationId xmlns:p14="http://schemas.microsoft.com/office/powerpoint/2010/main" val="32641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A95F21-46A9-A173-BCA8-46F9331B170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E8CD827-DC3E-2E12-94DB-242B43871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0FE016B6-38AA-F467-259B-BA1D6A24E0C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1F0BF17-4CAA-E7A1-FD21-4BC26118D0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06C3EDC-25CF-5DCD-55D0-215A46F41B3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0BB0AFF-1376-C375-807E-612B2057DB5A}"/>
              </a:ext>
            </a:extLst>
          </p:cNvPr>
          <p:cNvSpPr>
            <a:spLocks noGrp="1"/>
          </p:cNvSpPr>
          <p:nvPr>
            <p:ph type="dt" sz="half" idx="10"/>
          </p:nvPr>
        </p:nvSpPr>
        <p:spPr/>
        <p:txBody>
          <a:bodyPr/>
          <a:lstStyle/>
          <a:p>
            <a:fld id="{09A48B5C-E1AA-438A-9283-AAF458E988BE}" type="datetimeFigureOut">
              <a:rPr lang="sv-SE" smtClean="0"/>
              <a:t>2025-05-06</a:t>
            </a:fld>
            <a:endParaRPr lang="sv-SE"/>
          </a:p>
        </p:txBody>
      </p:sp>
      <p:sp>
        <p:nvSpPr>
          <p:cNvPr id="8" name="Platshållare för sidfot 7">
            <a:extLst>
              <a:ext uri="{FF2B5EF4-FFF2-40B4-BE49-F238E27FC236}">
                <a16:creationId xmlns:a16="http://schemas.microsoft.com/office/drawing/2014/main" id="{95E4BD2F-B25B-A884-1097-B1AFD3A2BBAF}"/>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8ADF2CC-69FC-6B7D-D005-AD938359029A}"/>
              </a:ext>
            </a:extLst>
          </p:cNvPr>
          <p:cNvSpPr>
            <a:spLocks noGrp="1"/>
          </p:cNvSpPr>
          <p:nvPr>
            <p:ph type="sldNum" sz="quarter" idx="12"/>
          </p:nvPr>
        </p:nvSpPr>
        <p:spPr/>
        <p:txBody>
          <a:bodyPr/>
          <a:lstStyle/>
          <a:p>
            <a:fld id="{E813F1B9-429C-4031-BB84-6BB20FC00AFE}" type="slidenum">
              <a:rPr lang="sv-SE" smtClean="0"/>
              <a:t>‹#›</a:t>
            </a:fld>
            <a:endParaRPr lang="sv-SE"/>
          </a:p>
        </p:txBody>
      </p:sp>
    </p:spTree>
    <p:extLst>
      <p:ext uri="{BB962C8B-B14F-4D97-AF65-F5344CB8AC3E}">
        <p14:creationId xmlns:p14="http://schemas.microsoft.com/office/powerpoint/2010/main" val="2048444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3A770C-146C-44D0-86FA-7275B015F023}"/>
              </a:ext>
            </a:extLst>
          </p:cNvPr>
          <p:cNvSpPr>
            <a:spLocks noGrp="1"/>
          </p:cNvSpPr>
          <p:nvPr>
            <p:ph type="title" hasCustomPrompt="1"/>
          </p:nvPr>
        </p:nvSpPr>
        <p:spPr>
          <a:xfrm>
            <a:off x="620102" y="188466"/>
            <a:ext cx="10951797" cy="1143239"/>
          </a:xfrm>
        </p:spPr>
        <p:txBody>
          <a:bodyPr/>
          <a:lstStyle>
            <a:lvl1pPr>
              <a:defRPr/>
            </a:lvl1pPr>
          </a:lstStyle>
          <a:p>
            <a:r>
              <a:rPr lang="sv-SE" dirty="0"/>
              <a:t>Rubrik</a:t>
            </a:r>
          </a:p>
        </p:txBody>
      </p:sp>
      <p:sp>
        <p:nvSpPr>
          <p:cNvPr id="5" name="Brödtext nivå ett…">
            <a:extLst>
              <a:ext uri="{FF2B5EF4-FFF2-40B4-BE49-F238E27FC236}">
                <a16:creationId xmlns:a16="http://schemas.microsoft.com/office/drawing/2014/main" id="{453BDC7A-7466-419D-A629-0023BDC76213}"/>
              </a:ext>
            </a:extLst>
          </p:cNvPr>
          <p:cNvSpPr txBox="1">
            <a:spLocks noGrp="1"/>
          </p:cNvSpPr>
          <p:nvPr>
            <p:ph type="body" idx="10" hasCustomPrompt="1"/>
          </p:nvPr>
        </p:nvSpPr>
        <p:spPr>
          <a:xfrm>
            <a:off x="620102" y="1582797"/>
            <a:ext cx="10951797" cy="4308878"/>
          </a:xfrm>
          <a:prstGeom prst="rect">
            <a:avLst/>
          </a:prstGeom>
        </p:spPr>
        <p:txBody>
          <a:bodyPr lIns="0" numCol="2" spcCol="288000">
            <a:noAutofit/>
          </a:bodyPr>
          <a:lstStyle>
            <a:lvl1pPr>
              <a:lnSpc>
                <a:spcPct val="100000"/>
              </a:lnSpc>
              <a:spcBef>
                <a:spcPts val="954"/>
              </a:spcBef>
              <a:defRPr/>
            </a:lvl1pPr>
            <a:lvl3pPr marL="1022527" indent="-374446"/>
          </a:lstStyle>
          <a:p>
            <a:r>
              <a:rPr lang="sv-SE" dirty="0"/>
              <a:t>Skriv text här</a:t>
            </a:r>
            <a:endParaRPr dirty="0"/>
          </a:p>
        </p:txBody>
      </p:sp>
    </p:spTree>
    <p:extLst>
      <p:ext uri="{BB962C8B-B14F-4D97-AF65-F5344CB8AC3E}">
        <p14:creationId xmlns:p14="http://schemas.microsoft.com/office/powerpoint/2010/main" val="40521744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3" name="Platshållare för innehåll 5">
            <a:extLst>
              <a:ext uri="{FF2B5EF4-FFF2-40B4-BE49-F238E27FC236}">
                <a16:creationId xmlns:a16="http://schemas.microsoft.com/office/drawing/2014/main" id="{DC2A382E-9DD7-4F04-8EDB-B1FD035868AB}"/>
              </a:ext>
            </a:extLst>
          </p:cNvPr>
          <p:cNvSpPr>
            <a:spLocks noGrp="1"/>
          </p:cNvSpPr>
          <p:nvPr>
            <p:ph sz="quarter" idx="12" hasCustomPrompt="1"/>
          </p:nvPr>
        </p:nvSpPr>
        <p:spPr>
          <a:xfrm>
            <a:off x="620102" y="1535316"/>
            <a:ext cx="10951797" cy="4356358"/>
          </a:xfrm>
        </p:spPr>
        <p:txBody>
          <a:bodyPr bIns="1800000" anchor="ctr" anchorCtr="0"/>
          <a:lstStyle>
            <a:lvl1pPr marL="0" marR="0" indent="0" algn="ctr" defTabSz="822960" rtl="0" eaLnBrk="1" fontAlgn="auto" latinLnBrk="0" hangingPunct="1">
              <a:lnSpc>
                <a:spcPct val="100000"/>
              </a:lnSpc>
              <a:spcBef>
                <a:spcPts val="0"/>
              </a:spcBef>
              <a:spcAft>
                <a:spcPts val="0"/>
              </a:spcAft>
              <a:buClr>
                <a:schemeClr val="accent1"/>
              </a:buClr>
              <a:buSzPct val="120000"/>
              <a:buFont typeface="Arial"/>
              <a:buNone/>
              <a:tabLst/>
              <a:defRPr/>
            </a:lvl1pPr>
          </a:lstStyle>
          <a:p>
            <a:pPr lvl="0"/>
            <a:r>
              <a:rPr lang="sv-SE" noProof="0" dirty="0"/>
              <a:t>Klicka på en ikon </a:t>
            </a:r>
            <a:br>
              <a:rPr lang="sv-SE" noProof="0" dirty="0"/>
            </a:br>
            <a:r>
              <a:rPr lang="sv-SE" noProof="0" dirty="0"/>
              <a:t>för att lägga till bildmaterial</a:t>
            </a:r>
          </a:p>
        </p:txBody>
      </p:sp>
      <p:sp>
        <p:nvSpPr>
          <p:cNvPr id="4" name="Rubrik 1">
            <a:extLst>
              <a:ext uri="{FF2B5EF4-FFF2-40B4-BE49-F238E27FC236}">
                <a16:creationId xmlns:a16="http://schemas.microsoft.com/office/drawing/2014/main" id="{B9B8B30C-8D97-448C-B7AB-0D9C7C6544BC}"/>
              </a:ext>
            </a:extLst>
          </p:cNvPr>
          <p:cNvSpPr>
            <a:spLocks noGrp="1"/>
          </p:cNvSpPr>
          <p:nvPr>
            <p:ph type="title" hasCustomPrompt="1"/>
          </p:nvPr>
        </p:nvSpPr>
        <p:spPr>
          <a:xfrm>
            <a:off x="620102" y="188466"/>
            <a:ext cx="10951797" cy="1143239"/>
          </a:xfrm>
        </p:spPr>
        <p:txBody>
          <a:bodyPr/>
          <a:lstStyle>
            <a:lvl1pPr>
              <a:defRPr/>
            </a:lvl1pPr>
          </a:lstStyle>
          <a:p>
            <a:r>
              <a:rPr lang="sv-SE" dirty="0"/>
              <a:t>Rubrik</a:t>
            </a:r>
          </a:p>
        </p:txBody>
      </p:sp>
    </p:spTree>
    <p:extLst>
      <p:ext uri="{BB962C8B-B14F-4D97-AF65-F5344CB8AC3E}">
        <p14:creationId xmlns:p14="http://schemas.microsoft.com/office/powerpoint/2010/main" val="1084120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ubrik i pil med innehåll">
    <p:spTree>
      <p:nvGrpSpPr>
        <p:cNvPr id="1" name=""/>
        <p:cNvGrpSpPr/>
        <p:nvPr/>
      </p:nvGrpSpPr>
      <p:grpSpPr>
        <a:xfrm>
          <a:off x="0" y="0"/>
          <a:ext cx="0" cy="0"/>
          <a:chOff x="0" y="0"/>
          <a:chExt cx="0" cy="0"/>
        </a:xfrm>
      </p:grpSpPr>
      <p:sp>
        <p:nvSpPr>
          <p:cNvPr id="8" name="Brödtext nivå ett…">
            <a:extLst>
              <a:ext uri="{FF2B5EF4-FFF2-40B4-BE49-F238E27FC236}">
                <a16:creationId xmlns:a16="http://schemas.microsoft.com/office/drawing/2014/main" id="{13131B12-F466-4ECF-8CBD-346CF3779A80}"/>
              </a:ext>
            </a:extLst>
          </p:cNvPr>
          <p:cNvSpPr txBox="1">
            <a:spLocks noGrp="1"/>
          </p:cNvSpPr>
          <p:nvPr>
            <p:ph type="body" idx="1" hasCustomPrompt="1"/>
          </p:nvPr>
        </p:nvSpPr>
        <p:spPr>
          <a:xfrm>
            <a:off x="6549671" y="966327"/>
            <a:ext cx="5022227" cy="4925348"/>
          </a:xfrm>
          <a:prstGeom prst="rect">
            <a:avLst/>
          </a:prstGeom>
        </p:spPr>
        <p:txBody>
          <a:bodyPr anchor="ctr" anchorCtr="0">
            <a:noAutofit/>
          </a:bodyPr>
          <a:lstStyle>
            <a:lvl1pPr>
              <a:defRPr/>
            </a:lvl1pPr>
            <a:lvl2pPr marL="694373" indent="-392907">
              <a:defRPr/>
            </a:lvl2pPr>
            <a:lvl3pPr marL="1048703" indent="-401479">
              <a:defRPr/>
            </a:lvl3pPr>
          </a:lstStyle>
          <a:p>
            <a:r>
              <a:rPr lang="sv-SE" dirty="0"/>
              <a:t>Skriv text här</a:t>
            </a:r>
          </a:p>
        </p:txBody>
      </p:sp>
      <p:sp>
        <p:nvSpPr>
          <p:cNvPr id="5" name="Frihandsfigur: Form 4">
            <a:extLst>
              <a:ext uri="{FF2B5EF4-FFF2-40B4-BE49-F238E27FC236}">
                <a16:creationId xmlns:a16="http://schemas.microsoft.com/office/drawing/2014/main" id="{451EE959-566A-4CA8-9C41-C5024AE72C56}"/>
              </a:ext>
            </a:extLst>
          </p:cNvPr>
          <p:cNvSpPr/>
          <p:nvPr userDrawn="1"/>
        </p:nvSpPr>
        <p:spPr>
          <a:xfrm>
            <a:off x="0" y="0"/>
            <a:ext cx="6083364" cy="6858000"/>
          </a:xfrm>
          <a:custGeom>
            <a:avLst/>
            <a:gdLst>
              <a:gd name="connsiteX0" fmla="*/ 0 w 6759030"/>
              <a:gd name="connsiteY0" fmla="*/ 0 h 7620000"/>
              <a:gd name="connsiteX1" fmla="*/ 5572068 w 6759030"/>
              <a:gd name="connsiteY1" fmla="*/ 0 h 7620000"/>
              <a:gd name="connsiteX2" fmla="*/ 6722463 w 6759030"/>
              <a:gd name="connsiteY2" fmla="*/ 3533140 h 7620000"/>
              <a:gd name="connsiteX3" fmla="*/ 6759015 w 6759030"/>
              <a:gd name="connsiteY3" fmla="*/ 3810001 h 7620000"/>
              <a:gd name="connsiteX4" fmla="*/ 6722463 w 6759030"/>
              <a:gd name="connsiteY4" fmla="*/ 4086861 h 7620000"/>
              <a:gd name="connsiteX5" fmla="*/ 5572068 w 6759030"/>
              <a:gd name="connsiteY5" fmla="*/ 7620000 h 7620000"/>
              <a:gd name="connsiteX6" fmla="*/ 0 w 6759030"/>
              <a:gd name="connsiteY6" fmla="*/ 7620000 h 7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9030" h="7620000">
                <a:moveTo>
                  <a:pt x="0" y="0"/>
                </a:moveTo>
                <a:lnTo>
                  <a:pt x="5572068" y="0"/>
                </a:lnTo>
                <a:lnTo>
                  <a:pt x="6722463" y="3533140"/>
                </a:lnTo>
                <a:cubicBezTo>
                  <a:pt x="6747339" y="3609468"/>
                  <a:pt x="6759523" y="3709925"/>
                  <a:pt x="6759015" y="3810001"/>
                </a:cubicBezTo>
                <a:cubicBezTo>
                  <a:pt x="6759396" y="3910077"/>
                  <a:pt x="6747339" y="4010534"/>
                  <a:pt x="6722463" y="4086861"/>
                </a:cubicBezTo>
                <a:lnTo>
                  <a:pt x="5572068" y="7620000"/>
                </a:lnTo>
                <a:lnTo>
                  <a:pt x="0" y="7620000"/>
                </a:lnTo>
                <a:close/>
              </a:path>
            </a:pathLst>
          </a:custGeom>
          <a:solidFill>
            <a:schemeClr val="tx2"/>
          </a:solidFill>
          <a:ln w="1079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400" tIns="32400" rIns="32400" bIns="32400" numCol="1" spcCol="38100" rtlCol="0" fromWordArt="0" anchor="ctr" anchorCtr="0" forceAA="0" compatLnSpc="1">
            <a:prstTxWarp prst="textNoShape">
              <a:avLst/>
            </a:prstTxWarp>
            <a:no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sv-SE" sz="1440" b="0" i="0" u="none" strike="noStrike" cap="none" spc="0" normalizeH="0" baseline="0">
              <a:ln>
                <a:noFill/>
              </a:ln>
              <a:solidFill>
                <a:srgbClr val="1E1E1E"/>
              </a:solidFill>
              <a:effectLst/>
              <a:uFillTx/>
              <a:latin typeface="Arial"/>
              <a:ea typeface="Arial"/>
              <a:cs typeface="Arial"/>
              <a:sym typeface="Arial"/>
            </a:endParaRPr>
          </a:p>
        </p:txBody>
      </p:sp>
      <p:sp>
        <p:nvSpPr>
          <p:cNvPr id="6" name="Rubrik 1">
            <a:extLst>
              <a:ext uri="{FF2B5EF4-FFF2-40B4-BE49-F238E27FC236}">
                <a16:creationId xmlns:a16="http://schemas.microsoft.com/office/drawing/2014/main" id="{7B901E5C-8F86-4EC9-8631-9C53E6C9994D}"/>
              </a:ext>
            </a:extLst>
          </p:cNvPr>
          <p:cNvSpPr>
            <a:spLocks noGrp="1"/>
          </p:cNvSpPr>
          <p:nvPr>
            <p:ph type="title" hasCustomPrompt="1"/>
          </p:nvPr>
        </p:nvSpPr>
        <p:spPr>
          <a:xfrm>
            <a:off x="620103" y="610076"/>
            <a:ext cx="4309322" cy="5637848"/>
          </a:xfrm>
        </p:spPr>
        <p:txBody>
          <a:bodyPr anchor="ctr" anchorCtr="0"/>
          <a:lstStyle>
            <a:lvl1pPr>
              <a:lnSpc>
                <a:spcPct val="100000"/>
              </a:lnSpc>
              <a:defRPr>
                <a:solidFill>
                  <a:schemeClr val="bg1"/>
                </a:solidFill>
              </a:defRPr>
            </a:lvl1pPr>
          </a:lstStyle>
          <a:p>
            <a:r>
              <a:rPr lang="sv-SE" dirty="0"/>
              <a:t>Rubrik</a:t>
            </a:r>
          </a:p>
        </p:txBody>
      </p:sp>
    </p:spTree>
    <p:extLst>
      <p:ext uri="{BB962C8B-B14F-4D97-AF65-F5344CB8AC3E}">
        <p14:creationId xmlns:p14="http://schemas.microsoft.com/office/powerpoint/2010/main" val="725545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i pil med foto till höger - mörkgrön">
    <p:bg>
      <p:bgPr>
        <a:solidFill>
          <a:schemeClr val="tx2"/>
        </a:solidFill>
        <a:effectLst/>
      </p:bgPr>
    </p:bg>
    <p:spTree>
      <p:nvGrpSpPr>
        <p:cNvPr id="1" name=""/>
        <p:cNvGrpSpPr/>
        <p:nvPr/>
      </p:nvGrpSpPr>
      <p:grpSpPr>
        <a:xfrm>
          <a:off x="0" y="0"/>
          <a:ext cx="0" cy="0"/>
          <a:chOff x="0" y="0"/>
          <a:chExt cx="0" cy="0"/>
        </a:xfrm>
      </p:grpSpPr>
      <p:sp>
        <p:nvSpPr>
          <p:cNvPr id="24" name="Platshållare för bild 23">
            <a:extLst>
              <a:ext uri="{FF2B5EF4-FFF2-40B4-BE49-F238E27FC236}">
                <a16:creationId xmlns:a16="http://schemas.microsoft.com/office/drawing/2014/main" id="{9713C70A-6A4B-4E5E-A584-C4A92687A47A}"/>
              </a:ext>
            </a:extLst>
          </p:cNvPr>
          <p:cNvSpPr>
            <a:spLocks noGrp="1"/>
          </p:cNvSpPr>
          <p:nvPr>
            <p:ph type="pic" idx="21" hasCustomPrompt="1"/>
          </p:nvPr>
        </p:nvSpPr>
        <p:spPr>
          <a:xfrm>
            <a:off x="6444837" y="0"/>
            <a:ext cx="5747163" cy="6858000"/>
          </a:xfrm>
          <a:custGeom>
            <a:avLst/>
            <a:gdLst>
              <a:gd name="connsiteX0" fmla="*/ 0 w 6385488"/>
              <a:gd name="connsiteY0" fmla="*/ 0 h 7620000"/>
              <a:gd name="connsiteX1" fmla="*/ 6385488 w 6385488"/>
              <a:gd name="connsiteY1" fmla="*/ 0 h 7620000"/>
              <a:gd name="connsiteX2" fmla="*/ 6385488 w 6385488"/>
              <a:gd name="connsiteY2" fmla="*/ 7620000 h 7620000"/>
              <a:gd name="connsiteX3" fmla="*/ 0 w 6385488"/>
              <a:gd name="connsiteY3" fmla="*/ 7620000 h 7620000"/>
              <a:gd name="connsiteX4" fmla="*/ 1150395 w 6385488"/>
              <a:gd name="connsiteY4" fmla="*/ 4086861 h 7620000"/>
              <a:gd name="connsiteX5" fmla="*/ 1186947 w 6385488"/>
              <a:gd name="connsiteY5" fmla="*/ 3810001 h 7620000"/>
              <a:gd name="connsiteX6" fmla="*/ 1150395 w 6385488"/>
              <a:gd name="connsiteY6" fmla="*/ 3533140 h 7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5488" h="7620000">
                <a:moveTo>
                  <a:pt x="0" y="0"/>
                </a:moveTo>
                <a:lnTo>
                  <a:pt x="6385488" y="0"/>
                </a:lnTo>
                <a:lnTo>
                  <a:pt x="6385488" y="7620000"/>
                </a:lnTo>
                <a:lnTo>
                  <a:pt x="0" y="7620000"/>
                </a:lnTo>
                <a:lnTo>
                  <a:pt x="1150395" y="4086861"/>
                </a:lnTo>
                <a:cubicBezTo>
                  <a:pt x="1175271" y="4010534"/>
                  <a:pt x="1187328" y="3910077"/>
                  <a:pt x="1186947" y="3810001"/>
                </a:cubicBezTo>
                <a:cubicBezTo>
                  <a:pt x="1187455" y="3709925"/>
                  <a:pt x="1175271" y="3609468"/>
                  <a:pt x="1150395" y="3533140"/>
                </a:cubicBezTo>
                <a:close/>
              </a:path>
            </a:pathLst>
          </a:custGeom>
          <a:solidFill>
            <a:schemeClr val="bg1"/>
          </a:solidFill>
        </p:spPr>
        <p:txBody>
          <a:bodyPr wrap="square" lIns="91439" tIns="45719" rIns="91439" bIns="2880000" anchor="ctr" anchorCtr="0">
            <a:noAutofit/>
          </a:bodyPr>
          <a:lstStyle>
            <a:lvl1pPr marL="0" indent="0" algn="ctr">
              <a:lnSpc>
                <a:spcPct val="100000"/>
              </a:lnSpc>
              <a:spcBef>
                <a:spcPts val="0"/>
              </a:spcBef>
              <a:buNone/>
              <a:defRPr kern="1200" baseline="0"/>
            </a:lvl1pPr>
          </a:lstStyle>
          <a:p>
            <a:r>
              <a:rPr lang="sv-SE" dirty="0"/>
              <a:t>Klicka här för att infoga </a:t>
            </a:r>
            <a:br>
              <a:rPr lang="sv-SE" dirty="0"/>
            </a:br>
            <a:r>
              <a:rPr lang="sv-SE" dirty="0"/>
              <a:t>ett fotografi (ej illustration).</a:t>
            </a:r>
            <a:br>
              <a:rPr lang="sv-SE" dirty="0"/>
            </a:br>
            <a:br>
              <a:rPr lang="sv-SE" dirty="0"/>
            </a:br>
            <a:r>
              <a:rPr lang="sv-SE" dirty="0"/>
              <a:t>Justera utsnittet under</a:t>
            </a:r>
            <a:br>
              <a:rPr lang="sv-SE" dirty="0"/>
            </a:br>
            <a:r>
              <a:rPr lang="sv-SE" dirty="0"/>
              <a:t>Bildverktyg/Format/Beskär </a:t>
            </a:r>
            <a:br>
              <a:rPr lang="sv-SE" dirty="0"/>
            </a:br>
            <a:r>
              <a:rPr lang="sv-SE" dirty="0"/>
              <a:t>i menyn. </a:t>
            </a:r>
          </a:p>
        </p:txBody>
      </p:sp>
      <p:sp>
        <p:nvSpPr>
          <p:cNvPr id="25" name="Rubrik 1">
            <a:extLst>
              <a:ext uri="{FF2B5EF4-FFF2-40B4-BE49-F238E27FC236}">
                <a16:creationId xmlns:a16="http://schemas.microsoft.com/office/drawing/2014/main" id="{AAC8224C-3E89-46B9-82D6-829A479DC45F}"/>
              </a:ext>
            </a:extLst>
          </p:cNvPr>
          <p:cNvSpPr>
            <a:spLocks noGrp="1"/>
          </p:cNvSpPr>
          <p:nvPr>
            <p:ph type="title" hasCustomPrompt="1"/>
          </p:nvPr>
        </p:nvSpPr>
        <p:spPr>
          <a:xfrm>
            <a:off x="620103" y="188466"/>
            <a:ext cx="5346279" cy="1143239"/>
          </a:xfrm>
        </p:spPr>
        <p:txBody>
          <a:bodyPr/>
          <a:lstStyle>
            <a:lvl1pPr>
              <a:defRPr>
                <a:solidFill>
                  <a:schemeClr val="bg1"/>
                </a:solidFill>
              </a:defRPr>
            </a:lvl1pPr>
          </a:lstStyle>
          <a:p>
            <a:r>
              <a:rPr lang="sv-SE" dirty="0"/>
              <a:t>Rubrik</a:t>
            </a:r>
          </a:p>
        </p:txBody>
      </p:sp>
      <p:sp>
        <p:nvSpPr>
          <p:cNvPr id="27" name="Brödtext nivå ett…">
            <a:extLst>
              <a:ext uri="{FF2B5EF4-FFF2-40B4-BE49-F238E27FC236}">
                <a16:creationId xmlns:a16="http://schemas.microsoft.com/office/drawing/2014/main" id="{42BB3454-CB8D-4C7E-B09C-415B17BF2EB0}"/>
              </a:ext>
            </a:extLst>
          </p:cNvPr>
          <p:cNvSpPr txBox="1">
            <a:spLocks noGrp="1"/>
          </p:cNvSpPr>
          <p:nvPr>
            <p:ph type="body" idx="10" hasCustomPrompt="1"/>
          </p:nvPr>
        </p:nvSpPr>
        <p:spPr>
          <a:xfrm>
            <a:off x="620102" y="1586926"/>
            <a:ext cx="5799947" cy="4660999"/>
          </a:xfrm>
          <a:prstGeom prst="rect">
            <a:avLst/>
          </a:prstGeom>
        </p:spPr>
        <p:txBody>
          <a:bodyPr>
            <a:noAutofit/>
          </a:bodyPr>
          <a:lstStyle>
            <a:lvl1pPr>
              <a:buClr>
                <a:schemeClr val="accent6"/>
              </a:buClr>
              <a:defRPr>
                <a:solidFill>
                  <a:schemeClr val="bg1"/>
                </a:solidFill>
              </a:defRPr>
            </a:lvl1pPr>
            <a:lvl2pPr>
              <a:buClr>
                <a:schemeClr val="accent6"/>
              </a:buClr>
              <a:defRPr>
                <a:solidFill>
                  <a:schemeClr val="bg1"/>
                </a:solidFill>
              </a:defRPr>
            </a:lvl2pPr>
            <a:lvl3pPr marL="1022527" indent="-374446">
              <a:buClr>
                <a:schemeClr val="accent6"/>
              </a:buClr>
              <a:defRPr>
                <a:solidFill>
                  <a:schemeClr val="bg1"/>
                </a:solidFill>
              </a:defRPr>
            </a:lvl3pPr>
            <a:lvl4pPr>
              <a:buClr>
                <a:schemeClr val="accent6"/>
              </a:buClr>
              <a:defRPr>
                <a:solidFill>
                  <a:schemeClr val="bg1"/>
                </a:solidFill>
              </a:defRPr>
            </a:lvl4pPr>
            <a:lvl5pPr>
              <a:buClr>
                <a:schemeClr val="accent6"/>
              </a:buClr>
              <a:defRPr>
                <a:solidFill>
                  <a:schemeClr val="bg1"/>
                </a:solidFill>
              </a:defRPr>
            </a:lvl5pPr>
            <a:lvl6pPr marL="2743543" indent="0">
              <a:buNone/>
              <a:defRPr/>
            </a:lvl6pPr>
          </a:lstStyle>
          <a:p>
            <a:r>
              <a:rPr lang="sv-SE" dirty="0"/>
              <a:t>Skriv text här</a:t>
            </a:r>
          </a:p>
        </p:txBody>
      </p:sp>
    </p:spTree>
    <p:extLst>
      <p:ext uri="{BB962C8B-B14F-4D97-AF65-F5344CB8AC3E}">
        <p14:creationId xmlns:p14="http://schemas.microsoft.com/office/powerpoint/2010/main" val="1930084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i pil med foto till höger - vit">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0DE83AB-9398-4841-B490-094A9E8CE1B1}"/>
              </a:ext>
            </a:extLst>
          </p:cNvPr>
          <p:cNvSpPr>
            <a:spLocks noGrp="1"/>
          </p:cNvSpPr>
          <p:nvPr>
            <p:ph type="pic" idx="21" hasCustomPrompt="1"/>
          </p:nvPr>
        </p:nvSpPr>
        <p:spPr>
          <a:xfrm>
            <a:off x="6444837" y="0"/>
            <a:ext cx="5747163" cy="6858000"/>
          </a:xfrm>
          <a:custGeom>
            <a:avLst/>
            <a:gdLst>
              <a:gd name="connsiteX0" fmla="*/ 0 w 6385488"/>
              <a:gd name="connsiteY0" fmla="*/ 0 h 7620000"/>
              <a:gd name="connsiteX1" fmla="*/ 6385488 w 6385488"/>
              <a:gd name="connsiteY1" fmla="*/ 0 h 7620000"/>
              <a:gd name="connsiteX2" fmla="*/ 6385488 w 6385488"/>
              <a:gd name="connsiteY2" fmla="*/ 7620000 h 7620000"/>
              <a:gd name="connsiteX3" fmla="*/ 0 w 6385488"/>
              <a:gd name="connsiteY3" fmla="*/ 7620000 h 7620000"/>
              <a:gd name="connsiteX4" fmla="*/ 1150395 w 6385488"/>
              <a:gd name="connsiteY4" fmla="*/ 4086861 h 7620000"/>
              <a:gd name="connsiteX5" fmla="*/ 1186947 w 6385488"/>
              <a:gd name="connsiteY5" fmla="*/ 3810001 h 7620000"/>
              <a:gd name="connsiteX6" fmla="*/ 1150395 w 6385488"/>
              <a:gd name="connsiteY6" fmla="*/ 3533140 h 7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5488" h="7620000">
                <a:moveTo>
                  <a:pt x="0" y="0"/>
                </a:moveTo>
                <a:lnTo>
                  <a:pt x="6385488" y="0"/>
                </a:lnTo>
                <a:lnTo>
                  <a:pt x="6385488" y="7620000"/>
                </a:lnTo>
                <a:lnTo>
                  <a:pt x="0" y="7620000"/>
                </a:lnTo>
                <a:lnTo>
                  <a:pt x="1150395" y="4086861"/>
                </a:lnTo>
                <a:cubicBezTo>
                  <a:pt x="1175271" y="4010534"/>
                  <a:pt x="1187328" y="3910077"/>
                  <a:pt x="1186947" y="3810001"/>
                </a:cubicBezTo>
                <a:cubicBezTo>
                  <a:pt x="1187455" y="3709925"/>
                  <a:pt x="1175271" y="3609468"/>
                  <a:pt x="1150395" y="3533140"/>
                </a:cubicBezTo>
                <a:close/>
              </a:path>
            </a:pathLst>
          </a:custGeom>
          <a:solidFill>
            <a:schemeClr val="bg2"/>
          </a:solidFill>
        </p:spPr>
        <p:txBody>
          <a:bodyPr wrap="square" lIns="91439" tIns="45719" rIns="91439" bIns="2880000" anchor="ctr" anchorCtr="0">
            <a:noAutofit/>
          </a:bodyPr>
          <a:lstStyle>
            <a:lvl1pPr marL="0" indent="0" algn="ctr">
              <a:lnSpc>
                <a:spcPct val="100000"/>
              </a:lnSpc>
              <a:spcBef>
                <a:spcPts val="0"/>
              </a:spcBef>
              <a:buNone/>
              <a:defRPr kern="1200" baseline="0"/>
            </a:lvl1pPr>
          </a:lstStyle>
          <a:p>
            <a:r>
              <a:rPr lang="sv-SE" dirty="0"/>
              <a:t>Klicka här för att infoga </a:t>
            </a:r>
            <a:br>
              <a:rPr lang="sv-SE" dirty="0"/>
            </a:br>
            <a:r>
              <a:rPr lang="sv-SE" dirty="0"/>
              <a:t>ett fotografi (ej illustration).</a:t>
            </a:r>
            <a:br>
              <a:rPr lang="sv-SE" dirty="0"/>
            </a:br>
            <a:br>
              <a:rPr lang="sv-SE" dirty="0"/>
            </a:br>
            <a:r>
              <a:rPr lang="sv-SE" dirty="0"/>
              <a:t>Justera utsnittet under</a:t>
            </a:r>
            <a:br>
              <a:rPr lang="sv-SE" dirty="0"/>
            </a:br>
            <a:r>
              <a:rPr lang="sv-SE" dirty="0"/>
              <a:t>Bildverktyg/Format/Beskär </a:t>
            </a:r>
            <a:br>
              <a:rPr lang="sv-SE" dirty="0"/>
            </a:br>
            <a:r>
              <a:rPr lang="sv-SE" dirty="0"/>
              <a:t>i menyn. </a:t>
            </a:r>
          </a:p>
        </p:txBody>
      </p:sp>
      <p:sp>
        <p:nvSpPr>
          <p:cNvPr id="5" name="Brödtext nivå ett…">
            <a:extLst>
              <a:ext uri="{FF2B5EF4-FFF2-40B4-BE49-F238E27FC236}">
                <a16:creationId xmlns:a16="http://schemas.microsoft.com/office/drawing/2014/main" id="{8D9A8CD0-A988-411F-975E-4C7EDA5C3B7B}"/>
              </a:ext>
            </a:extLst>
          </p:cNvPr>
          <p:cNvSpPr txBox="1">
            <a:spLocks noGrp="1"/>
          </p:cNvSpPr>
          <p:nvPr>
            <p:ph type="body" idx="10" hasCustomPrompt="1"/>
          </p:nvPr>
        </p:nvSpPr>
        <p:spPr>
          <a:xfrm>
            <a:off x="620102" y="1586926"/>
            <a:ext cx="5799947" cy="4660999"/>
          </a:xfrm>
          <a:prstGeom prst="rect">
            <a:avLst/>
          </a:prstGeom>
        </p:spPr>
        <p:txBody>
          <a:bodyPr>
            <a:noAutofit/>
          </a:bodyPr>
          <a:lstStyle>
            <a:lvl1pPr>
              <a:buClr>
                <a:schemeClr val="accent1"/>
              </a:buClr>
              <a:defRPr>
                <a:solidFill>
                  <a:schemeClr val="tx1"/>
                </a:solidFill>
              </a:defRPr>
            </a:lvl1pPr>
            <a:lvl3pPr marL="1022527" indent="-374446"/>
          </a:lstStyle>
          <a:p>
            <a:r>
              <a:rPr lang="sv-SE" dirty="0"/>
              <a:t>Skriv text här</a:t>
            </a:r>
            <a:endParaRPr dirty="0"/>
          </a:p>
        </p:txBody>
      </p:sp>
      <p:sp>
        <p:nvSpPr>
          <p:cNvPr id="6" name="Rubrik 1">
            <a:extLst>
              <a:ext uri="{FF2B5EF4-FFF2-40B4-BE49-F238E27FC236}">
                <a16:creationId xmlns:a16="http://schemas.microsoft.com/office/drawing/2014/main" id="{CD7669FE-A5A1-437D-B132-5F430AF45321}"/>
              </a:ext>
            </a:extLst>
          </p:cNvPr>
          <p:cNvSpPr>
            <a:spLocks noGrp="1"/>
          </p:cNvSpPr>
          <p:nvPr>
            <p:ph type="title" hasCustomPrompt="1"/>
          </p:nvPr>
        </p:nvSpPr>
        <p:spPr>
          <a:xfrm>
            <a:off x="620103" y="188466"/>
            <a:ext cx="5346278" cy="1143239"/>
          </a:xfrm>
        </p:spPr>
        <p:txBody>
          <a:bodyPr/>
          <a:lstStyle>
            <a:lvl1pPr>
              <a:defRPr>
                <a:solidFill>
                  <a:schemeClr val="tx2"/>
                </a:solidFill>
              </a:defRPr>
            </a:lvl1pPr>
          </a:lstStyle>
          <a:p>
            <a:r>
              <a:rPr lang="sv-SE" dirty="0"/>
              <a:t>Rubrik</a:t>
            </a:r>
          </a:p>
        </p:txBody>
      </p:sp>
    </p:spTree>
    <p:extLst>
      <p:ext uri="{BB962C8B-B14F-4D97-AF65-F5344CB8AC3E}">
        <p14:creationId xmlns:p14="http://schemas.microsoft.com/office/powerpoint/2010/main" val="168482276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itat och foto">
    <p:bg>
      <p:bgPr>
        <a:solidFill>
          <a:schemeClr val="tx2"/>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FA410140-58B6-4162-99F1-3F2687A6B7CA}"/>
              </a:ext>
            </a:extLst>
          </p:cNvPr>
          <p:cNvSpPr>
            <a:spLocks noGrp="1"/>
          </p:cNvSpPr>
          <p:nvPr>
            <p:ph type="pic" idx="21" hasCustomPrompt="1"/>
          </p:nvPr>
        </p:nvSpPr>
        <p:spPr>
          <a:xfrm>
            <a:off x="6444837" y="0"/>
            <a:ext cx="5747163" cy="6858000"/>
          </a:xfrm>
          <a:custGeom>
            <a:avLst/>
            <a:gdLst>
              <a:gd name="connsiteX0" fmla="*/ 0 w 6385488"/>
              <a:gd name="connsiteY0" fmla="*/ 0 h 7620000"/>
              <a:gd name="connsiteX1" fmla="*/ 6385488 w 6385488"/>
              <a:gd name="connsiteY1" fmla="*/ 0 h 7620000"/>
              <a:gd name="connsiteX2" fmla="*/ 6385488 w 6385488"/>
              <a:gd name="connsiteY2" fmla="*/ 7620000 h 7620000"/>
              <a:gd name="connsiteX3" fmla="*/ 0 w 6385488"/>
              <a:gd name="connsiteY3" fmla="*/ 7620000 h 7620000"/>
              <a:gd name="connsiteX4" fmla="*/ 1150395 w 6385488"/>
              <a:gd name="connsiteY4" fmla="*/ 4086861 h 7620000"/>
              <a:gd name="connsiteX5" fmla="*/ 1186947 w 6385488"/>
              <a:gd name="connsiteY5" fmla="*/ 3810001 h 7620000"/>
              <a:gd name="connsiteX6" fmla="*/ 1150395 w 6385488"/>
              <a:gd name="connsiteY6" fmla="*/ 3533140 h 7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5488" h="7620000">
                <a:moveTo>
                  <a:pt x="0" y="0"/>
                </a:moveTo>
                <a:lnTo>
                  <a:pt x="6385488" y="0"/>
                </a:lnTo>
                <a:lnTo>
                  <a:pt x="6385488" y="7620000"/>
                </a:lnTo>
                <a:lnTo>
                  <a:pt x="0" y="7620000"/>
                </a:lnTo>
                <a:lnTo>
                  <a:pt x="1150395" y="4086861"/>
                </a:lnTo>
                <a:cubicBezTo>
                  <a:pt x="1175271" y="4010534"/>
                  <a:pt x="1187328" y="3910077"/>
                  <a:pt x="1186947" y="3810001"/>
                </a:cubicBezTo>
                <a:cubicBezTo>
                  <a:pt x="1187455" y="3709925"/>
                  <a:pt x="1175271" y="3609468"/>
                  <a:pt x="1150395" y="3533140"/>
                </a:cubicBezTo>
                <a:close/>
              </a:path>
            </a:pathLst>
          </a:custGeom>
          <a:solidFill>
            <a:schemeClr val="bg1"/>
          </a:solidFill>
        </p:spPr>
        <p:txBody>
          <a:bodyPr wrap="square" lIns="91439" tIns="45719" rIns="91439" bIns="2880000" anchor="ctr" anchorCtr="0">
            <a:noAutofit/>
          </a:bodyPr>
          <a:lstStyle>
            <a:lvl1pPr marL="0" indent="0" algn="ctr">
              <a:lnSpc>
                <a:spcPct val="100000"/>
              </a:lnSpc>
              <a:spcBef>
                <a:spcPts val="0"/>
              </a:spcBef>
              <a:buNone/>
              <a:defRPr kern="1200" baseline="0"/>
            </a:lvl1pPr>
          </a:lstStyle>
          <a:p>
            <a:r>
              <a:rPr lang="sv-SE" dirty="0"/>
              <a:t>Klicka här för att infoga </a:t>
            </a:r>
            <a:br>
              <a:rPr lang="sv-SE" dirty="0"/>
            </a:br>
            <a:r>
              <a:rPr lang="sv-SE" dirty="0"/>
              <a:t>ett fotografi (ej illustration).</a:t>
            </a:r>
            <a:br>
              <a:rPr lang="sv-SE" dirty="0"/>
            </a:br>
            <a:br>
              <a:rPr lang="sv-SE" dirty="0"/>
            </a:br>
            <a:r>
              <a:rPr lang="sv-SE" dirty="0"/>
              <a:t>Justera utsnittet under</a:t>
            </a:r>
            <a:br>
              <a:rPr lang="sv-SE" dirty="0"/>
            </a:br>
            <a:r>
              <a:rPr lang="sv-SE" dirty="0"/>
              <a:t>Bildverktyg/Format/Beskär </a:t>
            </a:r>
            <a:br>
              <a:rPr lang="sv-SE" dirty="0"/>
            </a:br>
            <a:r>
              <a:rPr lang="sv-SE" dirty="0"/>
              <a:t>i menyn. </a:t>
            </a:r>
          </a:p>
        </p:txBody>
      </p:sp>
      <p:sp>
        <p:nvSpPr>
          <p:cNvPr id="13" name="Brödtext nivå ett…">
            <a:extLst>
              <a:ext uri="{FF2B5EF4-FFF2-40B4-BE49-F238E27FC236}">
                <a16:creationId xmlns:a16="http://schemas.microsoft.com/office/drawing/2014/main" id="{0507CB1C-D69A-47D5-99A7-EE9EA7732BD7}"/>
              </a:ext>
            </a:extLst>
          </p:cNvPr>
          <p:cNvSpPr txBox="1">
            <a:spLocks noGrp="1"/>
          </p:cNvSpPr>
          <p:nvPr>
            <p:ph type="body" idx="10" hasCustomPrompt="1"/>
          </p:nvPr>
        </p:nvSpPr>
        <p:spPr>
          <a:xfrm>
            <a:off x="1494509" y="610077"/>
            <a:ext cx="4925539" cy="4860350"/>
          </a:xfrm>
          <a:prstGeom prst="rect">
            <a:avLst/>
          </a:prstGeom>
        </p:spPr>
        <p:txBody>
          <a:bodyPr tIns="0" rIns="0" bIns="0" anchor="ctr" anchorCtr="0">
            <a:noAutofit/>
          </a:bodyPr>
          <a:lstStyle>
            <a:lvl1pPr marL="0" indent="0">
              <a:buClr>
                <a:schemeClr val="accent6"/>
              </a:buClr>
              <a:buNone/>
              <a:defRPr sz="3420" b="1" kern="200" spc="-45" baseline="0">
                <a:solidFill>
                  <a:schemeClr val="bg1"/>
                </a:solidFill>
              </a:defRPr>
            </a:lvl1pPr>
            <a:lvl3pPr marL="1022527" indent="-374446"/>
          </a:lstStyle>
          <a:p>
            <a:r>
              <a:rPr lang="sv-SE" dirty="0"/>
              <a:t>Citat</a:t>
            </a:r>
            <a:endParaRPr dirty="0"/>
          </a:p>
        </p:txBody>
      </p:sp>
      <p:pic>
        <p:nvPicPr>
          <p:cNvPr id="3" name="Bild 2">
            <a:extLst>
              <a:ext uri="{FF2B5EF4-FFF2-40B4-BE49-F238E27FC236}">
                <a16:creationId xmlns:a16="http://schemas.microsoft.com/office/drawing/2014/main" id="{F1049B6C-2026-4715-ACD4-9A29FC6704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4889" y="610077"/>
            <a:ext cx="615169" cy="528394"/>
          </a:xfrm>
          <a:prstGeom prst="rect">
            <a:avLst/>
          </a:prstGeom>
        </p:spPr>
      </p:pic>
      <p:sp>
        <p:nvSpPr>
          <p:cNvPr id="16" name="Platshållare för text 5">
            <a:extLst>
              <a:ext uri="{FF2B5EF4-FFF2-40B4-BE49-F238E27FC236}">
                <a16:creationId xmlns:a16="http://schemas.microsoft.com/office/drawing/2014/main" id="{A88E0F94-8F23-49D4-A58C-5E38D441FA5F}"/>
              </a:ext>
            </a:extLst>
          </p:cNvPr>
          <p:cNvSpPr>
            <a:spLocks noGrp="1"/>
          </p:cNvSpPr>
          <p:nvPr>
            <p:ph type="body" sz="quarter" idx="11" hasCustomPrompt="1"/>
          </p:nvPr>
        </p:nvSpPr>
        <p:spPr>
          <a:xfrm>
            <a:off x="1494510" y="5600042"/>
            <a:ext cx="4925539" cy="647882"/>
          </a:xfrm>
          <a:prstGeom prst="rect">
            <a:avLst/>
          </a:prstGeom>
        </p:spPr>
        <p:txBody>
          <a:bodyPr tIns="0" rIns="0" bIns="0" anchor="b" anchorCtr="0">
            <a:noAutofit/>
          </a:bodyPr>
          <a:lstStyle>
            <a:lvl1pPr marL="0" indent="0" algn="l">
              <a:buNone/>
              <a:defRPr kern="200" spc="0" baseline="0">
                <a:solidFill>
                  <a:schemeClr val="bg1"/>
                </a:solidFill>
              </a:defRPr>
            </a:lvl1pPr>
          </a:lstStyle>
          <a:p>
            <a:r>
              <a:rPr lang="sv-SE" dirty="0"/>
              <a:t>Förnamn Efternamn, titel</a:t>
            </a:r>
          </a:p>
        </p:txBody>
      </p:sp>
    </p:spTree>
    <p:extLst>
      <p:ext uri="{BB962C8B-B14F-4D97-AF65-F5344CB8AC3E}">
        <p14:creationId xmlns:p14="http://schemas.microsoft.com/office/powerpoint/2010/main" val="11245605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lskärmsbild">
    <p:spTree>
      <p:nvGrpSpPr>
        <p:cNvPr id="1" name=""/>
        <p:cNvGrpSpPr/>
        <p:nvPr/>
      </p:nvGrpSpPr>
      <p:grpSpPr>
        <a:xfrm>
          <a:off x="0" y="0"/>
          <a:ext cx="0" cy="0"/>
          <a:chOff x="0" y="0"/>
          <a:chExt cx="0" cy="0"/>
        </a:xfrm>
      </p:grpSpPr>
      <p:sp>
        <p:nvSpPr>
          <p:cNvPr id="3" name="Platshållare för innehåll 5">
            <a:extLst>
              <a:ext uri="{FF2B5EF4-FFF2-40B4-BE49-F238E27FC236}">
                <a16:creationId xmlns:a16="http://schemas.microsoft.com/office/drawing/2014/main" id="{DC2A382E-9DD7-4F04-8EDB-B1FD035868AB}"/>
              </a:ext>
            </a:extLst>
          </p:cNvPr>
          <p:cNvSpPr>
            <a:spLocks noGrp="1"/>
          </p:cNvSpPr>
          <p:nvPr>
            <p:ph sz="quarter" idx="12" hasCustomPrompt="1"/>
          </p:nvPr>
        </p:nvSpPr>
        <p:spPr>
          <a:xfrm>
            <a:off x="0" y="0"/>
            <a:ext cx="12192000" cy="6858000"/>
          </a:xfrm>
        </p:spPr>
        <p:txBody>
          <a:bodyPr bIns="1800000" anchor="ctr" anchorCtr="0"/>
          <a:lstStyle>
            <a:lvl1pPr marL="0" marR="0" indent="0" algn="ctr" defTabSz="822960" rtl="0" eaLnBrk="1" fontAlgn="auto" latinLnBrk="0" hangingPunct="1">
              <a:lnSpc>
                <a:spcPct val="100000"/>
              </a:lnSpc>
              <a:spcBef>
                <a:spcPts val="0"/>
              </a:spcBef>
              <a:spcAft>
                <a:spcPts val="0"/>
              </a:spcAft>
              <a:buClr>
                <a:schemeClr val="accent1"/>
              </a:buClr>
              <a:buSzPct val="120000"/>
              <a:buFont typeface="Arial"/>
              <a:buNone/>
              <a:tabLst/>
              <a:defRPr/>
            </a:lvl1pPr>
          </a:lstStyle>
          <a:p>
            <a:pPr lvl="0"/>
            <a:r>
              <a:rPr lang="sv-SE" noProof="0" dirty="0"/>
              <a:t>Klicka på en ikon </a:t>
            </a:r>
            <a:br>
              <a:rPr lang="sv-SE" noProof="0" dirty="0"/>
            </a:br>
            <a:r>
              <a:rPr lang="sv-SE" noProof="0" dirty="0"/>
              <a:t>för att lägga till bildmaterial</a:t>
            </a:r>
          </a:p>
        </p:txBody>
      </p:sp>
    </p:spTree>
    <p:extLst>
      <p:ext uri="{BB962C8B-B14F-4D97-AF65-F5344CB8AC3E}">
        <p14:creationId xmlns:p14="http://schemas.microsoft.com/office/powerpoint/2010/main" val="229344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dserie - startbild">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325235F6-74BF-42D5-9364-22D8490390BA}"/>
              </a:ext>
            </a:extLst>
          </p:cNvPr>
          <p:cNvGrpSpPr/>
          <p:nvPr userDrawn="1"/>
        </p:nvGrpSpPr>
        <p:grpSpPr>
          <a:xfrm>
            <a:off x="620102" y="5716298"/>
            <a:ext cx="615624" cy="452796"/>
            <a:chOff x="697248" y="5520662"/>
            <a:chExt cx="684000" cy="503107"/>
          </a:xfrm>
        </p:grpSpPr>
        <p:sp>
          <p:nvSpPr>
            <p:cNvPr id="12" name="Ellips 11">
              <a:extLst>
                <a:ext uri="{FF2B5EF4-FFF2-40B4-BE49-F238E27FC236}">
                  <a16:creationId xmlns:a16="http://schemas.microsoft.com/office/drawing/2014/main" id="{CBF9C364-52E9-4D5D-A058-5AE6BE88DC27}"/>
                </a:ext>
              </a:extLst>
            </p:cNvPr>
            <p:cNvSpPr/>
            <p:nvPr/>
          </p:nvSpPr>
          <p:spPr>
            <a:xfrm>
              <a:off x="697248" y="5520662"/>
              <a:ext cx="684000" cy="503107"/>
            </a:xfrm>
            <a:prstGeom prst="ellipse">
              <a:avLst/>
            </a:prstGeom>
            <a:solidFill>
              <a:schemeClr val="accent6"/>
            </a:solidFill>
            <a:ln w="1079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sv-SE" sz="1620" b="0" i="0" u="none" strike="noStrike" cap="none" spc="0" normalizeH="0" baseline="0">
                <a:ln>
                  <a:noFill/>
                </a:ln>
                <a:solidFill>
                  <a:srgbClr val="1E1E1E"/>
                </a:solidFill>
                <a:effectLst/>
                <a:uFillTx/>
                <a:latin typeface="Arial"/>
                <a:ea typeface="Arial"/>
                <a:cs typeface="Arial"/>
                <a:sym typeface="Arial"/>
              </a:endParaRPr>
            </a:p>
          </p:txBody>
        </p:sp>
        <p:pic>
          <p:nvPicPr>
            <p:cNvPr id="13" name="Bild 12">
              <a:extLst>
                <a:ext uri="{FF2B5EF4-FFF2-40B4-BE49-F238E27FC236}">
                  <a16:creationId xmlns:a16="http://schemas.microsoft.com/office/drawing/2014/main" id="{7DD5BCE3-3435-4797-9AF4-972D2D25C87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127" y="5629811"/>
              <a:ext cx="432243" cy="284811"/>
            </a:xfrm>
            <a:prstGeom prst="rect">
              <a:avLst/>
            </a:prstGeom>
          </p:spPr>
        </p:pic>
      </p:grpSp>
      <p:cxnSp>
        <p:nvCxnSpPr>
          <p:cNvPr id="14" name="Rak koppling 13">
            <a:extLst>
              <a:ext uri="{FF2B5EF4-FFF2-40B4-BE49-F238E27FC236}">
                <a16:creationId xmlns:a16="http://schemas.microsoft.com/office/drawing/2014/main" id="{19F38C6E-362C-46F2-9843-6A0CA0028EA8}"/>
              </a:ext>
            </a:extLst>
          </p:cNvPr>
          <p:cNvCxnSpPr>
            <a:cxnSpLocks/>
          </p:cNvCxnSpPr>
          <p:nvPr userDrawn="1"/>
        </p:nvCxnSpPr>
        <p:spPr>
          <a:xfrm flipV="1">
            <a:off x="1196747" y="5942696"/>
            <a:ext cx="10995253" cy="1"/>
          </a:xfrm>
          <a:prstGeom prst="line">
            <a:avLst/>
          </a:prstGeom>
          <a:noFill/>
          <a:ln w="50800" cap="flat">
            <a:solidFill>
              <a:schemeClr val="accent6"/>
            </a:solidFill>
            <a:prstDash val="solid"/>
            <a:round/>
          </a:ln>
          <a:effectLst/>
          <a:sp3d/>
        </p:spPr>
        <p:style>
          <a:lnRef idx="0">
            <a:scrgbClr r="0" g="0" b="0"/>
          </a:lnRef>
          <a:fillRef idx="0">
            <a:scrgbClr r="0" g="0" b="0"/>
          </a:fillRef>
          <a:effectRef idx="0">
            <a:scrgbClr r="0" g="0" b="0"/>
          </a:effectRef>
          <a:fontRef idx="none"/>
        </p:style>
      </p:cxnSp>
      <p:sp>
        <p:nvSpPr>
          <p:cNvPr id="9" name="Rubrik 1">
            <a:extLst>
              <a:ext uri="{FF2B5EF4-FFF2-40B4-BE49-F238E27FC236}">
                <a16:creationId xmlns:a16="http://schemas.microsoft.com/office/drawing/2014/main" id="{4DDC8C29-1FA3-42B1-93EE-5D772D7CE642}"/>
              </a:ext>
            </a:extLst>
          </p:cNvPr>
          <p:cNvSpPr>
            <a:spLocks noGrp="1"/>
          </p:cNvSpPr>
          <p:nvPr>
            <p:ph type="title" hasCustomPrompt="1"/>
          </p:nvPr>
        </p:nvSpPr>
        <p:spPr>
          <a:xfrm>
            <a:off x="620102" y="188466"/>
            <a:ext cx="8716383" cy="1143239"/>
          </a:xfrm>
        </p:spPr>
        <p:txBody>
          <a:bodyPr/>
          <a:lstStyle>
            <a:lvl1pPr>
              <a:defRPr/>
            </a:lvl1pPr>
          </a:lstStyle>
          <a:p>
            <a:r>
              <a:rPr lang="sv-SE" dirty="0"/>
              <a:t>Rubrik</a:t>
            </a:r>
          </a:p>
        </p:txBody>
      </p:sp>
      <p:sp>
        <p:nvSpPr>
          <p:cNvPr id="10" name="Brödtext nivå ett…">
            <a:extLst>
              <a:ext uri="{FF2B5EF4-FFF2-40B4-BE49-F238E27FC236}">
                <a16:creationId xmlns:a16="http://schemas.microsoft.com/office/drawing/2014/main" id="{E2F927EA-B498-45D7-BFC2-5DC940B5C2CA}"/>
              </a:ext>
            </a:extLst>
          </p:cNvPr>
          <p:cNvSpPr txBox="1">
            <a:spLocks noGrp="1"/>
          </p:cNvSpPr>
          <p:nvPr>
            <p:ph type="body" idx="10" hasCustomPrompt="1"/>
          </p:nvPr>
        </p:nvSpPr>
        <p:spPr>
          <a:xfrm>
            <a:off x="620102" y="1582797"/>
            <a:ext cx="6480449" cy="3822824"/>
          </a:xfrm>
          <a:prstGeom prst="rect">
            <a:avLst/>
          </a:prstGeom>
        </p:spPr>
        <p:txBody>
          <a:bodyPr lIns="0">
            <a:noAutofit/>
          </a:bodyPr>
          <a:lstStyle>
            <a:lvl1pPr>
              <a:defRPr/>
            </a:lvl1pPr>
            <a:lvl3pPr marL="1022527" indent="-374446"/>
          </a:lstStyle>
          <a:p>
            <a:r>
              <a:rPr lang="sv-SE" dirty="0"/>
              <a:t>Skriv text här</a:t>
            </a:r>
          </a:p>
        </p:txBody>
      </p:sp>
    </p:spTree>
    <p:extLst>
      <p:ext uri="{BB962C8B-B14F-4D97-AF65-F5344CB8AC3E}">
        <p14:creationId xmlns:p14="http://schemas.microsoft.com/office/powerpoint/2010/main" val="29762977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ldserie - mellanbild">
    <p:spTree>
      <p:nvGrpSpPr>
        <p:cNvPr id="1" name=""/>
        <p:cNvGrpSpPr/>
        <p:nvPr/>
      </p:nvGrpSpPr>
      <p:grpSpPr>
        <a:xfrm>
          <a:off x="0" y="0"/>
          <a:ext cx="0" cy="0"/>
          <a:chOff x="0" y="0"/>
          <a:chExt cx="0" cy="0"/>
        </a:xfrm>
      </p:grpSpPr>
      <p:grpSp>
        <p:nvGrpSpPr>
          <p:cNvPr id="14" name="Grupp 13">
            <a:extLst>
              <a:ext uri="{FF2B5EF4-FFF2-40B4-BE49-F238E27FC236}">
                <a16:creationId xmlns:a16="http://schemas.microsoft.com/office/drawing/2014/main" id="{328A7EC3-63FE-42C5-9372-8535F96D1531}"/>
              </a:ext>
            </a:extLst>
          </p:cNvPr>
          <p:cNvGrpSpPr/>
          <p:nvPr userDrawn="1"/>
        </p:nvGrpSpPr>
        <p:grpSpPr>
          <a:xfrm>
            <a:off x="620102" y="5716298"/>
            <a:ext cx="615624" cy="452796"/>
            <a:chOff x="697248" y="5520662"/>
            <a:chExt cx="684000" cy="503107"/>
          </a:xfrm>
        </p:grpSpPr>
        <p:sp>
          <p:nvSpPr>
            <p:cNvPr id="15" name="Ellips 14">
              <a:extLst>
                <a:ext uri="{FF2B5EF4-FFF2-40B4-BE49-F238E27FC236}">
                  <a16:creationId xmlns:a16="http://schemas.microsoft.com/office/drawing/2014/main" id="{2986D25F-598E-4615-ABAF-C4EDFA9BC54D}"/>
                </a:ext>
              </a:extLst>
            </p:cNvPr>
            <p:cNvSpPr/>
            <p:nvPr/>
          </p:nvSpPr>
          <p:spPr>
            <a:xfrm>
              <a:off x="697248" y="5520662"/>
              <a:ext cx="684000" cy="503107"/>
            </a:xfrm>
            <a:prstGeom prst="ellipse">
              <a:avLst/>
            </a:prstGeom>
            <a:solidFill>
              <a:schemeClr val="accent6"/>
            </a:solidFill>
            <a:ln w="1079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sv-SE" sz="1620" b="0" i="0" u="none" strike="noStrike" cap="none" spc="0" normalizeH="0" baseline="0">
                <a:ln>
                  <a:noFill/>
                </a:ln>
                <a:solidFill>
                  <a:srgbClr val="1E1E1E"/>
                </a:solidFill>
                <a:effectLst/>
                <a:uFillTx/>
                <a:latin typeface="Arial"/>
                <a:ea typeface="Arial"/>
                <a:cs typeface="Arial"/>
                <a:sym typeface="Arial"/>
              </a:endParaRPr>
            </a:p>
          </p:txBody>
        </p:sp>
        <p:pic>
          <p:nvPicPr>
            <p:cNvPr id="16" name="Bild 15">
              <a:extLst>
                <a:ext uri="{FF2B5EF4-FFF2-40B4-BE49-F238E27FC236}">
                  <a16:creationId xmlns:a16="http://schemas.microsoft.com/office/drawing/2014/main" id="{5AA53669-F7AE-478F-99AF-2273055654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127" y="5629811"/>
              <a:ext cx="432243" cy="284811"/>
            </a:xfrm>
            <a:prstGeom prst="rect">
              <a:avLst/>
            </a:prstGeom>
          </p:spPr>
        </p:pic>
      </p:grpSp>
      <p:cxnSp>
        <p:nvCxnSpPr>
          <p:cNvPr id="17" name="Rak koppling 16">
            <a:extLst>
              <a:ext uri="{FF2B5EF4-FFF2-40B4-BE49-F238E27FC236}">
                <a16:creationId xmlns:a16="http://schemas.microsoft.com/office/drawing/2014/main" id="{55C6E40A-F4A3-4EF3-AEAC-682D3C061940}"/>
              </a:ext>
            </a:extLst>
          </p:cNvPr>
          <p:cNvCxnSpPr>
            <a:cxnSpLocks/>
          </p:cNvCxnSpPr>
          <p:nvPr userDrawn="1"/>
        </p:nvCxnSpPr>
        <p:spPr>
          <a:xfrm flipV="1">
            <a:off x="1196747" y="5942696"/>
            <a:ext cx="10995253" cy="1"/>
          </a:xfrm>
          <a:prstGeom prst="line">
            <a:avLst/>
          </a:prstGeom>
          <a:noFill/>
          <a:ln w="50800" cap="flat">
            <a:solidFill>
              <a:schemeClr val="accent6"/>
            </a:solidFill>
            <a:prstDash val="solid"/>
            <a:round/>
          </a:ln>
          <a:effectLst/>
          <a:sp3d/>
        </p:spPr>
        <p:style>
          <a:lnRef idx="0">
            <a:scrgbClr r="0" g="0" b="0"/>
          </a:lnRef>
          <a:fillRef idx="0">
            <a:scrgbClr r="0" g="0" b="0"/>
          </a:fillRef>
          <a:effectRef idx="0">
            <a:scrgbClr r="0" g="0" b="0"/>
          </a:effectRef>
          <a:fontRef idx="none"/>
        </p:style>
      </p:cxnSp>
      <p:cxnSp>
        <p:nvCxnSpPr>
          <p:cNvPr id="18" name="Rak koppling 17">
            <a:extLst>
              <a:ext uri="{FF2B5EF4-FFF2-40B4-BE49-F238E27FC236}">
                <a16:creationId xmlns:a16="http://schemas.microsoft.com/office/drawing/2014/main" id="{163595E3-DD5A-4BA7-9B9B-2E36954C89AF}"/>
              </a:ext>
            </a:extLst>
          </p:cNvPr>
          <p:cNvCxnSpPr>
            <a:cxnSpLocks/>
            <a:endCxn id="15" idx="2"/>
          </p:cNvCxnSpPr>
          <p:nvPr userDrawn="1"/>
        </p:nvCxnSpPr>
        <p:spPr>
          <a:xfrm flipV="1">
            <a:off x="-17703" y="5942696"/>
            <a:ext cx="637805" cy="2"/>
          </a:xfrm>
          <a:prstGeom prst="line">
            <a:avLst/>
          </a:prstGeom>
          <a:noFill/>
          <a:ln w="50800" cap="flat">
            <a:solidFill>
              <a:schemeClr val="accent6"/>
            </a:solidFill>
            <a:prstDash val="solid"/>
            <a:round/>
          </a:ln>
          <a:effectLst/>
          <a:sp3d/>
        </p:spPr>
        <p:style>
          <a:lnRef idx="0">
            <a:scrgbClr r="0" g="0" b="0"/>
          </a:lnRef>
          <a:fillRef idx="0">
            <a:scrgbClr r="0" g="0" b="0"/>
          </a:fillRef>
          <a:effectRef idx="0">
            <a:scrgbClr r="0" g="0" b="0"/>
          </a:effectRef>
          <a:fontRef idx="none"/>
        </p:style>
      </p:cxnSp>
      <p:sp>
        <p:nvSpPr>
          <p:cNvPr id="9" name="Rubrik 1">
            <a:extLst>
              <a:ext uri="{FF2B5EF4-FFF2-40B4-BE49-F238E27FC236}">
                <a16:creationId xmlns:a16="http://schemas.microsoft.com/office/drawing/2014/main" id="{6FBC7AC6-C271-4103-8646-C25DE7BA119D}"/>
              </a:ext>
            </a:extLst>
          </p:cNvPr>
          <p:cNvSpPr>
            <a:spLocks noGrp="1"/>
          </p:cNvSpPr>
          <p:nvPr>
            <p:ph type="title" hasCustomPrompt="1"/>
          </p:nvPr>
        </p:nvSpPr>
        <p:spPr>
          <a:xfrm>
            <a:off x="620102" y="188466"/>
            <a:ext cx="8716383" cy="1143239"/>
          </a:xfrm>
        </p:spPr>
        <p:txBody>
          <a:bodyPr/>
          <a:lstStyle>
            <a:lvl1pPr>
              <a:defRPr/>
            </a:lvl1pPr>
          </a:lstStyle>
          <a:p>
            <a:r>
              <a:rPr lang="sv-SE" dirty="0"/>
              <a:t>Rubrik</a:t>
            </a:r>
          </a:p>
        </p:txBody>
      </p:sp>
      <p:sp>
        <p:nvSpPr>
          <p:cNvPr id="10" name="Brödtext nivå ett…">
            <a:extLst>
              <a:ext uri="{FF2B5EF4-FFF2-40B4-BE49-F238E27FC236}">
                <a16:creationId xmlns:a16="http://schemas.microsoft.com/office/drawing/2014/main" id="{8DE577F0-617B-425C-8E7A-BFD634047163}"/>
              </a:ext>
            </a:extLst>
          </p:cNvPr>
          <p:cNvSpPr txBox="1">
            <a:spLocks noGrp="1"/>
          </p:cNvSpPr>
          <p:nvPr>
            <p:ph type="body" idx="10" hasCustomPrompt="1"/>
          </p:nvPr>
        </p:nvSpPr>
        <p:spPr>
          <a:xfrm>
            <a:off x="620102" y="1582797"/>
            <a:ext cx="6480449" cy="3822824"/>
          </a:xfrm>
          <a:prstGeom prst="rect">
            <a:avLst/>
          </a:prstGeom>
        </p:spPr>
        <p:txBody>
          <a:bodyPr lIns="0">
            <a:noAutofit/>
          </a:bodyPr>
          <a:lstStyle>
            <a:lvl1pPr>
              <a:defRPr/>
            </a:lvl1pPr>
            <a:lvl3pPr marL="1022527" indent="-374446"/>
          </a:lstStyle>
          <a:p>
            <a:r>
              <a:rPr lang="sv-SE" dirty="0"/>
              <a:t>Skriv text här</a:t>
            </a:r>
          </a:p>
        </p:txBody>
      </p:sp>
    </p:spTree>
    <p:extLst>
      <p:ext uri="{BB962C8B-B14F-4D97-AF65-F5344CB8AC3E}">
        <p14:creationId xmlns:p14="http://schemas.microsoft.com/office/powerpoint/2010/main" val="2837815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ldserie - slutbild">
    <p:spTree>
      <p:nvGrpSpPr>
        <p:cNvPr id="1" name=""/>
        <p:cNvGrpSpPr/>
        <p:nvPr/>
      </p:nvGrpSpPr>
      <p:grpSpPr>
        <a:xfrm>
          <a:off x="0" y="0"/>
          <a:ext cx="0" cy="0"/>
          <a:chOff x="0" y="0"/>
          <a:chExt cx="0" cy="0"/>
        </a:xfrm>
      </p:grpSpPr>
      <p:sp>
        <p:nvSpPr>
          <p:cNvPr id="14" name="Ellips 13">
            <a:extLst>
              <a:ext uri="{FF2B5EF4-FFF2-40B4-BE49-F238E27FC236}">
                <a16:creationId xmlns:a16="http://schemas.microsoft.com/office/drawing/2014/main" id="{77F878D6-3B1B-49FE-9533-C13EF6C9210E}"/>
              </a:ext>
            </a:extLst>
          </p:cNvPr>
          <p:cNvSpPr/>
          <p:nvPr/>
        </p:nvSpPr>
        <p:spPr>
          <a:xfrm>
            <a:off x="620102" y="5721409"/>
            <a:ext cx="615624" cy="442573"/>
          </a:xfrm>
          <a:prstGeom prst="ellipse">
            <a:avLst/>
          </a:prstGeom>
          <a:solidFill>
            <a:schemeClr val="accent6"/>
          </a:solidFill>
          <a:ln w="1079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400" tIns="32400" rIns="32400" bIns="32400" numCol="1" spcCol="38100" rtlCol="0" anchor="ctr">
            <a:spAutoFit/>
          </a:bodyPr>
          <a:lstStyle/>
          <a:p>
            <a:pPr marL="0" marR="0" indent="0" algn="l" defTabSz="822960" rtl="0" fontAlgn="auto" latinLnBrk="0" hangingPunct="0">
              <a:lnSpc>
                <a:spcPct val="100000"/>
              </a:lnSpc>
              <a:spcBef>
                <a:spcPts val="0"/>
              </a:spcBef>
              <a:spcAft>
                <a:spcPts val="0"/>
              </a:spcAft>
              <a:buClrTx/>
              <a:buSzTx/>
              <a:buFontTx/>
              <a:buNone/>
              <a:tabLst/>
            </a:pPr>
            <a:endParaRPr kumimoji="0" lang="sv-SE" sz="1620" b="0" i="0" u="none" strike="noStrike" cap="none" spc="0" normalizeH="0" baseline="0">
              <a:ln>
                <a:noFill/>
              </a:ln>
              <a:solidFill>
                <a:srgbClr val="1E1E1E"/>
              </a:solidFill>
              <a:effectLst/>
              <a:uFillTx/>
              <a:latin typeface="Arial"/>
              <a:ea typeface="Arial"/>
              <a:cs typeface="Arial"/>
              <a:sym typeface="Arial"/>
            </a:endParaRPr>
          </a:p>
        </p:txBody>
      </p:sp>
      <p:cxnSp>
        <p:nvCxnSpPr>
          <p:cNvPr id="16" name="Rak koppling 15">
            <a:extLst>
              <a:ext uri="{FF2B5EF4-FFF2-40B4-BE49-F238E27FC236}">
                <a16:creationId xmlns:a16="http://schemas.microsoft.com/office/drawing/2014/main" id="{CA362FC6-398F-440B-B915-9CA1E943D859}"/>
              </a:ext>
            </a:extLst>
          </p:cNvPr>
          <p:cNvCxnSpPr>
            <a:cxnSpLocks/>
            <a:endCxn id="14" idx="2"/>
          </p:cNvCxnSpPr>
          <p:nvPr userDrawn="1"/>
        </p:nvCxnSpPr>
        <p:spPr>
          <a:xfrm flipV="1">
            <a:off x="-17703" y="5942696"/>
            <a:ext cx="637805" cy="2"/>
          </a:xfrm>
          <a:prstGeom prst="line">
            <a:avLst/>
          </a:prstGeom>
          <a:noFill/>
          <a:ln w="50800" cap="flat">
            <a:solidFill>
              <a:schemeClr val="accent6"/>
            </a:solidFill>
            <a:prstDash val="solid"/>
            <a:round/>
          </a:ln>
          <a:effectLst/>
          <a:sp3d/>
        </p:spPr>
        <p:style>
          <a:lnRef idx="0">
            <a:scrgbClr r="0" g="0" b="0"/>
          </a:lnRef>
          <a:fillRef idx="0">
            <a:scrgbClr r="0" g="0" b="0"/>
          </a:fillRef>
          <a:effectRef idx="0">
            <a:scrgbClr r="0" g="0" b="0"/>
          </a:effectRef>
          <a:fontRef idx="none"/>
        </p:style>
      </p:cxnSp>
      <p:pic>
        <p:nvPicPr>
          <p:cNvPr id="3" name="Bild 2">
            <a:extLst>
              <a:ext uri="{FF2B5EF4-FFF2-40B4-BE49-F238E27FC236}">
                <a16:creationId xmlns:a16="http://schemas.microsoft.com/office/drawing/2014/main" id="{9A391DAB-A50F-4C29-B053-A49C3C07C69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7889" y="5770173"/>
            <a:ext cx="300049" cy="345043"/>
          </a:xfrm>
          <a:prstGeom prst="rect">
            <a:avLst/>
          </a:prstGeom>
        </p:spPr>
      </p:pic>
      <p:sp>
        <p:nvSpPr>
          <p:cNvPr id="9" name="Rubrik 1">
            <a:extLst>
              <a:ext uri="{FF2B5EF4-FFF2-40B4-BE49-F238E27FC236}">
                <a16:creationId xmlns:a16="http://schemas.microsoft.com/office/drawing/2014/main" id="{7DE67B72-909B-44D6-9C8C-C42DB176FC5F}"/>
              </a:ext>
            </a:extLst>
          </p:cNvPr>
          <p:cNvSpPr>
            <a:spLocks noGrp="1"/>
          </p:cNvSpPr>
          <p:nvPr>
            <p:ph type="title" hasCustomPrompt="1"/>
          </p:nvPr>
        </p:nvSpPr>
        <p:spPr>
          <a:xfrm>
            <a:off x="620102" y="188466"/>
            <a:ext cx="8716383" cy="1143239"/>
          </a:xfrm>
        </p:spPr>
        <p:txBody>
          <a:bodyPr/>
          <a:lstStyle>
            <a:lvl1pPr>
              <a:defRPr/>
            </a:lvl1pPr>
          </a:lstStyle>
          <a:p>
            <a:r>
              <a:rPr lang="sv-SE" dirty="0"/>
              <a:t>Rubrik</a:t>
            </a:r>
          </a:p>
        </p:txBody>
      </p:sp>
      <p:sp>
        <p:nvSpPr>
          <p:cNvPr id="10" name="Brödtext nivå ett…">
            <a:extLst>
              <a:ext uri="{FF2B5EF4-FFF2-40B4-BE49-F238E27FC236}">
                <a16:creationId xmlns:a16="http://schemas.microsoft.com/office/drawing/2014/main" id="{B35146E4-DD7D-499A-94F1-017C2800FAE4}"/>
              </a:ext>
            </a:extLst>
          </p:cNvPr>
          <p:cNvSpPr txBox="1">
            <a:spLocks noGrp="1"/>
          </p:cNvSpPr>
          <p:nvPr>
            <p:ph type="body" idx="10" hasCustomPrompt="1"/>
          </p:nvPr>
        </p:nvSpPr>
        <p:spPr>
          <a:xfrm>
            <a:off x="620102" y="1582797"/>
            <a:ext cx="6480449" cy="3822824"/>
          </a:xfrm>
          <a:prstGeom prst="rect">
            <a:avLst/>
          </a:prstGeom>
        </p:spPr>
        <p:txBody>
          <a:bodyPr lIns="0">
            <a:noAutofit/>
          </a:bodyPr>
          <a:lstStyle>
            <a:lvl1pPr>
              <a:defRPr/>
            </a:lvl1pPr>
            <a:lvl3pPr marL="1022527" indent="-374446"/>
          </a:lstStyle>
          <a:p>
            <a:r>
              <a:rPr lang="sv-SE" dirty="0"/>
              <a:t>Skriv text här</a:t>
            </a:r>
          </a:p>
        </p:txBody>
      </p:sp>
    </p:spTree>
    <p:extLst>
      <p:ext uri="{BB962C8B-B14F-4D97-AF65-F5344CB8AC3E}">
        <p14:creationId xmlns:p14="http://schemas.microsoft.com/office/powerpoint/2010/main" val="1928214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675EFE-17E1-78C9-2551-2290FABF5C7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B662422-A721-401F-8CDB-21E8C1318DFE}"/>
              </a:ext>
            </a:extLst>
          </p:cNvPr>
          <p:cNvSpPr>
            <a:spLocks noGrp="1"/>
          </p:cNvSpPr>
          <p:nvPr>
            <p:ph type="dt" sz="half" idx="10"/>
          </p:nvPr>
        </p:nvSpPr>
        <p:spPr/>
        <p:txBody>
          <a:bodyPr/>
          <a:lstStyle/>
          <a:p>
            <a:fld id="{09A48B5C-E1AA-438A-9283-AAF458E988BE}" type="datetimeFigureOut">
              <a:rPr lang="sv-SE" smtClean="0"/>
              <a:t>2025-05-06</a:t>
            </a:fld>
            <a:endParaRPr lang="sv-SE"/>
          </a:p>
        </p:txBody>
      </p:sp>
      <p:sp>
        <p:nvSpPr>
          <p:cNvPr id="4" name="Platshållare för sidfot 3">
            <a:extLst>
              <a:ext uri="{FF2B5EF4-FFF2-40B4-BE49-F238E27FC236}">
                <a16:creationId xmlns:a16="http://schemas.microsoft.com/office/drawing/2014/main" id="{EBA3F62C-F5D9-FEEA-A382-35AD5A9BCEE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2F784F8-1B47-BEAF-C2F1-0786F57CAE1F}"/>
              </a:ext>
            </a:extLst>
          </p:cNvPr>
          <p:cNvSpPr>
            <a:spLocks noGrp="1"/>
          </p:cNvSpPr>
          <p:nvPr>
            <p:ph type="sldNum" sz="quarter" idx="12"/>
          </p:nvPr>
        </p:nvSpPr>
        <p:spPr/>
        <p:txBody>
          <a:bodyPr/>
          <a:lstStyle/>
          <a:p>
            <a:fld id="{E813F1B9-429C-4031-BB84-6BB20FC00AFE}" type="slidenum">
              <a:rPr lang="sv-SE" smtClean="0"/>
              <a:t>‹#›</a:t>
            </a:fld>
            <a:endParaRPr lang="sv-SE"/>
          </a:p>
        </p:txBody>
      </p:sp>
    </p:spTree>
    <p:extLst>
      <p:ext uri="{BB962C8B-B14F-4D97-AF65-F5344CB8AC3E}">
        <p14:creationId xmlns:p14="http://schemas.microsoft.com/office/powerpoint/2010/main" val="9717290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title="Rubrik"/>
          <p:cNvSpPr>
            <a:spLocks noGrp="1"/>
          </p:cNvSpPr>
          <p:nvPr>
            <p:ph type="title" hasCustomPrompt="1"/>
          </p:nvPr>
        </p:nvSpPr>
        <p:spPr>
          <a:xfrm>
            <a:off x="607429" y="111634"/>
            <a:ext cx="10888469" cy="1143000"/>
          </a:xfrm>
        </p:spPr>
        <p:txBody>
          <a:bodyPr/>
          <a:lstStyle>
            <a:lvl1pPr>
              <a:defRPr baseline="0"/>
            </a:lvl1pPr>
          </a:lstStyle>
          <a:p>
            <a:r>
              <a:rPr lang="sv-SE" dirty="0"/>
              <a:t>Rubrik</a:t>
            </a:r>
          </a:p>
        </p:txBody>
      </p:sp>
      <p:sp>
        <p:nvSpPr>
          <p:cNvPr id="7" name="Platshållare för text 6" title="Text"/>
          <p:cNvSpPr>
            <a:spLocks noGrp="1"/>
          </p:cNvSpPr>
          <p:nvPr>
            <p:ph type="body" sz="quarter" idx="12"/>
          </p:nvPr>
        </p:nvSpPr>
        <p:spPr>
          <a:xfrm>
            <a:off x="607859" y="1355602"/>
            <a:ext cx="8640234" cy="4703446"/>
          </a:xfrm>
        </p:spPr>
        <p:txBody>
          <a:bodyPr/>
          <a:lstStyle>
            <a:lvl3pPr>
              <a:defRPr sz="1620"/>
            </a:lvl3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1501183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Standard 1">
    <p:bg>
      <p:bgPr>
        <a:solidFill>
          <a:schemeClr val="lt1"/>
        </a:solidFill>
        <a:effectLst/>
      </p:bgPr>
    </p:bg>
    <p:spTree>
      <p:nvGrpSpPr>
        <p:cNvPr id="1" name=""/>
        <p:cNvGrpSpPr/>
        <p:nvPr/>
      </p:nvGrpSpPr>
      <p:grpSpPr>
        <a:xfrm>
          <a:off x="0" y="0"/>
          <a:ext cx="0" cy="0"/>
          <a:chOff x="0" y="0"/>
          <a:chExt cx="0" cy="0"/>
        </a:xfrm>
      </p:grpSpPr>
      <p:pic>
        <p:nvPicPr>
          <p:cNvPr id="75" name="Bild 11"/>
          <p:cNvPicPr/>
          <p:nvPr/>
        </p:nvPicPr>
        <p:blipFill>
          <a:blip r:embed="rId2">
            <a:extLst>
              <a:ext uri="{96DAC541-7B7A-43D3-8B79-37D633B846F1}">
                <asvg:svgBlip xmlns:asvg="http://schemas.microsoft.com/office/drawing/2016/SVG/main" r:embed="rId3"/>
              </a:ext>
            </a:extLst>
          </a:blip>
          <a:stretch/>
        </p:blipFill>
        <p:spPr>
          <a:xfrm>
            <a:off x="9653633" y="6248016"/>
            <a:ext cx="1916535" cy="256284"/>
          </a:xfrm>
          <a:prstGeom prst="rect">
            <a:avLst/>
          </a:prstGeom>
          <a:noFill/>
          <a:ln w="0">
            <a:noFill/>
          </a:ln>
        </p:spPr>
      </p:pic>
      <p:sp>
        <p:nvSpPr>
          <p:cNvPr id="76" name="PlaceHolder 1"/>
          <p:cNvSpPr>
            <a:spLocks noGrp="1"/>
          </p:cNvSpPr>
          <p:nvPr>
            <p:ph type="title"/>
          </p:nvPr>
        </p:nvSpPr>
        <p:spPr>
          <a:xfrm>
            <a:off x="607524" y="111780"/>
            <a:ext cx="10886825" cy="1141452"/>
          </a:xfrm>
          <a:prstGeom prst="rect">
            <a:avLst/>
          </a:prstGeom>
          <a:noFill/>
          <a:ln w="12600">
            <a:noFill/>
          </a:ln>
        </p:spPr>
        <p:txBody>
          <a:bodyPr lIns="0" tIns="0" rIns="0" bIns="0" anchor="b">
            <a:noAutofit/>
          </a:bodyPr>
          <a:lstStyle>
            <a:lvl1pPr indent="0" defTabSz="822960">
              <a:lnSpc>
                <a:spcPct val="90000"/>
              </a:lnSpc>
              <a:buNone/>
              <a:tabLst>
                <a:tab pos="0" algn="l"/>
              </a:tabLst>
              <a:defRPr/>
            </a:lvl1pPr>
          </a:lstStyle>
          <a:p>
            <a:pPr indent="0" defTabSz="914400">
              <a:lnSpc>
                <a:spcPct val="90000"/>
              </a:lnSpc>
              <a:buNone/>
              <a:tabLst>
                <a:tab pos="0" algn="l"/>
              </a:tabLst>
            </a:pPr>
            <a:r>
              <a:rPr lang="sv-SE" sz="3870" b="1" strike="noStrike" spc="-47">
                <a:solidFill>
                  <a:srgbClr val="11693E"/>
                </a:solidFill>
                <a:latin typeface="Arial"/>
                <a:ea typeface="Arial"/>
              </a:rPr>
              <a:t>Rubrik</a:t>
            </a:r>
            <a:endParaRPr lang="sv-SE" sz="3870" b="0" strike="noStrike" spc="-1">
              <a:solidFill>
                <a:srgbClr val="000000"/>
              </a:solidFill>
              <a:latin typeface="Calibri"/>
            </a:endParaRPr>
          </a:p>
        </p:txBody>
      </p:sp>
      <p:sp>
        <p:nvSpPr>
          <p:cNvPr id="77" name="PlaceHolder 2"/>
          <p:cNvSpPr>
            <a:spLocks noGrp="1"/>
          </p:cNvSpPr>
          <p:nvPr>
            <p:ph type="body"/>
          </p:nvPr>
        </p:nvSpPr>
        <p:spPr>
          <a:xfrm>
            <a:off x="607848" y="1355616"/>
            <a:ext cx="8638501" cy="4701888"/>
          </a:xfrm>
          <a:prstGeom prst="rect">
            <a:avLst/>
          </a:prstGeom>
          <a:noFill/>
          <a:ln w="0">
            <a:noFill/>
          </a:ln>
        </p:spPr>
        <p:txBody>
          <a:bodyPr lIns="0" tIns="45720" rIns="91440" bIns="45720" anchor="t">
            <a:noAutofit/>
          </a:bodyPr>
          <a:lstStyle>
            <a:lvl1pPr marL="259200" indent="-259200" defTabSz="822960">
              <a:lnSpc>
                <a:spcPct val="100000"/>
              </a:lnSpc>
              <a:spcBef>
                <a:spcPts val="954"/>
              </a:spcBef>
              <a:buClr>
                <a:srgbClr val="5F9E6C"/>
              </a:buClr>
              <a:buSzPct val="120000"/>
              <a:buFont typeface="Arial"/>
              <a:buChar char="•"/>
              <a:defRPr/>
            </a:lvl1pPr>
          </a:lstStyle>
          <a:p>
            <a:pPr marL="288000" indent="-288000" defTabSz="914400">
              <a:lnSpc>
                <a:spcPct val="100000"/>
              </a:lnSpc>
              <a:spcBef>
                <a:spcPts val="1060"/>
              </a:spcBef>
              <a:buClr>
                <a:srgbClr val="5F9E6C"/>
              </a:buClr>
              <a:buSzPct val="120000"/>
              <a:buFont typeface="Arial"/>
              <a:buChar char="•"/>
            </a:pPr>
            <a:r>
              <a:rPr lang="sv-SE" sz="2160" b="0" strike="noStrike" spc="-1">
                <a:solidFill>
                  <a:schemeClr val="dk1">
                    <a:lumMod val="90000"/>
                    <a:lumOff val="10000"/>
                  </a:schemeClr>
                </a:solidFill>
                <a:latin typeface="Arial"/>
                <a:ea typeface="Arial"/>
              </a:rPr>
              <a:t>Redigera format för bakgrundstext</a:t>
            </a:r>
            <a:endParaRPr lang="sv-SE" sz="2160" b="0" strike="noStrike" spc="-1">
              <a:solidFill>
                <a:srgbClr val="000000"/>
              </a:solidFill>
              <a:latin typeface="Calibri"/>
            </a:endParaRPr>
          </a:p>
          <a:p>
            <a:pPr marL="695628" lvl="1" indent="-393012" defTabSz="822960">
              <a:lnSpc>
                <a:spcPct val="100000"/>
              </a:lnSpc>
              <a:spcBef>
                <a:spcPts val="954"/>
              </a:spcBef>
              <a:buClr>
                <a:srgbClr val="5F9E6C"/>
              </a:buClr>
              <a:buSzPct val="120000"/>
              <a:buFont typeface="Arial"/>
              <a:buChar char="–"/>
            </a:pPr>
            <a:r>
              <a:rPr lang="sv-SE" sz="2160" b="0" strike="noStrike" spc="-1">
                <a:solidFill>
                  <a:schemeClr val="dk1">
                    <a:lumMod val="90000"/>
                    <a:lumOff val="10000"/>
                  </a:schemeClr>
                </a:solidFill>
                <a:latin typeface="Arial"/>
                <a:ea typeface="Arial"/>
              </a:rPr>
              <a:t>Nivå två</a:t>
            </a:r>
            <a:endParaRPr lang="sv-SE" sz="2160" b="0" strike="noStrike" spc="-1">
              <a:solidFill>
                <a:srgbClr val="000000"/>
              </a:solidFill>
              <a:latin typeface="Calibri"/>
            </a:endParaRPr>
          </a:p>
          <a:p>
            <a:pPr marL="984960" lvl="2" indent="-336960" defTabSz="822960">
              <a:lnSpc>
                <a:spcPct val="100000"/>
              </a:lnSpc>
              <a:spcBef>
                <a:spcPts val="954"/>
              </a:spcBef>
              <a:buClr>
                <a:srgbClr val="5F9E6C"/>
              </a:buClr>
              <a:buSzPct val="120000"/>
              <a:buFont typeface="Arial"/>
              <a:buChar char="–"/>
            </a:pPr>
            <a:r>
              <a:rPr lang="sv-SE" sz="1620" b="0" strike="noStrike" spc="-1">
                <a:solidFill>
                  <a:schemeClr val="dk1">
                    <a:lumMod val="90000"/>
                    <a:lumOff val="10000"/>
                  </a:schemeClr>
                </a:solidFill>
                <a:latin typeface="Arial"/>
                <a:ea typeface="Arial"/>
              </a:rPr>
              <a:t>Nivå tre</a:t>
            </a:r>
            <a:endParaRPr lang="sv-SE" sz="1620" b="0" strike="noStrike" spc="-1">
              <a:solidFill>
                <a:srgbClr val="000000"/>
              </a:solidFill>
              <a:latin typeface="Calibri"/>
            </a:endParaRPr>
          </a:p>
        </p:txBody>
      </p:sp>
    </p:spTree>
    <p:extLst>
      <p:ext uri="{BB962C8B-B14F-4D97-AF65-F5344CB8AC3E}">
        <p14:creationId xmlns:p14="http://schemas.microsoft.com/office/powerpoint/2010/main" val="286130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D553175-827A-592E-B6C9-5C217157F264}"/>
              </a:ext>
            </a:extLst>
          </p:cNvPr>
          <p:cNvSpPr>
            <a:spLocks noGrp="1"/>
          </p:cNvSpPr>
          <p:nvPr>
            <p:ph type="dt" sz="half" idx="10"/>
          </p:nvPr>
        </p:nvSpPr>
        <p:spPr/>
        <p:txBody>
          <a:bodyPr/>
          <a:lstStyle/>
          <a:p>
            <a:fld id="{09A48B5C-E1AA-438A-9283-AAF458E988BE}" type="datetimeFigureOut">
              <a:rPr lang="sv-SE" smtClean="0"/>
              <a:t>2025-05-06</a:t>
            </a:fld>
            <a:endParaRPr lang="sv-SE"/>
          </a:p>
        </p:txBody>
      </p:sp>
      <p:sp>
        <p:nvSpPr>
          <p:cNvPr id="3" name="Platshållare för sidfot 2">
            <a:extLst>
              <a:ext uri="{FF2B5EF4-FFF2-40B4-BE49-F238E27FC236}">
                <a16:creationId xmlns:a16="http://schemas.microsoft.com/office/drawing/2014/main" id="{AF4359AD-8099-D6F7-0975-A04B24C1AE9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A90842D-85A1-B8CA-9D0C-3EBCDE066F09}"/>
              </a:ext>
            </a:extLst>
          </p:cNvPr>
          <p:cNvSpPr>
            <a:spLocks noGrp="1"/>
          </p:cNvSpPr>
          <p:nvPr>
            <p:ph type="sldNum" sz="quarter" idx="12"/>
          </p:nvPr>
        </p:nvSpPr>
        <p:spPr/>
        <p:txBody>
          <a:bodyPr/>
          <a:lstStyle/>
          <a:p>
            <a:fld id="{E813F1B9-429C-4031-BB84-6BB20FC00AFE}" type="slidenum">
              <a:rPr lang="sv-SE" smtClean="0"/>
              <a:t>‹#›</a:t>
            </a:fld>
            <a:endParaRPr lang="sv-SE"/>
          </a:p>
        </p:txBody>
      </p:sp>
    </p:spTree>
    <p:extLst>
      <p:ext uri="{BB962C8B-B14F-4D97-AF65-F5344CB8AC3E}">
        <p14:creationId xmlns:p14="http://schemas.microsoft.com/office/powerpoint/2010/main" val="3728961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722AE4-B6CB-7326-1921-2F3B180FF50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2699172-E41E-FE03-3FEE-716043227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C30C28B5-DB67-2F13-7F44-54193BC07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C820F23-F91F-3A65-7C5C-A03312408925}"/>
              </a:ext>
            </a:extLst>
          </p:cNvPr>
          <p:cNvSpPr>
            <a:spLocks noGrp="1"/>
          </p:cNvSpPr>
          <p:nvPr>
            <p:ph type="dt" sz="half" idx="10"/>
          </p:nvPr>
        </p:nvSpPr>
        <p:spPr/>
        <p:txBody>
          <a:bodyPr/>
          <a:lstStyle/>
          <a:p>
            <a:fld id="{09A48B5C-E1AA-438A-9283-AAF458E988BE}" type="datetimeFigureOut">
              <a:rPr lang="sv-SE" smtClean="0"/>
              <a:t>2025-05-06</a:t>
            </a:fld>
            <a:endParaRPr lang="sv-SE"/>
          </a:p>
        </p:txBody>
      </p:sp>
      <p:sp>
        <p:nvSpPr>
          <p:cNvPr id="6" name="Platshållare för sidfot 5">
            <a:extLst>
              <a:ext uri="{FF2B5EF4-FFF2-40B4-BE49-F238E27FC236}">
                <a16:creationId xmlns:a16="http://schemas.microsoft.com/office/drawing/2014/main" id="{953D194D-004D-EAF4-8969-1B7306E96D2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F6F40D2-5CF6-B220-CE5D-0E0C8032DD30}"/>
              </a:ext>
            </a:extLst>
          </p:cNvPr>
          <p:cNvSpPr>
            <a:spLocks noGrp="1"/>
          </p:cNvSpPr>
          <p:nvPr>
            <p:ph type="sldNum" sz="quarter" idx="12"/>
          </p:nvPr>
        </p:nvSpPr>
        <p:spPr/>
        <p:txBody>
          <a:bodyPr/>
          <a:lstStyle/>
          <a:p>
            <a:fld id="{E813F1B9-429C-4031-BB84-6BB20FC00AFE}" type="slidenum">
              <a:rPr lang="sv-SE" smtClean="0"/>
              <a:t>‹#›</a:t>
            </a:fld>
            <a:endParaRPr lang="sv-SE"/>
          </a:p>
        </p:txBody>
      </p:sp>
    </p:spTree>
    <p:extLst>
      <p:ext uri="{BB962C8B-B14F-4D97-AF65-F5344CB8AC3E}">
        <p14:creationId xmlns:p14="http://schemas.microsoft.com/office/powerpoint/2010/main" val="6846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2460A0-584B-E2AF-F979-0A00A5C87EE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BDEEB68B-E3BA-1553-593C-06C4007177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50A4A6F-7BF5-9800-6BEE-AC6F9E09A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1273168-6C29-E67C-DFBA-10C407506AF7}"/>
              </a:ext>
            </a:extLst>
          </p:cNvPr>
          <p:cNvSpPr>
            <a:spLocks noGrp="1"/>
          </p:cNvSpPr>
          <p:nvPr>
            <p:ph type="dt" sz="half" idx="10"/>
          </p:nvPr>
        </p:nvSpPr>
        <p:spPr/>
        <p:txBody>
          <a:bodyPr/>
          <a:lstStyle/>
          <a:p>
            <a:fld id="{09A48B5C-E1AA-438A-9283-AAF458E988BE}" type="datetimeFigureOut">
              <a:rPr lang="sv-SE" smtClean="0"/>
              <a:t>2025-05-06</a:t>
            </a:fld>
            <a:endParaRPr lang="sv-SE"/>
          </a:p>
        </p:txBody>
      </p:sp>
      <p:sp>
        <p:nvSpPr>
          <p:cNvPr id="6" name="Platshållare för sidfot 5">
            <a:extLst>
              <a:ext uri="{FF2B5EF4-FFF2-40B4-BE49-F238E27FC236}">
                <a16:creationId xmlns:a16="http://schemas.microsoft.com/office/drawing/2014/main" id="{68DAC243-C9AA-BBD9-7B62-7A072BDEE26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7B02D8C-C43B-38C4-89F4-4D8EBD7F084C}"/>
              </a:ext>
            </a:extLst>
          </p:cNvPr>
          <p:cNvSpPr>
            <a:spLocks noGrp="1"/>
          </p:cNvSpPr>
          <p:nvPr>
            <p:ph type="sldNum" sz="quarter" idx="12"/>
          </p:nvPr>
        </p:nvSpPr>
        <p:spPr/>
        <p:txBody>
          <a:bodyPr/>
          <a:lstStyle/>
          <a:p>
            <a:fld id="{E813F1B9-429C-4031-BB84-6BB20FC00AFE}" type="slidenum">
              <a:rPr lang="sv-SE" smtClean="0"/>
              <a:t>‹#›</a:t>
            </a:fld>
            <a:endParaRPr lang="sv-SE"/>
          </a:p>
        </p:txBody>
      </p:sp>
    </p:spTree>
    <p:extLst>
      <p:ext uri="{BB962C8B-B14F-4D97-AF65-F5344CB8AC3E}">
        <p14:creationId xmlns:p14="http://schemas.microsoft.com/office/powerpoint/2010/main" val="3253092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7.sv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7.sv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6.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7.sv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6.png"/><Relationship Id="rId2" Type="http://schemas.openxmlformats.org/officeDocument/2006/relationships/slideLayout" Target="../slideLayouts/slideLayout48.xml"/><Relationship Id="rId16" Type="http://schemas.openxmlformats.org/officeDocument/2006/relationships/theme" Target="../theme/theme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DFFB19E-D70D-FB0F-3119-456622C45D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E559DAA-CD40-9CEE-6142-210A59B437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91EE0B-ED58-4F48-06DC-FB70DD24C5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48B5C-E1AA-438A-9283-AAF458E988BE}" type="datetimeFigureOut">
              <a:rPr lang="sv-SE" smtClean="0"/>
              <a:t>2025-05-06</a:t>
            </a:fld>
            <a:endParaRPr lang="sv-SE"/>
          </a:p>
        </p:txBody>
      </p:sp>
      <p:sp>
        <p:nvSpPr>
          <p:cNvPr id="5" name="Platshållare för sidfot 4">
            <a:extLst>
              <a:ext uri="{FF2B5EF4-FFF2-40B4-BE49-F238E27FC236}">
                <a16:creationId xmlns:a16="http://schemas.microsoft.com/office/drawing/2014/main" id="{01F2FCAE-FE2E-1E24-EA34-C4EBBEC6F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62B41A47-1E9F-F66C-5541-6CFBBB6CA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3F1B9-429C-4031-BB84-6BB20FC00AFE}" type="slidenum">
              <a:rPr lang="sv-SE" smtClean="0"/>
              <a:t>‹#›</a:t>
            </a:fld>
            <a:endParaRPr lang="sv-SE"/>
          </a:p>
        </p:txBody>
      </p:sp>
    </p:spTree>
    <p:extLst>
      <p:ext uri="{BB962C8B-B14F-4D97-AF65-F5344CB8AC3E}">
        <p14:creationId xmlns:p14="http://schemas.microsoft.com/office/powerpoint/2010/main" val="3956522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3407ACE-5946-4E40-AB1D-F335253EF054}"/>
              </a:ext>
            </a:extLst>
          </p:cNvPr>
          <p:cNvSpPr>
            <a:spLocks noGrp="1"/>
          </p:cNvSpPr>
          <p:nvPr>
            <p:ph type="title"/>
          </p:nvPr>
        </p:nvSpPr>
        <p:spPr>
          <a:xfrm>
            <a:off x="1008000" y="509388"/>
            <a:ext cx="10176000" cy="720000"/>
          </a:xfrm>
          <a:prstGeom prst="rect">
            <a:avLst/>
          </a:prstGeom>
        </p:spPr>
        <p:txBody>
          <a:bodyPr vert="horz" lIns="91440" tIns="45720" rIns="91440" bIns="4572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F9D02A5-F05D-4D5E-A212-8B5C16FCE436}"/>
              </a:ext>
            </a:extLst>
          </p:cNvPr>
          <p:cNvSpPr>
            <a:spLocks noGrp="1"/>
          </p:cNvSpPr>
          <p:nvPr>
            <p:ph type="body" idx="1"/>
          </p:nvPr>
        </p:nvSpPr>
        <p:spPr>
          <a:xfrm>
            <a:off x="1007999" y="1535113"/>
            <a:ext cx="10176001"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EFF7142-315F-44E7-A42C-DA2DC5B6F7D1}"/>
              </a:ext>
            </a:extLst>
          </p:cNvPr>
          <p:cNvSpPr>
            <a:spLocks noGrp="1"/>
          </p:cNvSpPr>
          <p:nvPr>
            <p:ph type="dt" sz="half" idx="2"/>
          </p:nvPr>
        </p:nvSpPr>
        <p:spPr>
          <a:xfrm>
            <a:off x="1007999" y="6356349"/>
            <a:ext cx="910953" cy="365125"/>
          </a:xfrm>
          <a:prstGeom prst="rect">
            <a:avLst/>
          </a:prstGeom>
        </p:spPr>
        <p:txBody>
          <a:bodyPr vert="horz" lIns="91440" tIns="45720" rIns="91440" bIns="45720" rtlCol="0" anchor="ctr"/>
          <a:lstStyle>
            <a:lvl1pPr algn="l">
              <a:defRPr sz="1000">
                <a:solidFill>
                  <a:schemeClr val="tx1"/>
                </a:solidFill>
              </a:defRPr>
            </a:lvl1pPr>
          </a:lstStyle>
          <a:p>
            <a:fld id="{C3CAB3A1-2D40-4BA9-A61B-AFD14D1D0A73}" type="datetimeFigureOut">
              <a:rPr lang="sv-SE" smtClean="0"/>
              <a:pPr/>
              <a:t>2025-05-06</a:t>
            </a:fld>
            <a:endParaRPr lang="sv-SE"/>
          </a:p>
        </p:txBody>
      </p:sp>
      <p:sp>
        <p:nvSpPr>
          <p:cNvPr id="5" name="Platshållare för sidfot 4">
            <a:extLst>
              <a:ext uri="{FF2B5EF4-FFF2-40B4-BE49-F238E27FC236}">
                <a16:creationId xmlns:a16="http://schemas.microsoft.com/office/drawing/2014/main" id="{73A13C2D-A1D6-4AA7-8602-B0CA3DAB5195}"/>
              </a:ext>
            </a:extLst>
          </p:cNvPr>
          <p:cNvSpPr>
            <a:spLocks noGrp="1"/>
          </p:cNvSpPr>
          <p:nvPr>
            <p:ph type="ftr" sz="quarter" idx="3"/>
          </p:nvPr>
        </p:nvSpPr>
        <p:spPr>
          <a:xfrm>
            <a:off x="1993663" y="6356349"/>
            <a:ext cx="8903000" cy="365125"/>
          </a:xfrm>
          <a:prstGeom prst="rect">
            <a:avLst/>
          </a:prstGeom>
        </p:spPr>
        <p:txBody>
          <a:bodyPr vert="horz" lIns="91440" tIns="45720" rIns="91440" bIns="45720" rtlCol="0" anchor="ctr"/>
          <a:lstStyle>
            <a:lvl1pPr algn="l">
              <a:defRPr sz="10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DECA39A5-7F13-41E2-AE5C-779F2887C155}"/>
              </a:ext>
            </a:extLst>
          </p:cNvPr>
          <p:cNvSpPr>
            <a:spLocks noGrp="1"/>
          </p:cNvSpPr>
          <p:nvPr>
            <p:ph type="sldNum" sz="quarter" idx="4"/>
          </p:nvPr>
        </p:nvSpPr>
        <p:spPr>
          <a:xfrm>
            <a:off x="335360" y="6356348"/>
            <a:ext cx="432742" cy="365125"/>
          </a:xfrm>
          <a:prstGeom prst="rect">
            <a:avLst/>
          </a:prstGeom>
        </p:spPr>
        <p:txBody>
          <a:bodyPr vert="horz" lIns="91440" tIns="45720" rIns="91440" bIns="45720" rtlCol="0" anchor="ctr"/>
          <a:lstStyle>
            <a:lvl1pPr algn="l">
              <a:defRPr sz="1000">
                <a:solidFill>
                  <a:schemeClr val="tx1"/>
                </a:solidFill>
              </a:defRPr>
            </a:lvl1pPr>
          </a:lstStyle>
          <a:p>
            <a:fld id="{696A28D3-22CF-4FB0-80FD-EC473B325B38}" type="slidenum">
              <a:rPr lang="sv-SE" smtClean="0"/>
              <a:pPr/>
              <a:t>‹#›</a:t>
            </a:fld>
            <a:endParaRPr lang="sv-SE" dirty="0"/>
          </a:p>
        </p:txBody>
      </p:sp>
      <p:pic>
        <p:nvPicPr>
          <p:cNvPr id="8" name="Bild 7">
            <a:extLst>
              <a:ext uri="{FF2B5EF4-FFF2-40B4-BE49-F238E27FC236}">
                <a16:creationId xmlns:a16="http://schemas.microsoft.com/office/drawing/2014/main" id="{C5D8D481-F981-4482-9E10-2ACF3BCCA3E2}"/>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136560" y="5873046"/>
            <a:ext cx="720080" cy="720080"/>
          </a:xfrm>
          <a:prstGeom prst="rect">
            <a:avLst/>
          </a:prstGeom>
        </p:spPr>
      </p:pic>
    </p:spTree>
    <p:extLst>
      <p:ext uri="{BB962C8B-B14F-4D97-AF65-F5344CB8AC3E}">
        <p14:creationId xmlns:p14="http://schemas.microsoft.com/office/powerpoint/2010/main" val="4062563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48000" indent="-324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72000" indent="-324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296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1620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ubrik"/>
          <p:cNvSpPr txBox="1">
            <a:spLocks noGrp="1"/>
          </p:cNvSpPr>
          <p:nvPr>
            <p:ph type="title" hasCustomPrompt="1"/>
          </p:nvPr>
        </p:nvSpPr>
        <p:spPr>
          <a:xfrm>
            <a:off x="620102" y="188466"/>
            <a:ext cx="8716384" cy="1143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chorCtr="0">
            <a:noAutofit/>
          </a:bodyPr>
          <a:lstStyle/>
          <a:p>
            <a:r>
              <a:rPr dirty="0"/>
              <a:t>Rubrik</a:t>
            </a:r>
          </a:p>
        </p:txBody>
      </p:sp>
      <p:pic>
        <p:nvPicPr>
          <p:cNvPr id="12" name="Bild 11">
            <a:extLst>
              <a:ext uri="{FF2B5EF4-FFF2-40B4-BE49-F238E27FC236}">
                <a16:creationId xmlns:a16="http://schemas.microsoft.com/office/drawing/2014/main" id="{A004E1C9-8F26-43C0-ADEB-7C76B0318C4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53743" y="6247925"/>
            <a:ext cx="1918155" cy="257988"/>
          </a:xfrm>
          <a:prstGeom prst="rect">
            <a:avLst/>
          </a:prstGeom>
        </p:spPr>
      </p:pic>
      <p:sp>
        <p:nvSpPr>
          <p:cNvPr id="2" name="Platshållare för text 1">
            <a:extLst>
              <a:ext uri="{FF2B5EF4-FFF2-40B4-BE49-F238E27FC236}">
                <a16:creationId xmlns:a16="http://schemas.microsoft.com/office/drawing/2014/main" id="{2F83040F-57CF-4E9C-8F63-7C4F488B21A4}"/>
              </a:ext>
            </a:extLst>
          </p:cNvPr>
          <p:cNvSpPr>
            <a:spLocks noGrp="1"/>
          </p:cNvSpPr>
          <p:nvPr>
            <p:ph type="body" idx="1"/>
          </p:nvPr>
        </p:nvSpPr>
        <p:spPr>
          <a:xfrm>
            <a:off x="620102" y="1581995"/>
            <a:ext cx="6480449" cy="4665929"/>
          </a:xfrm>
          <a:prstGeom prst="rect">
            <a:avLst/>
          </a:prstGeom>
        </p:spPr>
        <p:txBody>
          <a:bodyPr vert="horz" lIns="0" tIns="45720" rIns="91440" bIns="45720" rtlCol="0">
            <a:normAutofit/>
          </a:bodyPr>
          <a:lstStyle/>
          <a:p>
            <a:pPr marL="259232" marR="0" lvl="0" indent="-259232" algn="l" defTabSz="822960" rtl="0" eaLnBrk="1" fontAlgn="auto" latinLnBrk="0" hangingPunct="1">
              <a:lnSpc>
                <a:spcPct val="100000"/>
              </a:lnSpc>
              <a:spcBef>
                <a:spcPts val="954"/>
              </a:spcBef>
              <a:spcAft>
                <a:spcPts val="0"/>
              </a:spcAft>
              <a:buClr>
                <a:srgbClr val="5F9E6C"/>
              </a:buClr>
              <a:buSzPct val="120000"/>
              <a:buFont typeface="Arial"/>
              <a:buChar char="•"/>
              <a:tabLst/>
              <a:defRPr/>
            </a:pPr>
            <a:r>
              <a:rPr kumimoji="0" lang="sv-SE" sz="2160" b="0" i="0" u="none" strike="noStrike" kern="1200" cap="none" spc="0" normalizeH="0" baseline="0" noProof="0" dirty="0">
                <a:ln>
                  <a:noFill/>
                </a:ln>
                <a:solidFill>
                  <a:srgbClr val="1E1E1E">
                    <a:lumMod val="90000"/>
                    <a:lumOff val="10000"/>
                  </a:srgbClr>
                </a:solidFill>
                <a:effectLst/>
                <a:uLnTx/>
                <a:uFillTx/>
                <a:latin typeface="Arial"/>
                <a:cs typeface="Arial"/>
                <a:sym typeface="Arial"/>
              </a:rPr>
              <a:t>Redigera format för bakgrundstext</a:t>
            </a:r>
          </a:p>
          <a:p>
            <a:pPr marL="695606" marR="0" lvl="1" indent="-393169" algn="l" defTabSz="822960" rtl="0" eaLnBrk="1" fontAlgn="auto" latinLnBrk="0" hangingPunct="1">
              <a:lnSpc>
                <a:spcPct val="100000"/>
              </a:lnSpc>
              <a:spcBef>
                <a:spcPts val="477"/>
              </a:spcBef>
              <a:spcAft>
                <a:spcPts val="0"/>
              </a:spcAft>
              <a:buClr>
                <a:srgbClr val="5F9E6C"/>
              </a:buClr>
              <a:buSzPct val="120000"/>
              <a:buFont typeface="Arial"/>
              <a:buChar char="–"/>
              <a:tabLst/>
              <a:defRPr/>
            </a:pPr>
            <a:r>
              <a:rPr kumimoji="0" lang="sv-SE" sz="2160" b="0" i="0" u="none" strike="noStrike" kern="1200" cap="none" spc="0" normalizeH="0" baseline="0" noProof="0" dirty="0">
                <a:ln>
                  <a:noFill/>
                </a:ln>
                <a:solidFill>
                  <a:srgbClr val="1E1E1E">
                    <a:lumMod val="90000"/>
                    <a:lumOff val="10000"/>
                  </a:srgbClr>
                </a:solidFill>
                <a:effectLst/>
                <a:uLnTx/>
                <a:uFillTx/>
                <a:latin typeface="Arial"/>
                <a:cs typeface="Arial"/>
                <a:sym typeface="Arial"/>
              </a:rPr>
              <a:t>Nivå två</a:t>
            </a:r>
          </a:p>
          <a:p>
            <a:pPr marL="985082" marR="0" lvl="2" indent="-337001" algn="l" defTabSz="822960" rtl="0" eaLnBrk="1" fontAlgn="auto" latinLnBrk="0" hangingPunct="1">
              <a:lnSpc>
                <a:spcPct val="100000"/>
              </a:lnSpc>
              <a:spcBef>
                <a:spcPts val="477"/>
              </a:spcBef>
              <a:spcAft>
                <a:spcPts val="0"/>
              </a:spcAft>
              <a:buClr>
                <a:srgbClr val="5F9E6C"/>
              </a:buClr>
              <a:buSzPct val="120000"/>
              <a:buFont typeface="Arial"/>
              <a:buChar char="–"/>
              <a:tabLst/>
              <a:defRPr/>
            </a:pPr>
            <a:r>
              <a:rPr kumimoji="0" lang="sv-SE" sz="2160" b="0" i="0" u="none" strike="noStrike" kern="1200" cap="none" spc="0" normalizeH="0" baseline="0" noProof="0" dirty="0">
                <a:ln>
                  <a:noFill/>
                </a:ln>
                <a:solidFill>
                  <a:srgbClr val="1E1E1E">
                    <a:lumMod val="90000"/>
                    <a:lumOff val="10000"/>
                  </a:srgbClr>
                </a:solidFill>
                <a:effectLst/>
                <a:uLnTx/>
                <a:uFillTx/>
                <a:latin typeface="Arial"/>
                <a:cs typeface="Arial"/>
                <a:sym typeface="Arial"/>
              </a:rPr>
              <a:t>Nivå tre</a:t>
            </a:r>
          </a:p>
          <a:p>
            <a:pPr marL="1293019" marR="0" lvl="3" indent="-325755" algn="l" defTabSz="822960" rtl="0" eaLnBrk="1" fontAlgn="auto" latinLnBrk="0" hangingPunct="1">
              <a:lnSpc>
                <a:spcPct val="100000"/>
              </a:lnSpc>
              <a:spcBef>
                <a:spcPts val="477"/>
              </a:spcBef>
              <a:spcAft>
                <a:spcPts val="0"/>
              </a:spcAft>
              <a:buClr>
                <a:srgbClr val="5F9E6C"/>
              </a:buClr>
              <a:buSzPct val="100000"/>
              <a:buFont typeface="Arial"/>
              <a:buChar char="–"/>
              <a:tabLst/>
              <a:defRPr/>
            </a:pPr>
            <a:r>
              <a:rPr kumimoji="0" lang="sv-SE" sz="2160" b="0" i="0" u="none" strike="noStrike" kern="1200" cap="none" spc="0" normalizeH="0" baseline="0" noProof="0" dirty="0">
                <a:ln>
                  <a:noFill/>
                </a:ln>
                <a:solidFill>
                  <a:srgbClr val="1E1E1E">
                    <a:lumMod val="90000"/>
                    <a:lumOff val="10000"/>
                  </a:srgbClr>
                </a:solidFill>
                <a:effectLst/>
                <a:uLnTx/>
                <a:uFillTx/>
                <a:latin typeface="Arial"/>
                <a:cs typeface="Arial"/>
                <a:sym typeface="Arial"/>
              </a:rPr>
              <a:t>Nivå fyra</a:t>
            </a:r>
          </a:p>
          <a:p>
            <a:pPr marL="1613059" marR="0" lvl="4" indent="-320040" algn="l" defTabSz="822960" rtl="0" eaLnBrk="1" fontAlgn="auto" latinLnBrk="0" hangingPunct="1">
              <a:lnSpc>
                <a:spcPct val="100000"/>
              </a:lnSpc>
              <a:spcBef>
                <a:spcPts val="477"/>
              </a:spcBef>
              <a:spcAft>
                <a:spcPts val="0"/>
              </a:spcAft>
              <a:buClr>
                <a:srgbClr val="5F9E6C"/>
              </a:buClr>
              <a:buSzPct val="100000"/>
              <a:buFont typeface="Arial"/>
              <a:buChar char="»"/>
              <a:tabLst/>
              <a:defRPr/>
            </a:pPr>
            <a:r>
              <a:rPr kumimoji="0" lang="sv-SE" sz="2160" b="0" i="0" u="none" strike="noStrike" kern="1200" cap="none" spc="0" normalizeH="0" baseline="0" noProof="0" dirty="0">
                <a:ln>
                  <a:noFill/>
                </a:ln>
                <a:solidFill>
                  <a:srgbClr val="1E1E1E">
                    <a:lumMod val="90000"/>
                    <a:lumOff val="10000"/>
                  </a:srgbClr>
                </a:solidFill>
                <a:effectLst/>
                <a:uLnTx/>
                <a:uFillTx/>
                <a:latin typeface="Arial"/>
                <a:cs typeface="Arial"/>
                <a:sym typeface="Arial"/>
              </a:rPr>
              <a:t>Nivå fem</a:t>
            </a:r>
          </a:p>
          <a:p>
            <a:pPr lvl="0"/>
            <a:endParaRPr lang="sv-SE" dirty="0"/>
          </a:p>
        </p:txBody>
      </p:sp>
    </p:spTree>
    <p:extLst>
      <p:ext uri="{BB962C8B-B14F-4D97-AF65-F5344CB8AC3E}">
        <p14:creationId xmlns:p14="http://schemas.microsoft.com/office/powerpoint/2010/main" val="1521164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hf sldNum="0" hdr="0" dt="0"/>
  <p:txStyles>
    <p:titleStyle>
      <a:lvl1pPr marL="0" marR="0" indent="0" algn="l" defTabSz="822960" rtl="0" eaLnBrk="1" latinLnBrk="0" hangingPunct="1">
        <a:lnSpc>
          <a:spcPct val="90000"/>
        </a:lnSpc>
        <a:spcBef>
          <a:spcPts val="0"/>
        </a:spcBef>
        <a:spcAft>
          <a:spcPts val="0"/>
        </a:spcAft>
        <a:buClrTx/>
        <a:buSzTx/>
        <a:buFontTx/>
        <a:buNone/>
        <a:tabLst/>
        <a:defRPr sz="3870" b="1" i="0" u="none" strike="noStrike" kern="100" cap="none" spc="-45" baseline="0">
          <a:solidFill>
            <a:srgbClr val="11693E"/>
          </a:solidFill>
          <a:uFillTx/>
          <a:latin typeface="Arial"/>
          <a:ea typeface="Arial"/>
          <a:cs typeface="Arial"/>
          <a:sym typeface="Arial"/>
        </a:defRPr>
      </a:lvl1pPr>
      <a:lvl2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2pPr>
      <a:lvl3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3pPr>
      <a:lvl4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4pPr>
      <a:lvl5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5pPr>
      <a:lvl6pPr marL="0" marR="0" indent="548708"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6pPr>
      <a:lvl7pPr marL="0" marR="0" indent="1097417"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7pPr>
      <a:lvl8pPr marL="0" marR="0" indent="1646126"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8pPr>
      <a:lvl9pPr marL="0" marR="0" indent="2194835"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9pPr>
    </p:titleStyle>
    <p:bodyStyle>
      <a:lvl1pPr marL="259232" marR="0" indent="-259232" algn="l" defTabSz="822960" rtl="0" eaLnBrk="1" latinLnBrk="0" hangingPunct="1">
        <a:lnSpc>
          <a:spcPct val="100000"/>
        </a:lnSpc>
        <a:spcBef>
          <a:spcPts val="954"/>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1pPr>
      <a:lvl2pPr marL="695606" marR="0" indent="-393169" algn="l" defTabSz="822960" rtl="0" eaLnBrk="1" latinLnBrk="0" hangingPunct="1">
        <a:lnSpc>
          <a:spcPct val="100000"/>
        </a:lnSpc>
        <a:spcBef>
          <a:spcPts val="954"/>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2pPr>
      <a:lvl3pPr marL="985082" marR="0" indent="-337001" algn="l" defTabSz="822960" rtl="0" eaLnBrk="1" latinLnBrk="0" hangingPunct="1">
        <a:lnSpc>
          <a:spcPct val="100000"/>
        </a:lnSpc>
        <a:spcBef>
          <a:spcPts val="954"/>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3pPr>
      <a:lvl4pPr marL="1293019" marR="0" indent="-325755" algn="l" defTabSz="822960" rtl="0" eaLnBrk="1" latinLnBrk="0" hangingPunct="1">
        <a:lnSpc>
          <a:spcPct val="100000"/>
        </a:lnSpc>
        <a:spcBef>
          <a:spcPts val="954"/>
        </a:spcBef>
        <a:spcAft>
          <a:spcPts val="0"/>
        </a:spcAft>
        <a:buClr>
          <a:schemeClr val="accent1"/>
        </a:buClr>
        <a:buSzPct val="10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4pPr>
      <a:lvl5pPr marL="1613059" marR="0" indent="-320040" algn="l" defTabSz="822960" rtl="0" eaLnBrk="1" latinLnBrk="0" hangingPunct="1">
        <a:lnSpc>
          <a:spcPct val="100000"/>
        </a:lnSpc>
        <a:spcBef>
          <a:spcPts val="954"/>
        </a:spcBef>
        <a:spcAft>
          <a:spcPts val="0"/>
        </a:spcAft>
        <a:buClr>
          <a:schemeClr val="accent1"/>
        </a:buClr>
        <a:buSzPct val="10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5pPr>
      <a:lvl6pPr marL="3017896"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6pPr>
      <a:lvl7pPr marL="3566605"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7pPr>
      <a:lvl8pPr marL="4115315"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8pPr>
      <a:lvl9pPr marL="4664023"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9pPr>
    </p:bodyStyle>
    <p:otherStyle>
      <a:lvl1pPr marL="0" marR="0" indent="0"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1pPr>
      <a:lvl2pPr marL="0" marR="0" indent="548708"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2pPr>
      <a:lvl3pPr marL="0" marR="0" indent="1097417"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3pPr>
      <a:lvl4pPr marL="0" marR="0" indent="1646126"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4pPr>
      <a:lvl5pPr marL="0" marR="0" indent="2194835"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5pPr>
      <a:lvl6pPr marL="0" marR="0" indent="2743542"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6pPr>
      <a:lvl7pPr marL="0" marR="0" indent="3292250"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7pPr>
      <a:lvl8pPr marL="0" marR="0" indent="3840959"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8pPr>
      <a:lvl9pPr marL="0" marR="0" indent="4389669"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4373">
          <p15:clr>
            <a:srgbClr val="F26B43"/>
          </p15:clr>
        </p15:guide>
        <p15:guide id="2" pos="434">
          <p15:clr>
            <a:srgbClr val="F26B43"/>
          </p15:clr>
        </p15:guide>
        <p15:guide id="3" pos="8099">
          <p15:clr>
            <a:srgbClr val="F26B43"/>
          </p15:clr>
        </p15:guide>
        <p15:guide id="4" orient="horz" pos="42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ubrik"/>
          <p:cNvSpPr txBox="1">
            <a:spLocks noGrp="1"/>
          </p:cNvSpPr>
          <p:nvPr>
            <p:ph type="title" hasCustomPrompt="1"/>
          </p:nvPr>
        </p:nvSpPr>
        <p:spPr>
          <a:xfrm>
            <a:off x="620102" y="188466"/>
            <a:ext cx="8716384" cy="1143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chorCtr="0">
            <a:noAutofit/>
          </a:bodyPr>
          <a:lstStyle/>
          <a:p>
            <a:r>
              <a:rPr dirty="0"/>
              <a:t>Rubrik</a:t>
            </a:r>
          </a:p>
        </p:txBody>
      </p:sp>
      <p:pic>
        <p:nvPicPr>
          <p:cNvPr id="12" name="Bild 11">
            <a:extLst>
              <a:ext uri="{FF2B5EF4-FFF2-40B4-BE49-F238E27FC236}">
                <a16:creationId xmlns:a16="http://schemas.microsoft.com/office/drawing/2014/main" id="{A004E1C9-8F26-43C0-ADEB-7C76B0318C4E}"/>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653743" y="6247925"/>
            <a:ext cx="1918155" cy="257988"/>
          </a:xfrm>
          <a:prstGeom prst="rect">
            <a:avLst/>
          </a:prstGeom>
        </p:spPr>
      </p:pic>
      <p:sp>
        <p:nvSpPr>
          <p:cNvPr id="2" name="Platshållare för text 1">
            <a:extLst>
              <a:ext uri="{FF2B5EF4-FFF2-40B4-BE49-F238E27FC236}">
                <a16:creationId xmlns:a16="http://schemas.microsoft.com/office/drawing/2014/main" id="{2F83040F-57CF-4E9C-8F63-7C4F488B21A4}"/>
              </a:ext>
            </a:extLst>
          </p:cNvPr>
          <p:cNvSpPr>
            <a:spLocks noGrp="1"/>
          </p:cNvSpPr>
          <p:nvPr>
            <p:ph type="body" idx="1"/>
          </p:nvPr>
        </p:nvSpPr>
        <p:spPr>
          <a:xfrm>
            <a:off x="620105" y="1581995"/>
            <a:ext cx="6480449" cy="4665929"/>
          </a:xfrm>
          <a:prstGeom prst="rect">
            <a:avLst/>
          </a:prstGeom>
        </p:spPr>
        <p:txBody>
          <a:bodyPr vert="horz" lIns="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2352126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sldNum="0" hdr="0" dt="0"/>
  <p:txStyles>
    <p:titleStyle>
      <a:lvl1pPr marL="0" marR="0" indent="0" algn="l" defTabSz="822960" rtl="0" eaLnBrk="1" latinLnBrk="0" hangingPunct="1">
        <a:lnSpc>
          <a:spcPct val="90000"/>
        </a:lnSpc>
        <a:spcBef>
          <a:spcPts val="0"/>
        </a:spcBef>
        <a:spcAft>
          <a:spcPts val="0"/>
        </a:spcAft>
        <a:buClrTx/>
        <a:buSzTx/>
        <a:buFontTx/>
        <a:buNone/>
        <a:tabLst/>
        <a:defRPr sz="3870" b="1" i="0" u="none" strike="noStrike" kern="100" cap="none" spc="-45" baseline="0">
          <a:solidFill>
            <a:srgbClr val="11693E"/>
          </a:solidFill>
          <a:uFillTx/>
          <a:latin typeface="Arial"/>
          <a:ea typeface="Arial"/>
          <a:cs typeface="Arial"/>
          <a:sym typeface="Arial"/>
        </a:defRPr>
      </a:lvl1pPr>
      <a:lvl2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2pPr>
      <a:lvl3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3pPr>
      <a:lvl4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4pPr>
      <a:lvl5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5pPr>
      <a:lvl6pPr marL="0" marR="0" indent="548708"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6pPr>
      <a:lvl7pPr marL="0" marR="0" indent="1097417"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7pPr>
      <a:lvl8pPr marL="0" marR="0" indent="1646126"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8pPr>
      <a:lvl9pPr marL="0" marR="0" indent="2194835"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9pPr>
    </p:titleStyle>
    <p:bodyStyle>
      <a:lvl1pPr marL="259232" marR="0" indent="-259232" algn="l" defTabSz="822960" rtl="0" eaLnBrk="1" latinLnBrk="0" hangingPunct="1">
        <a:lnSpc>
          <a:spcPct val="100000"/>
        </a:lnSpc>
        <a:spcBef>
          <a:spcPts val="954"/>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1pPr>
      <a:lvl2pPr marL="695606" marR="0" indent="-393169" algn="l" defTabSz="822960" rtl="0" eaLnBrk="1" latinLnBrk="0" hangingPunct="1">
        <a:lnSpc>
          <a:spcPct val="100000"/>
        </a:lnSpc>
        <a:spcBef>
          <a:spcPts val="477"/>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2pPr>
      <a:lvl3pPr marL="985082" marR="0" indent="-337001" algn="l" defTabSz="822960" rtl="0" eaLnBrk="1" latinLnBrk="0" hangingPunct="1">
        <a:lnSpc>
          <a:spcPct val="100000"/>
        </a:lnSpc>
        <a:spcBef>
          <a:spcPts val="477"/>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3pPr>
      <a:lvl4pPr marL="1293019" marR="0" indent="-325755" algn="l" defTabSz="822960" rtl="0" eaLnBrk="1" latinLnBrk="0" hangingPunct="1">
        <a:lnSpc>
          <a:spcPct val="100000"/>
        </a:lnSpc>
        <a:spcBef>
          <a:spcPts val="477"/>
        </a:spcBef>
        <a:spcAft>
          <a:spcPts val="0"/>
        </a:spcAft>
        <a:buClr>
          <a:schemeClr val="accent1"/>
        </a:buClr>
        <a:buSzPct val="10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4pPr>
      <a:lvl5pPr marL="1613059" marR="0" indent="-320040" algn="l" defTabSz="822960" rtl="0" eaLnBrk="1" latinLnBrk="0" hangingPunct="1">
        <a:lnSpc>
          <a:spcPct val="100000"/>
        </a:lnSpc>
        <a:spcBef>
          <a:spcPts val="477"/>
        </a:spcBef>
        <a:spcAft>
          <a:spcPts val="0"/>
        </a:spcAft>
        <a:buClr>
          <a:schemeClr val="accent1"/>
        </a:buClr>
        <a:buSzPct val="10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5pPr>
      <a:lvl6pPr marL="3017896"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6pPr>
      <a:lvl7pPr marL="3566605"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7pPr>
      <a:lvl8pPr marL="4115315"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8pPr>
      <a:lvl9pPr marL="4664023"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9pPr>
    </p:bodyStyle>
    <p:otherStyle>
      <a:lvl1pPr marL="0" marR="0" indent="0"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1pPr>
      <a:lvl2pPr marL="0" marR="0" indent="548708"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2pPr>
      <a:lvl3pPr marL="0" marR="0" indent="1097417"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3pPr>
      <a:lvl4pPr marL="0" marR="0" indent="1646126"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4pPr>
      <a:lvl5pPr marL="0" marR="0" indent="2194835"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5pPr>
      <a:lvl6pPr marL="0" marR="0" indent="2743542"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6pPr>
      <a:lvl7pPr marL="0" marR="0" indent="3292250"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7pPr>
      <a:lvl8pPr marL="0" marR="0" indent="3840959"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8pPr>
      <a:lvl9pPr marL="0" marR="0" indent="4389669"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4373">
          <p15:clr>
            <a:srgbClr val="F26B43"/>
          </p15:clr>
        </p15:guide>
        <p15:guide id="2" pos="434">
          <p15:clr>
            <a:srgbClr val="F26B43"/>
          </p15:clr>
        </p15:guide>
        <p15:guide id="3" pos="8099">
          <p15:clr>
            <a:srgbClr val="F26B43"/>
          </p15:clr>
        </p15:guide>
        <p15:guide id="4" orient="horz" pos="42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166761"/>
      </p:ext>
    </p:extLst>
  </p:cSld>
  <p:clrMap bg1="lt1" tx1="dk1" bg2="lt2" tx2="dk2" accent1="accent1" accent2="accent2" accent3="accent3" accent4="accent4" accent5="accent5" accent6="accent6" hlink="hlink" folHlink="folHlink"/>
  <p:sldLayoutIdLst>
    <p:sldLayoutId id="2147483699" r:id="rId1"/>
    <p:sldLayoutId id="2147483700" r:id="rId2"/>
  </p:sldLayoutIdLst>
  <p:hf sldNum="0" hdr="0" dt="0"/>
  <p:txStyles>
    <p:titleStyle>
      <a:lvl1pPr marL="0" marR="0" indent="0" algn="l" defTabSz="822960" rtl="0" eaLnBrk="1" latinLnBrk="0" hangingPunct="1">
        <a:lnSpc>
          <a:spcPct val="90000"/>
        </a:lnSpc>
        <a:spcBef>
          <a:spcPts val="0"/>
        </a:spcBef>
        <a:spcAft>
          <a:spcPts val="0"/>
        </a:spcAft>
        <a:buClrTx/>
        <a:buSzTx/>
        <a:buFontTx/>
        <a:buNone/>
        <a:tabLst/>
        <a:defRPr sz="3870" b="1" i="0" u="none" strike="noStrike" kern="100" cap="none" spc="-45" baseline="0">
          <a:solidFill>
            <a:srgbClr val="11693E"/>
          </a:solidFill>
          <a:uFillTx/>
          <a:latin typeface="Arial"/>
          <a:ea typeface="Arial"/>
          <a:cs typeface="Arial"/>
          <a:sym typeface="Arial"/>
        </a:defRPr>
      </a:lvl1pPr>
      <a:lvl2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2pPr>
      <a:lvl3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3pPr>
      <a:lvl4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4pPr>
      <a:lvl5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5pPr>
      <a:lvl6pPr marL="0" marR="0" indent="548708"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6pPr>
      <a:lvl7pPr marL="0" marR="0" indent="1097417"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7pPr>
      <a:lvl8pPr marL="0" marR="0" indent="1646126"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8pPr>
      <a:lvl9pPr marL="0" marR="0" indent="2194835"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9pPr>
    </p:titleStyle>
    <p:bodyStyle>
      <a:lvl1pPr marL="259232" marR="0" indent="-259232" algn="l" defTabSz="822960" rtl="0" eaLnBrk="1" latinLnBrk="0" hangingPunct="1">
        <a:lnSpc>
          <a:spcPct val="100000"/>
        </a:lnSpc>
        <a:spcBef>
          <a:spcPts val="954"/>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1pPr>
      <a:lvl2pPr marL="695606" marR="0" indent="-393169" algn="l" defTabSz="822960" rtl="0" eaLnBrk="1" latinLnBrk="0" hangingPunct="1">
        <a:lnSpc>
          <a:spcPct val="100000"/>
        </a:lnSpc>
        <a:spcBef>
          <a:spcPts val="954"/>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2pPr>
      <a:lvl3pPr marL="985082" marR="0" indent="-337001" algn="l" defTabSz="822960" rtl="0" eaLnBrk="1" latinLnBrk="0" hangingPunct="1">
        <a:lnSpc>
          <a:spcPct val="100000"/>
        </a:lnSpc>
        <a:spcBef>
          <a:spcPts val="954"/>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3pPr>
      <a:lvl4pPr marL="1293019" marR="0" indent="-325755" algn="l" defTabSz="822960" rtl="0" eaLnBrk="1" latinLnBrk="0" hangingPunct="1">
        <a:lnSpc>
          <a:spcPct val="100000"/>
        </a:lnSpc>
        <a:spcBef>
          <a:spcPts val="954"/>
        </a:spcBef>
        <a:spcAft>
          <a:spcPts val="0"/>
        </a:spcAft>
        <a:buClr>
          <a:schemeClr val="accent1"/>
        </a:buClr>
        <a:buSzPct val="10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4pPr>
      <a:lvl5pPr marL="1613059" marR="0" indent="-320040" algn="l" defTabSz="822960" rtl="0" eaLnBrk="1" latinLnBrk="0" hangingPunct="1">
        <a:lnSpc>
          <a:spcPct val="100000"/>
        </a:lnSpc>
        <a:spcBef>
          <a:spcPts val="954"/>
        </a:spcBef>
        <a:spcAft>
          <a:spcPts val="0"/>
        </a:spcAft>
        <a:buClr>
          <a:schemeClr val="accent1"/>
        </a:buClr>
        <a:buSzPct val="10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5pPr>
      <a:lvl6pPr marL="3017896"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6pPr>
      <a:lvl7pPr marL="3566605"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7pPr>
      <a:lvl8pPr marL="4115315"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8pPr>
      <a:lvl9pPr marL="4664023"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9pPr>
    </p:bodyStyle>
    <p:otherStyle>
      <a:lvl1pPr marL="0" marR="0" indent="0"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1pPr>
      <a:lvl2pPr marL="0" marR="0" indent="548708"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2pPr>
      <a:lvl3pPr marL="0" marR="0" indent="1097417"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3pPr>
      <a:lvl4pPr marL="0" marR="0" indent="1646126"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4pPr>
      <a:lvl5pPr marL="0" marR="0" indent="2194835"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5pPr>
      <a:lvl6pPr marL="0" marR="0" indent="2743542"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6pPr>
      <a:lvl7pPr marL="0" marR="0" indent="3292250"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7pPr>
      <a:lvl8pPr marL="0" marR="0" indent="3840959"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8pPr>
      <a:lvl9pPr marL="0" marR="0" indent="4389669"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4373">
          <p15:clr>
            <a:srgbClr val="F26B43"/>
          </p15:clr>
        </p15:guide>
        <p15:guide id="2" pos="434">
          <p15:clr>
            <a:srgbClr val="F26B43"/>
          </p15:clr>
        </p15:guide>
        <p15:guide id="3" pos="8099">
          <p15:clr>
            <a:srgbClr val="F26B43"/>
          </p15:clr>
        </p15:guide>
        <p15:guide id="4" orient="horz" pos="42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ubrik"/>
          <p:cNvSpPr txBox="1">
            <a:spLocks noGrp="1"/>
          </p:cNvSpPr>
          <p:nvPr>
            <p:ph type="title" hasCustomPrompt="1"/>
          </p:nvPr>
        </p:nvSpPr>
        <p:spPr>
          <a:xfrm>
            <a:off x="620102" y="188466"/>
            <a:ext cx="8716384" cy="114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p>
            <a:r>
              <a:rPr dirty="0"/>
              <a:t>Rubrik</a:t>
            </a:r>
          </a:p>
        </p:txBody>
      </p:sp>
      <p:pic>
        <p:nvPicPr>
          <p:cNvPr id="12" name="Bild 11">
            <a:extLst>
              <a:ext uri="{FF2B5EF4-FFF2-40B4-BE49-F238E27FC236}">
                <a16:creationId xmlns:a16="http://schemas.microsoft.com/office/drawing/2014/main" id="{A004E1C9-8F26-43C0-ADEB-7C76B0318C4E}"/>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653743" y="6247925"/>
            <a:ext cx="1918155" cy="257988"/>
          </a:xfrm>
          <a:prstGeom prst="rect">
            <a:avLst/>
          </a:prstGeom>
        </p:spPr>
      </p:pic>
      <p:sp>
        <p:nvSpPr>
          <p:cNvPr id="2" name="Platshållare för text 1">
            <a:extLst>
              <a:ext uri="{FF2B5EF4-FFF2-40B4-BE49-F238E27FC236}">
                <a16:creationId xmlns:a16="http://schemas.microsoft.com/office/drawing/2014/main" id="{2F83040F-57CF-4E9C-8F63-7C4F488B21A4}"/>
              </a:ext>
            </a:extLst>
          </p:cNvPr>
          <p:cNvSpPr>
            <a:spLocks noGrp="1"/>
          </p:cNvSpPr>
          <p:nvPr>
            <p:ph type="body" idx="1"/>
          </p:nvPr>
        </p:nvSpPr>
        <p:spPr>
          <a:xfrm>
            <a:off x="620105" y="1581995"/>
            <a:ext cx="6480449" cy="4665929"/>
          </a:xfrm>
          <a:prstGeom prst="rect">
            <a:avLst/>
          </a:prstGeom>
        </p:spPr>
        <p:txBody>
          <a:bodyPr vert="horz" lIns="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889738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hf sldNum="0" hdr="0" dt="0"/>
  <p:txStyles>
    <p:titleStyle>
      <a:lvl1pPr marL="0" marR="0" indent="0" algn="l" defTabSz="822960" rtl="0" eaLnBrk="1" latinLnBrk="0" hangingPunct="1">
        <a:lnSpc>
          <a:spcPct val="90000"/>
        </a:lnSpc>
        <a:spcBef>
          <a:spcPts val="0"/>
        </a:spcBef>
        <a:spcAft>
          <a:spcPts val="0"/>
        </a:spcAft>
        <a:buClrTx/>
        <a:buSzTx/>
        <a:buFontTx/>
        <a:buNone/>
        <a:tabLst/>
        <a:defRPr sz="3870" b="1" i="0" u="none" strike="noStrike" kern="100" cap="none" spc="-45" baseline="0">
          <a:solidFill>
            <a:srgbClr val="11693E"/>
          </a:solidFill>
          <a:uFillTx/>
          <a:latin typeface="Arial"/>
          <a:ea typeface="Arial"/>
          <a:cs typeface="Arial"/>
          <a:sym typeface="Arial"/>
        </a:defRPr>
      </a:lvl1pPr>
      <a:lvl2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2pPr>
      <a:lvl3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3pPr>
      <a:lvl4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4pPr>
      <a:lvl5pPr marL="0" marR="0" indent="0"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5pPr>
      <a:lvl6pPr marL="0" marR="0" indent="548708"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6pPr>
      <a:lvl7pPr marL="0" marR="0" indent="1097417"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7pPr>
      <a:lvl8pPr marL="0" marR="0" indent="1646126"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8pPr>
      <a:lvl9pPr marL="0" marR="0" indent="2194835" algn="l" defTabSz="822960" rtl="0" eaLnBrk="1" latinLnBrk="0" hangingPunct="1">
        <a:lnSpc>
          <a:spcPct val="90000"/>
        </a:lnSpc>
        <a:spcBef>
          <a:spcPts val="0"/>
        </a:spcBef>
        <a:spcAft>
          <a:spcPts val="0"/>
        </a:spcAft>
        <a:buClrTx/>
        <a:buSzTx/>
        <a:buFontTx/>
        <a:buNone/>
        <a:tabLst/>
        <a:defRPr sz="3780" b="1" i="0" u="none" strike="noStrike" cap="none" spc="-96" baseline="0">
          <a:solidFill>
            <a:srgbClr val="11693E"/>
          </a:solidFill>
          <a:uFillTx/>
          <a:latin typeface="Arial"/>
          <a:ea typeface="Arial"/>
          <a:cs typeface="Arial"/>
          <a:sym typeface="Arial"/>
        </a:defRPr>
      </a:lvl9pPr>
    </p:titleStyle>
    <p:bodyStyle>
      <a:lvl1pPr marL="259232" marR="0" indent="-259232" algn="l" defTabSz="822960" rtl="0" eaLnBrk="1" latinLnBrk="0" hangingPunct="1">
        <a:lnSpc>
          <a:spcPct val="100000"/>
        </a:lnSpc>
        <a:spcBef>
          <a:spcPts val="954"/>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1pPr>
      <a:lvl2pPr marL="695606" marR="0" indent="-393169" algn="l" defTabSz="822960" rtl="0" eaLnBrk="1" latinLnBrk="0" hangingPunct="1">
        <a:lnSpc>
          <a:spcPct val="100000"/>
        </a:lnSpc>
        <a:spcBef>
          <a:spcPts val="477"/>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2pPr>
      <a:lvl3pPr marL="985082" marR="0" indent="-337001" algn="l" defTabSz="822960" rtl="0" eaLnBrk="1" latinLnBrk="0" hangingPunct="1">
        <a:lnSpc>
          <a:spcPct val="100000"/>
        </a:lnSpc>
        <a:spcBef>
          <a:spcPts val="477"/>
        </a:spcBef>
        <a:spcAft>
          <a:spcPts val="0"/>
        </a:spcAft>
        <a:buClr>
          <a:schemeClr val="accent1"/>
        </a:buClr>
        <a:buSzPct val="12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3pPr>
      <a:lvl4pPr marL="1293019" marR="0" indent="-325755" algn="l" defTabSz="822960" rtl="0" eaLnBrk="1" latinLnBrk="0" hangingPunct="1">
        <a:lnSpc>
          <a:spcPct val="100000"/>
        </a:lnSpc>
        <a:spcBef>
          <a:spcPts val="477"/>
        </a:spcBef>
        <a:spcAft>
          <a:spcPts val="0"/>
        </a:spcAft>
        <a:buClr>
          <a:schemeClr val="accent1"/>
        </a:buClr>
        <a:buSzPct val="10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4pPr>
      <a:lvl5pPr marL="1613059" marR="0" indent="-320040" algn="l" defTabSz="822960" rtl="0" eaLnBrk="1" latinLnBrk="0" hangingPunct="1">
        <a:lnSpc>
          <a:spcPct val="100000"/>
        </a:lnSpc>
        <a:spcBef>
          <a:spcPts val="477"/>
        </a:spcBef>
        <a:spcAft>
          <a:spcPts val="0"/>
        </a:spcAft>
        <a:buClr>
          <a:schemeClr val="accent1"/>
        </a:buClr>
        <a:buSzPct val="100000"/>
        <a:buFont typeface="Arial"/>
        <a:buChar char="»"/>
        <a:tabLst/>
        <a:defRPr sz="2160" b="0" i="0" u="none" strike="noStrike" kern="1200" cap="none" spc="0" baseline="0">
          <a:solidFill>
            <a:schemeClr val="tx1">
              <a:lumMod val="90000"/>
              <a:lumOff val="10000"/>
            </a:schemeClr>
          </a:solidFill>
          <a:uFillTx/>
          <a:latin typeface="Arial"/>
          <a:ea typeface="Arial"/>
          <a:cs typeface="Arial"/>
          <a:sym typeface="Arial"/>
        </a:defRPr>
      </a:lvl5pPr>
      <a:lvl6pPr marL="3017896"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6pPr>
      <a:lvl7pPr marL="3566605"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7pPr>
      <a:lvl8pPr marL="4115315"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8pPr>
      <a:lvl9pPr marL="4664023" marR="0" indent="-274353" algn="l" defTabSz="822960" rtl="0" eaLnBrk="1" latinLnBrk="0" hangingPunct="1">
        <a:lnSpc>
          <a:spcPct val="100000"/>
        </a:lnSpc>
        <a:spcBef>
          <a:spcPts val="900"/>
        </a:spcBef>
        <a:spcAft>
          <a:spcPts val="0"/>
        </a:spcAft>
        <a:buClr>
          <a:schemeClr val="accent1"/>
        </a:buClr>
        <a:buSzPct val="100000"/>
        <a:buFont typeface="Arial"/>
        <a:buChar char="»"/>
        <a:tabLst/>
        <a:defRPr sz="2340" b="0" i="0" u="none" strike="noStrike" cap="none" spc="0" baseline="0">
          <a:solidFill>
            <a:srgbClr val="353535"/>
          </a:solidFill>
          <a:uFillTx/>
          <a:latin typeface="Arial"/>
          <a:ea typeface="Arial"/>
          <a:cs typeface="Arial"/>
          <a:sym typeface="Arial"/>
        </a:defRPr>
      </a:lvl9pPr>
    </p:bodyStyle>
    <p:otherStyle>
      <a:lvl1pPr marL="0" marR="0" indent="0"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1pPr>
      <a:lvl2pPr marL="0" marR="0" indent="548708"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2pPr>
      <a:lvl3pPr marL="0" marR="0" indent="1097417"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3pPr>
      <a:lvl4pPr marL="0" marR="0" indent="1646126"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4pPr>
      <a:lvl5pPr marL="0" marR="0" indent="2194835"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5pPr>
      <a:lvl6pPr marL="0" marR="0" indent="2743542"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6pPr>
      <a:lvl7pPr marL="0" marR="0" indent="3292250"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7pPr>
      <a:lvl8pPr marL="0" marR="0" indent="3840959"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8pPr>
      <a:lvl9pPr marL="0" marR="0" indent="4389669" algn="l" defTabSz="822960" rtl="0" eaLnBrk="1" latinLnBrk="0" hangingPunct="1">
        <a:lnSpc>
          <a:spcPct val="100000"/>
        </a:lnSpc>
        <a:spcBef>
          <a:spcPts val="0"/>
        </a:spcBef>
        <a:spcAft>
          <a:spcPts val="0"/>
        </a:spcAft>
        <a:buClrTx/>
        <a:buSzTx/>
        <a:buFontTx/>
        <a:buNone/>
        <a:tabLst/>
        <a:defRPr sz="162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4373">
          <p15:clr>
            <a:srgbClr val="F26B43"/>
          </p15:clr>
        </p15:guide>
        <p15:guide id="2" pos="434">
          <p15:clr>
            <a:srgbClr val="F26B43"/>
          </p15:clr>
        </p15:guide>
        <p15:guide id="3" pos="8099">
          <p15:clr>
            <a:srgbClr val="F26B43"/>
          </p15:clr>
        </p15:guide>
        <p15:guide id="4" orient="horz" pos="42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0.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38.png"/><Relationship Id="rId12"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60.xml"/><Relationship Id="rId6" Type="http://schemas.openxmlformats.org/officeDocument/2006/relationships/image" Target="../media/image43.pn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61.xml"/><Relationship Id="rId5" Type="http://schemas.openxmlformats.org/officeDocument/2006/relationships/image" Target="../media/image58.png"/><Relationship Id="rId4" Type="http://schemas.openxmlformats.org/officeDocument/2006/relationships/image" Target="../media/image57.gif"/></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berthub.eu/articles/posts/beware-cloud-is-part-of-the-software/"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AB4476-18CB-0559-7F79-F48B17992AA2}"/>
              </a:ext>
            </a:extLst>
          </p:cNvPr>
          <p:cNvSpPr>
            <a:spLocks noGrp="1"/>
          </p:cNvSpPr>
          <p:nvPr>
            <p:ph type="ctrTitle"/>
          </p:nvPr>
        </p:nvSpPr>
        <p:spPr/>
        <p:txBody>
          <a:bodyPr/>
          <a:lstStyle/>
          <a:p>
            <a:r>
              <a:rPr lang="sv-SE" dirty="0"/>
              <a:t>Workshop – ”Plan B”</a:t>
            </a:r>
          </a:p>
        </p:txBody>
      </p:sp>
      <p:sp>
        <p:nvSpPr>
          <p:cNvPr id="3" name="Underrubrik 2">
            <a:extLst>
              <a:ext uri="{FF2B5EF4-FFF2-40B4-BE49-F238E27FC236}">
                <a16:creationId xmlns:a16="http://schemas.microsoft.com/office/drawing/2014/main" id="{91EF1099-EF70-3C75-E5CA-59299FF8F60C}"/>
              </a:ext>
            </a:extLst>
          </p:cNvPr>
          <p:cNvSpPr>
            <a:spLocks noGrp="1"/>
          </p:cNvSpPr>
          <p:nvPr>
            <p:ph type="subTitle" idx="1"/>
          </p:nvPr>
        </p:nvSpPr>
        <p:spPr/>
        <p:txBody>
          <a:bodyPr/>
          <a:lstStyle/>
          <a:p>
            <a:r>
              <a:rPr lang="sv-SE" dirty="0" err="1"/>
              <a:t>eSam</a:t>
            </a:r>
            <a:r>
              <a:rPr lang="sv-SE" dirty="0"/>
              <a:t> och Sambruk</a:t>
            </a:r>
          </a:p>
        </p:txBody>
      </p:sp>
      <p:pic>
        <p:nvPicPr>
          <p:cNvPr id="5" name="Bild 4">
            <a:extLst>
              <a:ext uri="{FF2B5EF4-FFF2-40B4-BE49-F238E27FC236}">
                <a16:creationId xmlns:a16="http://schemas.microsoft.com/office/drawing/2014/main" id="{93C779F2-3114-83D3-B53F-F8459E57B9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5322" y="5007768"/>
            <a:ext cx="3781425" cy="1114425"/>
          </a:xfrm>
          <a:prstGeom prst="rect">
            <a:avLst/>
          </a:prstGeom>
        </p:spPr>
      </p:pic>
      <p:pic>
        <p:nvPicPr>
          <p:cNvPr id="6" name="Graphic 229">
            <a:extLst>
              <a:ext uri="{FF2B5EF4-FFF2-40B4-BE49-F238E27FC236}">
                <a16:creationId xmlns:a16="http://schemas.microsoft.com/office/drawing/2014/main" id="{1F73D4D3-9A14-4666-E2A6-88523FB6A0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77620" y="5276088"/>
            <a:ext cx="2719434" cy="846105"/>
          </a:xfrm>
          <a:prstGeom prst="rect">
            <a:avLst/>
          </a:prstGeom>
        </p:spPr>
      </p:pic>
      <p:sp>
        <p:nvSpPr>
          <p:cNvPr id="8" name="Rectangle 3">
            <a:extLst>
              <a:ext uri="{FF2B5EF4-FFF2-40B4-BE49-F238E27FC236}">
                <a16:creationId xmlns:a16="http://schemas.microsoft.com/office/drawing/2014/main" id="{FE3750CE-D283-7C87-AEBF-65968DF5DFDF}"/>
              </a:ext>
            </a:extLst>
          </p:cNvPr>
          <p:cNvSpPr>
            <a:spLocks noChangeArrowheads="1"/>
          </p:cNvSpPr>
          <p:nvPr/>
        </p:nvSpPr>
        <p:spPr bwMode="auto">
          <a:xfrm>
            <a:off x="2820035" y="15819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Tree>
    <p:extLst>
      <p:ext uri="{BB962C8B-B14F-4D97-AF65-F5344CB8AC3E}">
        <p14:creationId xmlns:p14="http://schemas.microsoft.com/office/powerpoint/2010/main" val="2924612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2338A4B1-35D9-4198-86B2-1F2128AF8C59}"/>
              </a:ext>
            </a:extLst>
          </p:cNvPr>
          <p:cNvSpPr>
            <a:spLocks noGrp="1"/>
          </p:cNvSpPr>
          <p:nvPr>
            <p:ph type="title"/>
          </p:nvPr>
        </p:nvSpPr>
        <p:spPr/>
        <p:txBody>
          <a:bodyPr/>
          <a:lstStyle/>
          <a:p>
            <a:r>
              <a:rPr lang="sv-SE" dirty="0"/>
              <a:t>Trend #2</a:t>
            </a:r>
          </a:p>
        </p:txBody>
      </p:sp>
      <p:sp>
        <p:nvSpPr>
          <p:cNvPr id="8" name="Platshållare för text 7">
            <a:extLst>
              <a:ext uri="{FF2B5EF4-FFF2-40B4-BE49-F238E27FC236}">
                <a16:creationId xmlns:a16="http://schemas.microsoft.com/office/drawing/2014/main" id="{E68567F8-D7A4-4F5F-A600-5BEB1DA842DB}"/>
              </a:ext>
            </a:extLst>
          </p:cNvPr>
          <p:cNvSpPr>
            <a:spLocks noGrp="1"/>
          </p:cNvSpPr>
          <p:nvPr>
            <p:ph type="body" idx="10"/>
          </p:nvPr>
        </p:nvSpPr>
        <p:spPr/>
        <p:txBody>
          <a:bodyPr/>
          <a:lstStyle/>
          <a:p>
            <a:endParaRPr lang="sv-SE" dirty="0"/>
          </a:p>
        </p:txBody>
      </p:sp>
      <p:pic>
        <p:nvPicPr>
          <p:cNvPr id="3" name="Platshållare för innehåll 2">
            <a:extLst>
              <a:ext uri="{FF2B5EF4-FFF2-40B4-BE49-F238E27FC236}">
                <a16:creationId xmlns:a16="http://schemas.microsoft.com/office/drawing/2014/main" id="{A0311D7D-9F14-4DFC-8601-EA70C7DDD555}"/>
              </a:ext>
            </a:extLst>
          </p:cNvPr>
          <p:cNvPicPr>
            <a:picLocks noGrp="1" noChangeAspect="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1689111" y="2397050"/>
            <a:ext cx="2349977" cy="2146313"/>
          </a:xfrm>
        </p:spPr>
      </p:pic>
      <p:pic>
        <p:nvPicPr>
          <p:cNvPr id="4" name="Bildobjekt 3">
            <a:extLst>
              <a:ext uri="{FF2B5EF4-FFF2-40B4-BE49-F238E27FC236}">
                <a16:creationId xmlns:a16="http://schemas.microsoft.com/office/drawing/2014/main" id="{DCDA00F9-CBCE-40EA-A8C8-B7EE5CCAB2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6528" y="1678369"/>
            <a:ext cx="2676705" cy="2676705"/>
          </a:xfrm>
          <a:prstGeom prst="rect">
            <a:avLst/>
          </a:prstGeom>
        </p:spPr>
      </p:pic>
      <p:sp>
        <p:nvSpPr>
          <p:cNvPr id="10" name="textruta 9">
            <a:extLst>
              <a:ext uri="{FF2B5EF4-FFF2-40B4-BE49-F238E27FC236}">
                <a16:creationId xmlns:a16="http://schemas.microsoft.com/office/drawing/2014/main" id="{1EFD62B5-213B-4EF6-85CC-303718CD957C}"/>
              </a:ext>
            </a:extLst>
          </p:cNvPr>
          <p:cNvSpPr txBox="1"/>
          <p:nvPr/>
        </p:nvSpPr>
        <p:spPr>
          <a:xfrm>
            <a:off x="1685852" y="4462057"/>
            <a:ext cx="2823779" cy="332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147" tIns="41147" rIns="41147" bIns="41147" numCol="1" spcCol="38100" rtlCol="0" anchor="t">
            <a:spAutoFit/>
          </a:bodyPr>
          <a:lstStyle/>
          <a:p>
            <a:pPr defTabSz="822960" hangingPunct="0"/>
            <a:r>
              <a:rPr lang="sv-SE" sz="1620" b="1" kern="0" dirty="0">
                <a:solidFill>
                  <a:srgbClr val="1E1E1E"/>
                </a:solidFill>
                <a:latin typeface="Arial"/>
                <a:ea typeface="Arial"/>
                <a:cs typeface="Arial"/>
                <a:sym typeface="Arial"/>
              </a:rPr>
              <a:t>Proprietär/inlåsningseffekt</a:t>
            </a:r>
          </a:p>
        </p:txBody>
      </p:sp>
      <p:sp>
        <p:nvSpPr>
          <p:cNvPr id="12" name="Pil: streckad höger 11">
            <a:extLst>
              <a:ext uri="{FF2B5EF4-FFF2-40B4-BE49-F238E27FC236}">
                <a16:creationId xmlns:a16="http://schemas.microsoft.com/office/drawing/2014/main" id="{24D44B26-0603-4C70-A3ED-84B8E9940A95}"/>
              </a:ext>
            </a:extLst>
          </p:cNvPr>
          <p:cNvSpPr/>
          <p:nvPr/>
        </p:nvSpPr>
        <p:spPr>
          <a:xfrm>
            <a:off x="4250717" y="3416216"/>
            <a:ext cx="3902211" cy="637794"/>
          </a:xfrm>
          <a:prstGeom prst="stripedRightArrow">
            <a:avLst/>
          </a:prstGeom>
          <a:solidFill>
            <a:srgbClr val="FFFFFF">
              <a:lumMod val="95000"/>
            </a:srgbClr>
          </a:solidFill>
          <a:ln w="25400" cap="flat" cmpd="sng" algn="ctr">
            <a:prstDash val="solid"/>
          </a:ln>
          <a:effectLst/>
        </p:spPr>
        <p:txBody>
          <a:bodyPr rtlCol="0" anchor="ctr"/>
          <a:lstStyle/>
          <a:p>
            <a:pPr algn="ctr" defTabSz="822960">
              <a:defRPr/>
            </a:pPr>
            <a:endParaRPr lang="sv-SE" sz="1620" kern="0">
              <a:solidFill>
                <a:srgbClr val="FFFFFF"/>
              </a:solidFill>
              <a:latin typeface="Calibri"/>
              <a:ea typeface="Calibri"/>
              <a:cs typeface="Calibri"/>
              <a:sym typeface="Arial"/>
            </a:endParaRPr>
          </a:p>
        </p:txBody>
      </p:sp>
      <p:sp>
        <p:nvSpPr>
          <p:cNvPr id="13" name="textruta 12">
            <a:extLst>
              <a:ext uri="{FF2B5EF4-FFF2-40B4-BE49-F238E27FC236}">
                <a16:creationId xmlns:a16="http://schemas.microsoft.com/office/drawing/2014/main" id="{80012362-AFD8-4994-9B63-6689DC6E13F6}"/>
              </a:ext>
            </a:extLst>
          </p:cNvPr>
          <p:cNvSpPr txBox="1"/>
          <p:nvPr/>
        </p:nvSpPr>
        <p:spPr>
          <a:xfrm>
            <a:off x="8650249" y="4336301"/>
            <a:ext cx="2629357" cy="5816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147" tIns="41147" rIns="41147" bIns="41147" numCol="1" spcCol="38100" rtlCol="0" anchor="t">
            <a:spAutoFit/>
          </a:bodyPr>
          <a:lstStyle/>
          <a:p>
            <a:pPr defTabSz="822960" hangingPunct="0"/>
            <a:r>
              <a:rPr lang="sv-SE" sz="1620" b="1" kern="0" dirty="0">
                <a:solidFill>
                  <a:srgbClr val="1E1E1E"/>
                </a:solidFill>
                <a:latin typeface="Arial"/>
                <a:ea typeface="Arial"/>
                <a:cs typeface="Arial"/>
                <a:sym typeface="Arial"/>
              </a:rPr>
              <a:t>Öppna standarder och mjukvara</a:t>
            </a:r>
          </a:p>
        </p:txBody>
      </p:sp>
    </p:spTree>
    <p:extLst>
      <p:ext uri="{BB962C8B-B14F-4D97-AF65-F5344CB8AC3E}">
        <p14:creationId xmlns:p14="http://schemas.microsoft.com/office/powerpoint/2010/main" val="338412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44DE5082-4495-409F-92E7-8A0C182658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7954" y="2334667"/>
            <a:ext cx="2355811" cy="2355811"/>
          </a:xfrm>
          <a:prstGeom prst="rect">
            <a:avLst/>
          </a:prstGeom>
        </p:spPr>
      </p:pic>
      <p:sp>
        <p:nvSpPr>
          <p:cNvPr id="7" name="Rubrik 6">
            <a:extLst>
              <a:ext uri="{FF2B5EF4-FFF2-40B4-BE49-F238E27FC236}">
                <a16:creationId xmlns:a16="http://schemas.microsoft.com/office/drawing/2014/main" id="{2338A4B1-35D9-4198-86B2-1F2128AF8C59}"/>
              </a:ext>
            </a:extLst>
          </p:cNvPr>
          <p:cNvSpPr>
            <a:spLocks noGrp="1"/>
          </p:cNvSpPr>
          <p:nvPr>
            <p:ph type="title"/>
          </p:nvPr>
        </p:nvSpPr>
        <p:spPr/>
        <p:txBody>
          <a:bodyPr/>
          <a:lstStyle/>
          <a:p>
            <a:r>
              <a:rPr lang="sv-SE" dirty="0"/>
              <a:t>Trend #3</a:t>
            </a:r>
          </a:p>
        </p:txBody>
      </p:sp>
      <p:sp>
        <p:nvSpPr>
          <p:cNvPr id="10" name="textruta 9">
            <a:extLst>
              <a:ext uri="{FF2B5EF4-FFF2-40B4-BE49-F238E27FC236}">
                <a16:creationId xmlns:a16="http://schemas.microsoft.com/office/drawing/2014/main" id="{1EFD62B5-213B-4EF6-85CC-303718CD957C}"/>
              </a:ext>
            </a:extLst>
          </p:cNvPr>
          <p:cNvSpPr txBox="1"/>
          <p:nvPr/>
        </p:nvSpPr>
        <p:spPr>
          <a:xfrm>
            <a:off x="2337183" y="4610011"/>
            <a:ext cx="2629357" cy="332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147" tIns="41147" rIns="41147" bIns="41147" numCol="1" spcCol="38100" rtlCol="0" anchor="t">
            <a:spAutoFit/>
          </a:bodyPr>
          <a:lstStyle/>
          <a:p>
            <a:pPr defTabSz="822960" hangingPunct="0"/>
            <a:r>
              <a:rPr lang="sv-SE" sz="1620" b="1" kern="0" dirty="0">
                <a:solidFill>
                  <a:srgbClr val="1E1E1E"/>
                </a:solidFill>
                <a:latin typeface="Arial"/>
                <a:ea typeface="Arial"/>
                <a:cs typeface="Arial"/>
                <a:sym typeface="Arial"/>
              </a:rPr>
              <a:t>Transportkryptering</a:t>
            </a:r>
          </a:p>
        </p:txBody>
      </p:sp>
      <p:sp>
        <p:nvSpPr>
          <p:cNvPr id="12" name="Pil: streckad höger 11">
            <a:extLst>
              <a:ext uri="{FF2B5EF4-FFF2-40B4-BE49-F238E27FC236}">
                <a16:creationId xmlns:a16="http://schemas.microsoft.com/office/drawing/2014/main" id="{24D44B26-0603-4C70-A3ED-84B8E9940A95}"/>
              </a:ext>
            </a:extLst>
          </p:cNvPr>
          <p:cNvSpPr/>
          <p:nvPr/>
        </p:nvSpPr>
        <p:spPr>
          <a:xfrm>
            <a:off x="4250717" y="3416216"/>
            <a:ext cx="3902211" cy="637794"/>
          </a:xfrm>
          <a:prstGeom prst="stripedRightArrow">
            <a:avLst/>
          </a:prstGeom>
          <a:solidFill>
            <a:srgbClr val="FFFFFF">
              <a:lumMod val="95000"/>
            </a:srgbClr>
          </a:solidFill>
          <a:ln w="25400" cap="flat" cmpd="sng" algn="ctr">
            <a:prstDash val="solid"/>
          </a:ln>
          <a:effectLst/>
        </p:spPr>
        <p:txBody>
          <a:bodyPr rtlCol="0" anchor="ctr"/>
          <a:lstStyle/>
          <a:p>
            <a:pPr algn="ctr" defTabSz="822960">
              <a:defRPr/>
            </a:pPr>
            <a:endParaRPr lang="sv-SE" sz="1620" kern="0">
              <a:solidFill>
                <a:srgbClr val="FFFFFF"/>
              </a:solidFill>
              <a:latin typeface="Calibri"/>
              <a:ea typeface="Calibri"/>
              <a:cs typeface="Calibri"/>
              <a:sym typeface="Arial"/>
            </a:endParaRPr>
          </a:p>
        </p:txBody>
      </p:sp>
      <p:sp>
        <p:nvSpPr>
          <p:cNvPr id="13" name="textruta 12">
            <a:extLst>
              <a:ext uri="{FF2B5EF4-FFF2-40B4-BE49-F238E27FC236}">
                <a16:creationId xmlns:a16="http://schemas.microsoft.com/office/drawing/2014/main" id="{80012362-AFD8-4994-9B63-6689DC6E13F6}"/>
              </a:ext>
            </a:extLst>
          </p:cNvPr>
          <p:cNvSpPr txBox="1"/>
          <p:nvPr/>
        </p:nvSpPr>
        <p:spPr>
          <a:xfrm>
            <a:off x="8623481" y="4610011"/>
            <a:ext cx="2629357" cy="332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147" tIns="41147" rIns="41147" bIns="41147" numCol="1" spcCol="38100" rtlCol="0" anchor="t">
            <a:spAutoFit/>
          </a:bodyPr>
          <a:lstStyle/>
          <a:p>
            <a:pPr defTabSz="822960" hangingPunct="0"/>
            <a:r>
              <a:rPr lang="sv-SE" sz="1620" b="1" kern="0" dirty="0">
                <a:solidFill>
                  <a:srgbClr val="1E1E1E"/>
                </a:solidFill>
                <a:latin typeface="Arial"/>
                <a:ea typeface="Arial"/>
                <a:cs typeface="Arial"/>
                <a:sym typeface="Arial"/>
              </a:rPr>
              <a:t>Totalsträckskryptering</a:t>
            </a:r>
          </a:p>
        </p:txBody>
      </p:sp>
      <p:pic>
        <p:nvPicPr>
          <p:cNvPr id="15" name="Bildobjekt 14">
            <a:extLst>
              <a:ext uri="{FF2B5EF4-FFF2-40B4-BE49-F238E27FC236}">
                <a16:creationId xmlns:a16="http://schemas.microsoft.com/office/drawing/2014/main" id="{C18D85B2-1760-48C7-99A0-BF1E2A54D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3481" y="2600988"/>
            <a:ext cx="2009023" cy="2009023"/>
          </a:xfrm>
          <a:prstGeom prst="rect">
            <a:avLst/>
          </a:prstGeom>
        </p:spPr>
      </p:pic>
    </p:spTree>
    <p:extLst>
      <p:ext uri="{BB962C8B-B14F-4D97-AF65-F5344CB8AC3E}">
        <p14:creationId xmlns:p14="http://schemas.microsoft.com/office/powerpoint/2010/main" val="1710589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A5D7224D-0386-42D9-B025-FD6A7F10FDE5}"/>
              </a:ext>
            </a:extLst>
          </p:cNvPr>
          <p:cNvSpPr>
            <a:spLocks noGrp="1"/>
          </p:cNvSpPr>
          <p:nvPr>
            <p:ph type="pic" idx="21"/>
          </p:nvPr>
        </p:nvSpPr>
        <p:spPr/>
      </p:sp>
      <p:sp>
        <p:nvSpPr>
          <p:cNvPr id="3" name="Rubrik 2">
            <a:extLst>
              <a:ext uri="{FF2B5EF4-FFF2-40B4-BE49-F238E27FC236}">
                <a16:creationId xmlns:a16="http://schemas.microsoft.com/office/drawing/2014/main" id="{4C488039-1743-4634-AE83-347DED904AD7}"/>
              </a:ext>
            </a:extLst>
          </p:cNvPr>
          <p:cNvSpPr>
            <a:spLocks noGrp="1"/>
          </p:cNvSpPr>
          <p:nvPr>
            <p:ph type="title"/>
          </p:nvPr>
        </p:nvSpPr>
        <p:spPr/>
        <p:txBody>
          <a:bodyPr/>
          <a:lstStyle/>
          <a:p>
            <a:r>
              <a:rPr lang="sv-SE" dirty="0"/>
              <a:t>Exempel på tillämpning av hybrid IT</a:t>
            </a:r>
          </a:p>
        </p:txBody>
      </p:sp>
      <p:sp>
        <p:nvSpPr>
          <p:cNvPr id="8" name="Rektangel: rundade hörn 7">
            <a:extLst>
              <a:ext uri="{FF2B5EF4-FFF2-40B4-BE49-F238E27FC236}">
                <a16:creationId xmlns:a16="http://schemas.microsoft.com/office/drawing/2014/main" id="{DB8A09A9-7846-432B-A5A1-411EE834BB9A}"/>
              </a:ext>
            </a:extLst>
          </p:cNvPr>
          <p:cNvSpPr/>
          <p:nvPr/>
        </p:nvSpPr>
        <p:spPr>
          <a:xfrm>
            <a:off x="7845795" y="3254892"/>
            <a:ext cx="1425758" cy="34821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32400" tIns="32400" rIns="32400" bIns="32400" numCol="1" spcCol="38100" rtlCol="0" anchor="ctr">
            <a:spAutoFit/>
          </a:bodyPr>
          <a:lstStyle/>
          <a:p>
            <a:pPr defTabSz="822960" hangingPunct="0"/>
            <a:endParaRPr lang="sv-SE" sz="1620" kern="0">
              <a:solidFill>
                <a:srgbClr val="1E1E1E"/>
              </a:solidFill>
              <a:latin typeface="Arial"/>
              <a:ea typeface="Arial"/>
              <a:cs typeface="Arial"/>
              <a:sym typeface="Arial"/>
            </a:endParaRPr>
          </a:p>
        </p:txBody>
      </p:sp>
      <p:sp>
        <p:nvSpPr>
          <p:cNvPr id="9" name="Rektangel: rundade hörn 8">
            <a:extLst>
              <a:ext uri="{FF2B5EF4-FFF2-40B4-BE49-F238E27FC236}">
                <a16:creationId xmlns:a16="http://schemas.microsoft.com/office/drawing/2014/main" id="{4DC24E2F-E001-4D52-A25F-86C0F1123DF0}"/>
              </a:ext>
            </a:extLst>
          </p:cNvPr>
          <p:cNvSpPr/>
          <p:nvPr/>
        </p:nvSpPr>
        <p:spPr>
          <a:xfrm>
            <a:off x="10438083" y="3259687"/>
            <a:ext cx="1425758" cy="34821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32400" tIns="32400" rIns="32400" bIns="32400" numCol="1" spcCol="38100" rtlCol="0" anchor="ctr">
            <a:spAutoFit/>
          </a:bodyPr>
          <a:lstStyle/>
          <a:p>
            <a:pPr defTabSz="822960" hangingPunct="0"/>
            <a:endParaRPr lang="sv-SE" sz="1620" kern="0">
              <a:solidFill>
                <a:srgbClr val="1E1E1E"/>
              </a:solidFill>
              <a:latin typeface="Arial"/>
              <a:ea typeface="Arial"/>
              <a:cs typeface="Arial"/>
              <a:sym typeface="Arial"/>
            </a:endParaRPr>
          </a:p>
        </p:txBody>
      </p:sp>
      <p:pic>
        <p:nvPicPr>
          <p:cNvPr id="11" name="Bild 10" descr="Server">
            <a:extLst>
              <a:ext uri="{FF2B5EF4-FFF2-40B4-BE49-F238E27FC236}">
                <a16:creationId xmlns:a16="http://schemas.microsoft.com/office/drawing/2014/main" id="{AB983C11-3127-49A4-BEE7-28B1857F81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90466" y="3038391"/>
            <a:ext cx="781219" cy="781219"/>
          </a:xfrm>
          <a:prstGeom prst="rect">
            <a:avLst/>
          </a:prstGeom>
        </p:spPr>
      </p:pic>
      <p:pic>
        <p:nvPicPr>
          <p:cNvPr id="12" name="Bild 11" descr="Moln">
            <a:extLst>
              <a:ext uri="{FF2B5EF4-FFF2-40B4-BE49-F238E27FC236}">
                <a16:creationId xmlns:a16="http://schemas.microsoft.com/office/drawing/2014/main" id="{F9426252-AD78-4872-817D-9DF1E232E9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16864" y="2887189"/>
            <a:ext cx="1083620" cy="1083620"/>
          </a:xfrm>
          <a:prstGeom prst="rect">
            <a:avLst/>
          </a:prstGeom>
        </p:spPr>
      </p:pic>
    </p:spTree>
    <p:extLst>
      <p:ext uri="{BB962C8B-B14F-4D97-AF65-F5344CB8AC3E}">
        <p14:creationId xmlns:p14="http://schemas.microsoft.com/office/powerpoint/2010/main" val="1678937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D0F9B0-84AF-4431-A18B-98C8C1CFE612}"/>
              </a:ext>
            </a:extLst>
          </p:cNvPr>
          <p:cNvSpPr>
            <a:spLocks noGrp="1"/>
          </p:cNvSpPr>
          <p:nvPr>
            <p:ph type="title"/>
          </p:nvPr>
        </p:nvSpPr>
        <p:spPr/>
        <p:txBody>
          <a:bodyPr/>
          <a:lstStyle/>
          <a:p>
            <a:r>
              <a:rPr lang="sv-SE" dirty="0"/>
              <a:t>Informationshantering</a:t>
            </a:r>
          </a:p>
        </p:txBody>
      </p:sp>
      <p:graphicFrame>
        <p:nvGraphicFramePr>
          <p:cNvPr id="5" name="Tabell 6">
            <a:extLst>
              <a:ext uri="{FF2B5EF4-FFF2-40B4-BE49-F238E27FC236}">
                <a16:creationId xmlns:a16="http://schemas.microsoft.com/office/drawing/2014/main" id="{49BE2338-A431-4BE1-9076-B9902382CB73}"/>
              </a:ext>
            </a:extLst>
          </p:cNvPr>
          <p:cNvGraphicFramePr>
            <a:graphicFrameLocks noGrp="1"/>
          </p:cNvGraphicFramePr>
          <p:nvPr>
            <p:extLst/>
          </p:nvPr>
        </p:nvGraphicFramePr>
        <p:xfrm>
          <a:off x="2032159" y="1943100"/>
          <a:ext cx="8127683" cy="2971800"/>
        </p:xfrm>
        <a:graphic>
          <a:graphicData uri="http://schemas.openxmlformats.org/drawingml/2006/table">
            <a:tbl>
              <a:tblPr firstRow="1" bandRow="1">
                <a:tableStyleId>{5C22544A-7EE6-4342-B048-85BDC9FD1C3A}</a:tableStyleId>
              </a:tblPr>
              <a:tblGrid>
                <a:gridCol w="2709228">
                  <a:extLst>
                    <a:ext uri="{9D8B030D-6E8A-4147-A177-3AD203B41FA5}">
                      <a16:colId xmlns:a16="http://schemas.microsoft.com/office/drawing/2014/main" val="4036044357"/>
                    </a:ext>
                  </a:extLst>
                </a:gridCol>
                <a:gridCol w="2709228">
                  <a:extLst>
                    <a:ext uri="{9D8B030D-6E8A-4147-A177-3AD203B41FA5}">
                      <a16:colId xmlns:a16="http://schemas.microsoft.com/office/drawing/2014/main" val="3929330813"/>
                    </a:ext>
                  </a:extLst>
                </a:gridCol>
                <a:gridCol w="2709228">
                  <a:extLst>
                    <a:ext uri="{9D8B030D-6E8A-4147-A177-3AD203B41FA5}">
                      <a16:colId xmlns:a16="http://schemas.microsoft.com/office/drawing/2014/main" val="2178786"/>
                    </a:ext>
                  </a:extLst>
                </a:gridCol>
              </a:tblGrid>
              <a:tr h="333756">
                <a:tc>
                  <a:txBody>
                    <a:bodyPr/>
                    <a:lstStyle/>
                    <a:p>
                      <a:pPr algn="ctr"/>
                      <a:r>
                        <a:rPr lang="sv-SE" sz="1500" dirty="0"/>
                        <a:t>Informationstyper</a:t>
                      </a:r>
                    </a:p>
                  </a:txBody>
                  <a:tcPr marL="82296" marR="82296" marT="41148" marB="41148"/>
                </a:tc>
                <a:tc>
                  <a:txBody>
                    <a:bodyPr/>
                    <a:lstStyle/>
                    <a:p>
                      <a:pPr algn="ctr"/>
                      <a:r>
                        <a:rPr lang="sv-SE" sz="1500" dirty="0"/>
                        <a:t>Grön</a:t>
                      </a:r>
                    </a:p>
                  </a:txBody>
                  <a:tcPr marL="82296" marR="82296" marT="41148" marB="41148">
                    <a:solidFill>
                      <a:schemeClr val="accent1"/>
                    </a:solidFill>
                  </a:tcPr>
                </a:tc>
                <a:tc>
                  <a:txBody>
                    <a:bodyPr/>
                    <a:lstStyle/>
                    <a:p>
                      <a:pPr algn="ctr"/>
                      <a:r>
                        <a:rPr lang="sv-SE" sz="1500" dirty="0"/>
                        <a:t>Röd</a:t>
                      </a:r>
                    </a:p>
                  </a:txBody>
                  <a:tcPr marL="82296" marR="82296" marT="41148" marB="41148">
                    <a:solidFill>
                      <a:schemeClr val="accent1"/>
                    </a:solidFill>
                  </a:tcPr>
                </a:tc>
                <a:extLst>
                  <a:ext uri="{0D108BD9-81ED-4DB2-BD59-A6C34878D82A}">
                    <a16:rowId xmlns:a16="http://schemas.microsoft.com/office/drawing/2014/main" val="3284805759"/>
                  </a:ext>
                </a:extLst>
              </a:tr>
              <a:tr h="333756">
                <a:tc>
                  <a:txBody>
                    <a:bodyPr/>
                    <a:lstStyle/>
                    <a:p>
                      <a:pPr algn="ctr"/>
                      <a:r>
                        <a:rPr lang="sv-SE" sz="1500" dirty="0"/>
                        <a:t>Öppen och intern information</a:t>
                      </a:r>
                    </a:p>
                  </a:txBody>
                  <a:tcPr marL="82296" marR="82296" marT="41148" marB="41148"/>
                </a:tc>
                <a:tc>
                  <a:txBody>
                    <a:bodyPr/>
                    <a:lstStyle/>
                    <a:p>
                      <a:pPr algn="ctr"/>
                      <a:r>
                        <a:rPr lang="sv-SE" sz="1500" dirty="0"/>
                        <a:t>X</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500" dirty="0"/>
                        <a:t>X</a:t>
                      </a:r>
                    </a:p>
                  </a:txBody>
                  <a:tcPr marL="82296" marR="82296" marT="41148" marB="41148"/>
                </a:tc>
                <a:extLst>
                  <a:ext uri="{0D108BD9-81ED-4DB2-BD59-A6C34878D82A}">
                    <a16:rowId xmlns:a16="http://schemas.microsoft.com/office/drawing/2014/main" val="1283903614"/>
                  </a:ext>
                </a:extLst>
              </a:tr>
              <a:tr h="3337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500" dirty="0"/>
                        <a:t>Känslig/sekretess realtid</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500" dirty="0"/>
                        <a:t>x*</a:t>
                      </a:r>
                    </a:p>
                  </a:txBody>
                  <a:tcPr marL="82296" marR="82296" marT="41148" marB="41148"/>
                </a:tc>
                <a:tc>
                  <a:txBody>
                    <a:bodyPr/>
                    <a:lstStyle/>
                    <a:p>
                      <a:pPr algn="ctr"/>
                      <a:r>
                        <a:rPr lang="sv-SE" sz="1500" dirty="0"/>
                        <a:t>X</a:t>
                      </a:r>
                    </a:p>
                  </a:txBody>
                  <a:tcPr marL="82296" marR="82296" marT="41148" marB="41148"/>
                </a:tc>
                <a:extLst>
                  <a:ext uri="{0D108BD9-81ED-4DB2-BD59-A6C34878D82A}">
                    <a16:rowId xmlns:a16="http://schemas.microsoft.com/office/drawing/2014/main" val="2322813343"/>
                  </a:ext>
                </a:extLst>
              </a:tr>
              <a:tr h="526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500" dirty="0"/>
                        <a:t>Känsliga personuppgifter realtid*</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500" dirty="0"/>
                        <a:t>x*</a:t>
                      </a:r>
                    </a:p>
                  </a:txBody>
                  <a:tcPr marL="82296" marR="82296" marT="41148" marB="41148"/>
                </a:tc>
                <a:tc>
                  <a:txBody>
                    <a:bodyPr/>
                    <a:lstStyle/>
                    <a:p>
                      <a:pPr algn="ctr"/>
                      <a:r>
                        <a:rPr lang="sv-SE" sz="1500" dirty="0"/>
                        <a:t>X</a:t>
                      </a:r>
                    </a:p>
                  </a:txBody>
                  <a:tcPr marL="82296" marR="82296" marT="41148" marB="41148"/>
                </a:tc>
                <a:extLst>
                  <a:ext uri="{0D108BD9-81ED-4DB2-BD59-A6C34878D82A}">
                    <a16:rowId xmlns:a16="http://schemas.microsoft.com/office/drawing/2014/main" val="1766210353"/>
                  </a:ext>
                </a:extLst>
              </a:tr>
              <a:tr h="526694">
                <a:tc>
                  <a:txBody>
                    <a:bodyPr/>
                    <a:lstStyle/>
                    <a:p>
                      <a:pPr algn="ctr"/>
                      <a:r>
                        <a:rPr lang="sv-SE" sz="1500" dirty="0"/>
                        <a:t>Känslig/sekretess processad eller lagrad*</a:t>
                      </a:r>
                    </a:p>
                  </a:txBody>
                  <a:tcPr marL="82296" marR="82296" marT="41148" marB="41148"/>
                </a:tc>
                <a:tc>
                  <a:txBody>
                    <a:bodyPr/>
                    <a:lstStyle/>
                    <a:p>
                      <a:pPr algn="ctr"/>
                      <a:r>
                        <a:rPr lang="sv-SE" sz="1500" dirty="0"/>
                        <a:t>x*</a:t>
                      </a:r>
                    </a:p>
                  </a:txBody>
                  <a:tcPr marL="82296" marR="82296" marT="41148" marB="41148"/>
                </a:tc>
                <a:tc>
                  <a:txBody>
                    <a:bodyPr/>
                    <a:lstStyle/>
                    <a:p>
                      <a:pPr algn="ctr"/>
                      <a:r>
                        <a:rPr lang="sv-SE" sz="1500" dirty="0"/>
                        <a:t>X</a:t>
                      </a:r>
                    </a:p>
                  </a:txBody>
                  <a:tcPr marL="82296" marR="82296" marT="41148" marB="41148"/>
                </a:tc>
                <a:extLst>
                  <a:ext uri="{0D108BD9-81ED-4DB2-BD59-A6C34878D82A}">
                    <a16:rowId xmlns:a16="http://schemas.microsoft.com/office/drawing/2014/main" val="2610759417"/>
                  </a:ext>
                </a:extLst>
              </a:tr>
              <a:tr h="526694">
                <a:tc>
                  <a:txBody>
                    <a:bodyPr/>
                    <a:lstStyle/>
                    <a:p>
                      <a:pPr algn="ctr"/>
                      <a:r>
                        <a:rPr lang="sv-SE" sz="1500" dirty="0"/>
                        <a:t>Känsliga personuppgifter processad eller lagrad*</a:t>
                      </a:r>
                    </a:p>
                  </a:txBody>
                  <a:tcPr marL="82296" marR="82296" marT="41148" marB="41148"/>
                </a:tc>
                <a:tc>
                  <a:txBody>
                    <a:bodyPr/>
                    <a:lstStyle/>
                    <a:p>
                      <a:pPr algn="ctr"/>
                      <a:r>
                        <a:rPr lang="sv-SE" sz="1500" dirty="0"/>
                        <a:t>x*</a:t>
                      </a:r>
                    </a:p>
                  </a:txBody>
                  <a:tcPr marL="82296" marR="82296" marT="41148" marB="41148"/>
                </a:tc>
                <a:tc>
                  <a:txBody>
                    <a:bodyPr/>
                    <a:lstStyle/>
                    <a:p>
                      <a:pPr algn="ctr"/>
                      <a:r>
                        <a:rPr lang="sv-SE" sz="1500" dirty="0"/>
                        <a:t>X</a:t>
                      </a:r>
                    </a:p>
                  </a:txBody>
                  <a:tcPr marL="82296" marR="82296" marT="41148" marB="41148"/>
                </a:tc>
                <a:extLst>
                  <a:ext uri="{0D108BD9-81ED-4DB2-BD59-A6C34878D82A}">
                    <a16:rowId xmlns:a16="http://schemas.microsoft.com/office/drawing/2014/main" val="714961538"/>
                  </a:ext>
                </a:extLst>
              </a:tr>
            </a:tbl>
          </a:graphicData>
        </a:graphic>
      </p:graphicFrame>
      <p:sp>
        <p:nvSpPr>
          <p:cNvPr id="6" name="textruta 5">
            <a:extLst>
              <a:ext uri="{FF2B5EF4-FFF2-40B4-BE49-F238E27FC236}">
                <a16:creationId xmlns:a16="http://schemas.microsoft.com/office/drawing/2014/main" id="{2AF5D077-F48F-4460-8D47-A56FC81E58B0}"/>
              </a:ext>
            </a:extLst>
          </p:cNvPr>
          <p:cNvSpPr txBox="1"/>
          <p:nvPr/>
        </p:nvSpPr>
        <p:spPr>
          <a:xfrm>
            <a:off x="2046574" y="4910995"/>
            <a:ext cx="8295322" cy="5816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147" tIns="41147" rIns="41147" bIns="41147" numCol="1" spcCol="38100" rtlCol="0" anchor="t">
            <a:spAutoFit/>
          </a:bodyPr>
          <a:lstStyle/>
          <a:p>
            <a:pPr defTabSz="822960" hangingPunct="0"/>
            <a:r>
              <a:rPr lang="sv-SE" sz="1620" kern="0" dirty="0">
                <a:solidFill>
                  <a:srgbClr val="1E1E1E"/>
                </a:solidFill>
                <a:latin typeface="Arial"/>
                <a:ea typeface="Arial"/>
                <a:cs typeface="Arial"/>
                <a:sym typeface="Arial"/>
              </a:rPr>
              <a:t>* Möjligt om informationen inte röjs för leverantören m. ha</a:t>
            </a:r>
            <a:r>
              <a:rPr lang="sv-SE" sz="1620" kern="0" dirty="0">
                <a:solidFill>
                  <a:srgbClr val="1E1E1E"/>
                </a:solidFill>
                <a:latin typeface="Arial"/>
                <a:cs typeface="Arial"/>
                <a:sym typeface="Arial"/>
              </a:rPr>
              <a:t>. tekniska skyddsåtgärder som </a:t>
            </a:r>
            <a:r>
              <a:rPr lang="sv-SE" sz="1620" kern="0" dirty="0" err="1">
                <a:solidFill>
                  <a:srgbClr val="1E1E1E"/>
                </a:solidFill>
                <a:latin typeface="Arial"/>
                <a:cs typeface="Arial"/>
                <a:sym typeface="Arial"/>
              </a:rPr>
              <a:t>t.ex</a:t>
            </a:r>
            <a:r>
              <a:rPr lang="sv-SE" sz="1620" kern="0" dirty="0">
                <a:solidFill>
                  <a:srgbClr val="1E1E1E"/>
                </a:solidFill>
                <a:latin typeface="Arial"/>
                <a:cs typeface="Arial"/>
                <a:sym typeface="Arial"/>
              </a:rPr>
              <a:t> totalsträckskryptering</a:t>
            </a:r>
            <a:endParaRPr lang="sv-SE" sz="1620" kern="0" dirty="0">
              <a:solidFill>
                <a:srgbClr val="1E1E1E"/>
              </a:solidFill>
              <a:latin typeface="Arial"/>
              <a:ea typeface="Arial"/>
              <a:cs typeface="Arial"/>
              <a:sym typeface="Arial"/>
            </a:endParaRPr>
          </a:p>
        </p:txBody>
      </p:sp>
      <p:sp>
        <p:nvSpPr>
          <p:cNvPr id="8" name="textruta 7">
            <a:extLst>
              <a:ext uri="{FF2B5EF4-FFF2-40B4-BE49-F238E27FC236}">
                <a16:creationId xmlns:a16="http://schemas.microsoft.com/office/drawing/2014/main" id="{31554096-D054-488F-AC7C-728E51CECF06}"/>
              </a:ext>
            </a:extLst>
          </p:cNvPr>
          <p:cNvSpPr txBox="1"/>
          <p:nvPr/>
        </p:nvSpPr>
        <p:spPr>
          <a:xfrm rot="2170844">
            <a:off x="10871119" y="404666"/>
            <a:ext cx="1231337" cy="332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147" tIns="41147" rIns="41147" bIns="41147" numCol="1" spcCol="38100" rtlCol="0" anchor="t">
            <a:spAutoFit/>
          </a:bodyPr>
          <a:lstStyle/>
          <a:p>
            <a:pPr defTabSz="822960" hangingPunct="0"/>
            <a:r>
              <a:rPr lang="sv-SE" sz="1620" kern="0" dirty="0">
                <a:solidFill>
                  <a:srgbClr val="D34503"/>
                </a:solidFill>
                <a:latin typeface="Arial"/>
                <a:ea typeface="Arial"/>
                <a:cs typeface="Arial"/>
                <a:sym typeface="Arial"/>
              </a:rPr>
              <a:t>EXEMPEL</a:t>
            </a:r>
          </a:p>
        </p:txBody>
      </p:sp>
    </p:spTree>
    <p:extLst>
      <p:ext uri="{BB962C8B-B14F-4D97-AF65-F5344CB8AC3E}">
        <p14:creationId xmlns:p14="http://schemas.microsoft.com/office/powerpoint/2010/main" val="1141295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PlaceHolder 1"/>
          <p:cNvSpPr>
            <a:spLocks noGrp="1"/>
          </p:cNvSpPr>
          <p:nvPr>
            <p:ph type="title"/>
          </p:nvPr>
        </p:nvSpPr>
        <p:spPr>
          <a:xfrm>
            <a:off x="620374" y="188568"/>
            <a:ext cx="10949580" cy="1141452"/>
          </a:xfrm>
          <a:prstGeom prst="rect">
            <a:avLst/>
          </a:prstGeom>
          <a:noFill/>
          <a:ln w="12600">
            <a:noFill/>
          </a:ln>
        </p:spPr>
        <p:txBody>
          <a:bodyPr lIns="0" tIns="0" rIns="0" bIns="0" anchor="b" anchorCtr="0">
            <a:noAutofit/>
          </a:bodyPr>
          <a:lstStyle/>
          <a:p>
            <a:r>
              <a:rPr lang="sv-SE" spc="-47"/>
              <a:t>Egenskaper</a:t>
            </a:r>
            <a:endParaRPr lang="sv-SE" b="0" spc="-1">
              <a:solidFill>
                <a:schemeClr val="dk1"/>
              </a:solidFill>
              <a:latin typeface="Calibri"/>
            </a:endParaRPr>
          </a:p>
        </p:txBody>
      </p:sp>
      <p:sp>
        <p:nvSpPr>
          <p:cNvPr id="223" name="textruta 3"/>
          <p:cNvSpPr/>
          <p:nvPr/>
        </p:nvSpPr>
        <p:spPr>
          <a:xfrm rot="2170800">
            <a:off x="10981894" y="452161"/>
            <a:ext cx="1229256" cy="331090"/>
          </a:xfrm>
          <a:prstGeom prst="rect">
            <a:avLst/>
          </a:prstGeom>
          <a:noFill/>
          <a:ln w="12700">
            <a:noFill/>
          </a:ln>
        </p:spPr>
        <p:style>
          <a:lnRef idx="0">
            <a:scrgbClr r="0" g="0" b="0"/>
          </a:lnRef>
          <a:fillRef idx="0">
            <a:scrgbClr r="0" g="0" b="0"/>
          </a:fillRef>
          <a:effectRef idx="0">
            <a:scrgbClr r="0" g="0" b="0"/>
          </a:effectRef>
          <a:fontRef idx="minor"/>
        </p:style>
        <p:txBody>
          <a:bodyPr horzOverflow="overflow" lIns="41148" tIns="40500" rIns="41148" bIns="40500" numCol="1" spcCol="38160" anchor="t">
            <a:spAutoFit/>
          </a:bodyPr>
          <a:lstStyle/>
          <a:p>
            <a:pPr defTabSz="822960" hangingPunct="0">
              <a:tabLst>
                <a:tab pos="0" algn="l"/>
              </a:tabLst>
            </a:pPr>
            <a:r>
              <a:rPr lang="sv-SE" sz="1620" kern="0" spc="-1">
                <a:solidFill>
                  <a:srgbClr val="D34503"/>
                </a:solidFill>
                <a:latin typeface="Arial"/>
                <a:ea typeface="Arial"/>
                <a:sym typeface="Arial"/>
              </a:rPr>
              <a:t>EXEMPEL</a:t>
            </a:r>
            <a:endParaRPr lang="sv-SE" sz="1620" kern="0" spc="-1">
              <a:solidFill>
                <a:srgbClr val="000000"/>
              </a:solidFill>
              <a:latin typeface="Calibri"/>
              <a:sym typeface="Arial"/>
            </a:endParaRPr>
          </a:p>
        </p:txBody>
      </p:sp>
      <p:graphicFrame>
        <p:nvGraphicFramePr>
          <p:cNvPr id="224" name="Tabell 6"/>
          <p:cNvGraphicFramePr/>
          <p:nvPr>
            <p:extLst/>
          </p:nvPr>
        </p:nvGraphicFramePr>
        <p:xfrm>
          <a:off x="2031718" y="1549591"/>
          <a:ext cx="8126892" cy="4750272"/>
        </p:xfrm>
        <a:graphic>
          <a:graphicData uri="http://schemas.openxmlformats.org/drawingml/2006/table">
            <a:tbl>
              <a:tblPr/>
              <a:tblGrid>
                <a:gridCol w="2708964">
                  <a:extLst>
                    <a:ext uri="{9D8B030D-6E8A-4147-A177-3AD203B41FA5}">
                      <a16:colId xmlns:a16="http://schemas.microsoft.com/office/drawing/2014/main" val="20000"/>
                    </a:ext>
                  </a:extLst>
                </a:gridCol>
                <a:gridCol w="2708964">
                  <a:extLst>
                    <a:ext uri="{9D8B030D-6E8A-4147-A177-3AD203B41FA5}">
                      <a16:colId xmlns:a16="http://schemas.microsoft.com/office/drawing/2014/main" val="20001"/>
                    </a:ext>
                  </a:extLst>
                </a:gridCol>
                <a:gridCol w="2708964">
                  <a:extLst>
                    <a:ext uri="{9D8B030D-6E8A-4147-A177-3AD203B41FA5}">
                      <a16:colId xmlns:a16="http://schemas.microsoft.com/office/drawing/2014/main" val="20002"/>
                    </a:ext>
                  </a:extLst>
                </a:gridCol>
              </a:tblGrid>
              <a:tr h="333720">
                <a:tc>
                  <a:txBody>
                    <a:bodyPr/>
                    <a:lstStyle/>
                    <a:p>
                      <a:pPr algn="ctr" defTabSz="914400">
                        <a:lnSpc>
                          <a:spcPct val="100000"/>
                        </a:lnSpc>
                        <a:tabLst>
                          <a:tab pos="0" algn="l"/>
                        </a:tabLst>
                      </a:pPr>
                      <a:r>
                        <a:rPr lang="sv-SE" sz="1600" b="1" strike="noStrike" spc="-1">
                          <a:solidFill>
                            <a:schemeClr val="lt1"/>
                          </a:solidFill>
                          <a:latin typeface="Calibri"/>
                          <a:ea typeface="Calibri"/>
                        </a:rPr>
                        <a:t>Egenskaper</a:t>
                      </a:r>
                      <a:endParaRPr lang="sv-SE" sz="1600" b="0" strike="noStrike" spc="-1">
                        <a:solidFill>
                          <a:srgbClr val="FFFFFF"/>
                        </a:solidFill>
                        <a:latin typeface="Calibri"/>
                      </a:endParaRPr>
                    </a:p>
                  </a:txBody>
                  <a:tcPr marL="82296" marR="82296" marT="41148" marB="41148">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tabLst>
                          <a:tab pos="0" algn="l"/>
                        </a:tabLst>
                      </a:pPr>
                      <a:r>
                        <a:rPr lang="sv-SE" sz="1600" b="1" strike="noStrike" spc="-1">
                          <a:solidFill>
                            <a:schemeClr val="lt1"/>
                          </a:solidFill>
                          <a:latin typeface="Calibri"/>
                          <a:ea typeface="Calibri"/>
                        </a:rPr>
                        <a:t>Grön</a:t>
                      </a:r>
                      <a:endParaRPr lang="sv-SE" sz="1600" b="0" strike="noStrike" spc="-1">
                        <a:solidFill>
                          <a:srgbClr val="FFFFFF"/>
                        </a:solidFill>
                        <a:latin typeface="Calibri"/>
                      </a:endParaRPr>
                    </a:p>
                  </a:txBody>
                  <a:tcPr marL="82296" marR="82296" marT="41148" marB="41148">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tabLst>
                          <a:tab pos="0" algn="l"/>
                        </a:tabLst>
                      </a:pPr>
                      <a:r>
                        <a:rPr lang="sv-SE" sz="1600" b="1" strike="noStrike" spc="-1">
                          <a:solidFill>
                            <a:schemeClr val="lt1"/>
                          </a:solidFill>
                          <a:latin typeface="Calibri"/>
                          <a:ea typeface="Calibri"/>
                        </a:rPr>
                        <a:t>Röd</a:t>
                      </a:r>
                      <a:endParaRPr lang="sv-SE" sz="1600" b="0" strike="noStrike" spc="-1">
                        <a:solidFill>
                          <a:srgbClr val="FFFFFF"/>
                        </a:solidFill>
                        <a:latin typeface="Calibri"/>
                      </a:endParaRPr>
                    </a:p>
                  </a:txBody>
                  <a:tcPr marL="82296" marR="82296" marT="41148" marB="41148">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905256">
                <a:tc>
                  <a:txBody>
                    <a:bodyPr/>
                    <a:lstStyle/>
                    <a:p>
                      <a:pPr algn="ctr" defTabSz="914400">
                        <a:lnSpc>
                          <a:spcPct val="100000"/>
                        </a:lnSpc>
                        <a:tabLst>
                          <a:tab pos="0" algn="l"/>
                        </a:tabLst>
                      </a:pPr>
                      <a:r>
                        <a:rPr lang="sv-SE" sz="1800" b="0" strike="noStrike" spc="-1">
                          <a:solidFill>
                            <a:schemeClr val="dk1"/>
                          </a:solidFill>
                          <a:latin typeface="Calibri"/>
                          <a:ea typeface="Calibri"/>
                        </a:rPr>
                        <a:t>Datasäkring i flera datacenterregioner i EU/världen</a:t>
                      </a:r>
                      <a:endParaRPr lang="sv-SE" sz="1800" b="0" strike="noStrike" spc="-1">
                        <a:solidFill>
                          <a:srgbClr val="000000"/>
                        </a:solidFill>
                        <a:latin typeface="Calibri"/>
                      </a:endParaRPr>
                    </a:p>
                  </a:txBody>
                  <a:tcPr marL="82296" marR="82296" marT="41148" marB="41148"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tabLst>
                          <a:tab pos="0" algn="l"/>
                        </a:tabLst>
                      </a:pPr>
                      <a:r>
                        <a:rPr lang="sv-SE" sz="1800" b="0" strike="noStrike" spc="-1" dirty="0">
                          <a:solidFill>
                            <a:schemeClr val="dk1"/>
                          </a:solidFill>
                          <a:latin typeface="Calibri"/>
                          <a:ea typeface="Calibri"/>
                        </a:rPr>
                        <a:t>X</a:t>
                      </a:r>
                      <a:endParaRPr lang="sv-SE" sz="1800" b="0" strike="noStrike" spc="-1" dirty="0">
                        <a:solidFill>
                          <a:srgbClr val="000000"/>
                        </a:solidFill>
                        <a:latin typeface="Calibri"/>
                      </a:endParaRPr>
                    </a:p>
                  </a:txBody>
                  <a:tcPr marL="82296" marR="82296" marT="41148" marB="41148"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tabLst>
                          <a:tab pos="0" algn="l"/>
                        </a:tabLst>
                      </a:pPr>
                      <a:r>
                        <a:rPr lang="sv-SE" sz="1800" b="0" strike="noStrike" spc="-1">
                          <a:solidFill>
                            <a:schemeClr val="dk1"/>
                          </a:solidFill>
                          <a:latin typeface="Calibri"/>
                          <a:ea typeface="Calibri"/>
                        </a:rPr>
                        <a:t>(x)</a:t>
                      </a:r>
                      <a:endParaRPr lang="sv-SE" sz="1800" b="0" strike="noStrike" spc="-1">
                        <a:solidFill>
                          <a:srgbClr val="000000"/>
                        </a:solidFill>
                        <a:latin typeface="Calibri"/>
                      </a:endParaRPr>
                    </a:p>
                  </a:txBody>
                  <a:tcPr marL="82296" marR="82296" marT="41148" marB="41148"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356616">
                <a:tc>
                  <a:txBody>
                    <a:bodyPr/>
                    <a:lstStyle/>
                    <a:p>
                      <a:pPr algn="ctr" defTabSz="914400">
                        <a:lnSpc>
                          <a:spcPct val="100000"/>
                        </a:lnSpc>
                        <a:tabLst>
                          <a:tab pos="0" algn="l"/>
                        </a:tabLst>
                      </a:pPr>
                      <a:r>
                        <a:rPr lang="sv-SE" sz="1800" b="0" strike="noStrike" spc="-1" dirty="0">
                          <a:solidFill>
                            <a:schemeClr val="dk1"/>
                          </a:solidFill>
                          <a:latin typeface="Calibri"/>
                          <a:ea typeface="Calibri"/>
                        </a:rPr>
                        <a:t>Världsledande teknologier</a:t>
                      </a:r>
                      <a:endParaRPr lang="sv-SE" sz="1800" b="0" strike="noStrike" spc="-1" dirty="0">
                        <a:solidFill>
                          <a:srgbClr val="000000"/>
                        </a:solidFill>
                        <a:latin typeface="Calibri"/>
                      </a:endParaRPr>
                    </a:p>
                  </a:txBody>
                  <a:tcPr marL="82296" marR="82296" marT="41148" marB="41148"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tabLst>
                          <a:tab pos="0" algn="l"/>
                        </a:tabLst>
                      </a:pPr>
                      <a:r>
                        <a:rPr lang="sv-SE" sz="1800" b="0" strike="noStrike" spc="-1">
                          <a:solidFill>
                            <a:schemeClr val="dk1"/>
                          </a:solidFill>
                          <a:latin typeface="Calibri"/>
                          <a:ea typeface="Calibri"/>
                        </a:rPr>
                        <a:t>X</a:t>
                      </a:r>
                      <a:endParaRPr lang="sv-SE" sz="1800" b="0" strike="noStrike" spc="-1">
                        <a:solidFill>
                          <a:srgbClr val="000000"/>
                        </a:solidFill>
                        <a:latin typeface="Calibri"/>
                      </a:endParaRPr>
                    </a:p>
                  </a:txBody>
                  <a:tcPr marL="82296" marR="82296" marT="41148" marB="41148"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tabLst>
                          <a:tab pos="0" algn="l"/>
                        </a:tabLst>
                      </a:pPr>
                      <a:endParaRPr lang="sv-SE" sz="1800" b="0" strike="noStrike" spc="-1" dirty="0">
                        <a:solidFill>
                          <a:schemeClr val="dk1"/>
                        </a:solidFill>
                        <a:latin typeface="Calibri"/>
                        <a:ea typeface="Calibri"/>
                      </a:endParaRPr>
                    </a:p>
                  </a:txBody>
                  <a:tcPr marL="82296" marR="82296" marT="41148" marB="41148"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630936">
                <a:tc>
                  <a:txBody>
                    <a:bodyPr/>
                    <a:lstStyle/>
                    <a:p>
                      <a:pPr algn="ctr" defTabSz="914400">
                        <a:lnSpc>
                          <a:spcPct val="100000"/>
                        </a:lnSpc>
                        <a:tabLst>
                          <a:tab pos="0" algn="l"/>
                        </a:tabLst>
                      </a:pPr>
                      <a:r>
                        <a:rPr lang="sv-SE" sz="1800" b="0" strike="noStrike" spc="-1" dirty="0">
                          <a:solidFill>
                            <a:srgbClr val="000000"/>
                          </a:solidFill>
                          <a:latin typeface="Calibri"/>
                        </a:rPr>
                        <a:t>Minskat leverantörsberoende</a:t>
                      </a:r>
                    </a:p>
                  </a:txBody>
                  <a:tcPr marL="82296" marR="82296" marT="41148" marB="41148" anchor="ctr">
                    <a:lnL w="12240">
                      <a:solidFill>
                        <a:srgbClr val="FFFFFF"/>
                      </a:solidFill>
                      <a:prstDash val="soli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accent1">
                        <a:tint val="20000"/>
                      </a:schemeClr>
                    </a:solidFill>
                  </a:tcPr>
                </a:tc>
                <a:tc>
                  <a:txBody>
                    <a:bodyPr/>
                    <a:lstStyle/>
                    <a:p>
                      <a:pPr algn="ctr" defTabSz="914400">
                        <a:lnSpc>
                          <a:spcPct val="100000"/>
                        </a:lnSpc>
                        <a:tabLst>
                          <a:tab pos="0" algn="l"/>
                        </a:tabLst>
                      </a:pPr>
                      <a:endParaRPr lang="sv-SE" sz="1800" b="0" strike="noStrike" spc="-1">
                        <a:solidFill>
                          <a:schemeClr val="dk1"/>
                        </a:solidFill>
                        <a:latin typeface="Calibri"/>
                        <a:ea typeface="Calibri"/>
                      </a:endParaRPr>
                    </a:p>
                  </a:txBody>
                  <a:tcPr marL="82296" marR="82296" marT="41148" marB="41148"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accent1">
                        <a:tint val="20000"/>
                      </a:schemeClr>
                    </a:solidFill>
                  </a:tcPr>
                </a:tc>
                <a:tc>
                  <a:txBody>
                    <a:bodyPr/>
                    <a:lstStyle/>
                    <a:p>
                      <a:pPr algn="ctr" defTabSz="914400">
                        <a:lnSpc>
                          <a:spcPct val="100000"/>
                        </a:lnSpc>
                        <a:tabLst>
                          <a:tab pos="0" algn="l"/>
                        </a:tabLst>
                      </a:pPr>
                      <a:r>
                        <a:rPr lang="sv-SE" sz="1800" b="0" strike="noStrike" spc="-1" dirty="0">
                          <a:solidFill>
                            <a:srgbClr val="000000"/>
                          </a:solidFill>
                          <a:latin typeface="Calibri"/>
                        </a:rPr>
                        <a:t>X</a:t>
                      </a:r>
                    </a:p>
                  </a:txBody>
                  <a:tcPr marL="82296" marR="82296" marT="41148" marB="41148" anchor="ctr">
                    <a:lnL w="12240" cap="flat" cmpd="sng" algn="ctr">
                      <a:solidFill>
                        <a:srgbClr val="FFFFFF"/>
                      </a:solidFill>
                      <a:prstDash val="solid"/>
                      <a:round/>
                      <a:headEnd type="none" w="med" len="med"/>
                      <a:tailEnd type="none" w="med" len="med"/>
                    </a:lnL>
                    <a:lnR w="12240">
                      <a:solidFill>
                        <a:srgbClr val="FFFFFF"/>
                      </a:solidFill>
                      <a:prstDash val="soli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2447192829"/>
                  </a:ext>
                </a:extLst>
              </a:tr>
              <a:tr h="356616">
                <a:tc>
                  <a:txBody>
                    <a:bodyPr/>
                    <a:lstStyle/>
                    <a:p>
                      <a:pPr algn="ctr" defTabSz="914400">
                        <a:lnSpc>
                          <a:spcPct val="100000"/>
                        </a:lnSpc>
                        <a:tabLst>
                          <a:tab pos="0" algn="l"/>
                        </a:tabLst>
                      </a:pPr>
                      <a:r>
                        <a:rPr lang="sv-SE" sz="1800" b="0" strike="noStrike" spc="-1" dirty="0">
                          <a:solidFill>
                            <a:schemeClr val="dk1"/>
                          </a:solidFill>
                          <a:latin typeface="Calibri"/>
                          <a:ea typeface="Calibri"/>
                        </a:rPr>
                        <a:t>Decentralisering</a:t>
                      </a:r>
                      <a:endParaRPr lang="sv-SE" sz="1800" b="0" strike="noStrike" spc="-1" dirty="0">
                        <a:solidFill>
                          <a:srgbClr val="000000"/>
                        </a:solidFill>
                        <a:latin typeface="Calibri"/>
                      </a:endParaRPr>
                    </a:p>
                  </a:txBody>
                  <a:tcPr marL="82296" marR="82296" marT="41148" marB="41148" anchor="ctr">
                    <a:lnL w="12240">
                      <a:solidFill>
                        <a:srgbClr val="FFFFFF"/>
                      </a:solidFill>
                      <a:prstDash val="soli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prstDash val="solid"/>
                    </a:lnB>
                    <a:solidFill>
                      <a:schemeClr val="accent1">
                        <a:tint val="20000"/>
                      </a:schemeClr>
                    </a:solidFill>
                  </a:tcPr>
                </a:tc>
                <a:tc>
                  <a:txBody>
                    <a:bodyPr/>
                    <a:lstStyle/>
                    <a:p>
                      <a:pPr algn="ctr" defTabSz="914400">
                        <a:lnSpc>
                          <a:spcPct val="100000"/>
                        </a:lnSpc>
                        <a:tabLst>
                          <a:tab pos="0" algn="l"/>
                        </a:tabLst>
                      </a:pPr>
                      <a:endParaRPr lang="sv-SE" sz="1800" b="0" strike="noStrike" spc="-1">
                        <a:solidFill>
                          <a:schemeClr val="dk1"/>
                        </a:solidFill>
                        <a:latin typeface="Calibri"/>
                        <a:ea typeface="Calibri"/>
                      </a:endParaRPr>
                    </a:p>
                  </a:txBody>
                  <a:tcPr marL="82296" marR="82296" marT="41148" marB="41148"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prstDash val="solid"/>
                    </a:lnB>
                    <a:solidFill>
                      <a:schemeClr val="accent1">
                        <a:tint val="20000"/>
                      </a:schemeClr>
                    </a:solidFill>
                  </a:tcPr>
                </a:tc>
                <a:tc>
                  <a:txBody>
                    <a:bodyPr/>
                    <a:lstStyle/>
                    <a:p>
                      <a:pPr algn="ctr" defTabSz="914400">
                        <a:lnSpc>
                          <a:spcPct val="100000"/>
                        </a:lnSpc>
                        <a:tabLst>
                          <a:tab pos="0" algn="l"/>
                        </a:tabLst>
                      </a:pPr>
                      <a:r>
                        <a:rPr lang="sv-SE" sz="1800" b="0" strike="noStrike" spc="-1" dirty="0">
                          <a:solidFill>
                            <a:schemeClr val="dk1"/>
                          </a:solidFill>
                          <a:latin typeface="Calibri"/>
                          <a:ea typeface="Calibri"/>
                        </a:rPr>
                        <a:t>X</a:t>
                      </a:r>
                      <a:endParaRPr lang="sv-SE" sz="1800" b="0" strike="noStrike" spc="-1" dirty="0">
                        <a:solidFill>
                          <a:srgbClr val="000000"/>
                        </a:solidFill>
                        <a:latin typeface="Calibri"/>
                      </a:endParaRPr>
                    </a:p>
                  </a:txBody>
                  <a:tcPr marL="82296" marR="82296" marT="41148" marB="41148" anchor="ctr">
                    <a:lnL w="12240" cap="flat" cmpd="sng" algn="ctr">
                      <a:solidFill>
                        <a:srgbClr val="FFFFFF"/>
                      </a:solidFill>
                      <a:prstDash val="solid"/>
                      <a:round/>
                      <a:headEnd type="none" w="med" len="med"/>
                      <a:tailEnd type="none" w="med" len="me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630936">
                <a:tc>
                  <a:txBody>
                    <a:bodyPr/>
                    <a:lstStyle/>
                    <a:p>
                      <a:pPr algn="ctr" defTabSz="914400">
                        <a:lnSpc>
                          <a:spcPct val="100000"/>
                        </a:lnSpc>
                        <a:tabLst>
                          <a:tab pos="0" algn="l"/>
                        </a:tabLst>
                      </a:pPr>
                      <a:r>
                        <a:rPr lang="sv-SE" sz="1800" b="0" strike="noStrike" spc="-1" dirty="0">
                          <a:solidFill>
                            <a:schemeClr val="dk1"/>
                          </a:solidFill>
                          <a:latin typeface="Calibri"/>
                          <a:ea typeface="Calibri"/>
                        </a:rPr>
                        <a:t>Oberoende utländsk lagstiftning</a:t>
                      </a:r>
                      <a:endParaRPr lang="sv-SE" sz="1800" b="0" strike="noStrike" spc="-1" dirty="0">
                        <a:solidFill>
                          <a:srgbClr val="000000"/>
                        </a:solidFill>
                        <a:latin typeface="Calibri"/>
                      </a:endParaRPr>
                    </a:p>
                  </a:txBody>
                  <a:tcPr marL="82296" marR="82296" marT="41148" marB="41148"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tabLst>
                          <a:tab pos="0" algn="l"/>
                        </a:tabLst>
                      </a:pPr>
                      <a:endParaRPr lang="sv-SE" sz="1800" b="0" strike="noStrike" spc="-1">
                        <a:solidFill>
                          <a:schemeClr val="dk1"/>
                        </a:solidFill>
                        <a:latin typeface="Calibri"/>
                        <a:ea typeface="Calibri"/>
                      </a:endParaRPr>
                    </a:p>
                  </a:txBody>
                  <a:tcPr marL="82296" marR="82296" marT="41148" marB="41148"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tabLst>
                          <a:tab pos="0" algn="l"/>
                        </a:tabLst>
                      </a:pPr>
                      <a:r>
                        <a:rPr lang="sv-SE" sz="1800" b="0" strike="noStrike" spc="-1">
                          <a:solidFill>
                            <a:schemeClr val="dk1"/>
                          </a:solidFill>
                          <a:latin typeface="Calibri"/>
                          <a:ea typeface="Calibri"/>
                        </a:rPr>
                        <a:t>X</a:t>
                      </a:r>
                      <a:endParaRPr lang="sv-SE" sz="1800" b="0" strike="noStrike" spc="-1">
                        <a:solidFill>
                          <a:srgbClr val="000000"/>
                        </a:solidFill>
                        <a:latin typeface="Calibri"/>
                      </a:endParaRPr>
                    </a:p>
                  </a:txBody>
                  <a:tcPr marL="82296" marR="82296" marT="41148" marB="41148"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630936">
                <a:tc>
                  <a:txBody>
                    <a:bodyPr/>
                    <a:lstStyle/>
                    <a:p>
                      <a:pPr algn="ctr" defTabSz="914400">
                        <a:lnSpc>
                          <a:spcPct val="100000"/>
                        </a:lnSpc>
                        <a:tabLst>
                          <a:tab pos="0" algn="l"/>
                        </a:tabLst>
                      </a:pPr>
                      <a:r>
                        <a:rPr lang="sv-SE" sz="1800" b="0" strike="noStrike" spc="-1">
                          <a:solidFill>
                            <a:schemeClr val="dk1"/>
                          </a:solidFill>
                          <a:latin typeface="Calibri"/>
                          <a:ea typeface="Calibri"/>
                        </a:rPr>
                        <a:t>Kan levereras utan internetexponering</a:t>
                      </a:r>
                      <a:endParaRPr lang="sv-SE" sz="1800" b="0" strike="noStrike" spc="-1">
                        <a:solidFill>
                          <a:srgbClr val="000000"/>
                        </a:solidFill>
                        <a:latin typeface="Calibri"/>
                      </a:endParaRPr>
                    </a:p>
                  </a:txBody>
                  <a:tcPr marL="82296" marR="82296" marT="41148" marB="41148" anchor="ctr">
                    <a:lnL w="12240">
                      <a:solidFill>
                        <a:srgbClr val="FFFFFF"/>
                      </a:solidFill>
                      <a:prstDash val="soli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tabLst>
                          <a:tab pos="0" algn="l"/>
                        </a:tabLst>
                      </a:pPr>
                      <a:endParaRPr lang="sv-SE" sz="1800" b="0" strike="noStrike" spc="-1">
                        <a:solidFill>
                          <a:schemeClr val="dk1"/>
                        </a:solidFill>
                        <a:latin typeface="Calibri"/>
                        <a:ea typeface="Calibri"/>
                      </a:endParaRPr>
                    </a:p>
                  </a:txBody>
                  <a:tcPr marL="82296" marR="82296" marT="41148" marB="41148"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tabLst>
                          <a:tab pos="0" algn="l"/>
                        </a:tabLst>
                      </a:pPr>
                      <a:r>
                        <a:rPr lang="sv-SE" sz="1800" b="0" strike="noStrike" spc="-1" dirty="0">
                          <a:solidFill>
                            <a:schemeClr val="dk1"/>
                          </a:solidFill>
                          <a:latin typeface="Calibri"/>
                          <a:ea typeface="Calibri"/>
                        </a:rPr>
                        <a:t>X</a:t>
                      </a:r>
                      <a:endParaRPr lang="sv-SE" sz="1800" b="0" strike="noStrike" spc="-1" dirty="0">
                        <a:solidFill>
                          <a:srgbClr val="000000"/>
                        </a:solidFill>
                        <a:latin typeface="Calibri"/>
                      </a:endParaRPr>
                    </a:p>
                  </a:txBody>
                  <a:tcPr marL="82296" marR="82296" marT="41148" marB="41148" anchor="ctr">
                    <a:lnL w="12240" cap="flat" cmpd="sng" algn="ctr">
                      <a:solidFill>
                        <a:srgbClr val="FFFFFF"/>
                      </a:solidFill>
                      <a:prstDash val="solid"/>
                      <a:round/>
                      <a:headEnd type="none" w="med" len="med"/>
                      <a:tailEnd type="none" w="med" len="me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r h="905256">
                <a:tc>
                  <a:txBody>
                    <a:bodyPr/>
                    <a:lstStyle/>
                    <a:p>
                      <a:pPr algn="ctr" defTabSz="914400">
                        <a:lnSpc>
                          <a:spcPct val="100000"/>
                        </a:lnSpc>
                        <a:tabLst>
                          <a:tab pos="0" algn="l"/>
                        </a:tabLst>
                      </a:pPr>
                      <a:r>
                        <a:rPr lang="sv-SE" sz="1800" b="0" strike="noStrike" spc="-1" dirty="0">
                          <a:solidFill>
                            <a:schemeClr val="dk1"/>
                          </a:solidFill>
                          <a:latin typeface="Calibri"/>
                          <a:ea typeface="Calibri"/>
                        </a:rPr>
                        <a:t>Lämplig för säkerhetskänslig verksamhet(A-D)</a:t>
                      </a:r>
                      <a:endParaRPr lang="sv-SE" sz="1800" b="0" strike="noStrike" spc="-1" dirty="0">
                        <a:solidFill>
                          <a:srgbClr val="000000"/>
                        </a:solidFill>
                        <a:latin typeface="Calibri"/>
                      </a:endParaRPr>
                    </a:p>
                  </a:txBody>
                  <a:tcPr marL="82296" marR="82296" marT="41148" marB="41148"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tabLst>
                          <a:tab pos="0" algn="l"/>
                        </a:tabLst>
                      </a:pPr>
                      <a:endParaRPr lang="sv-SE" sz="1800" b="0" strike="noStrike" spc="-1" dirty="0">
                        <a:solidFill>
                          <a:schemeClr val="dk1"/>
                        </a:solidFill>
                        <a:latin typeface="Calibri"/>
                        <a:ea typeface="Calibri"/>
                      </a:endParaRPr>
                    </a:p>
                  </a:txBody>
                  <a:tcPr marL="82296" marR="82296" marT="41148" marB="41148"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tabLst>
                          <a:tab pos="0" algn="l"/>
                        </a:tabLst>
                      </a:pPr>
                      <a:r>
                        <a:rPr lang="sv-SE" sz="1800" b="0" strike="noStrike" spc="-1" dirty="0">
                          <a:solidFill>
                            <a:schemeClr val="dk1"/>
                          </a:solidFill>
                          <a:latin typeface="Calibri"/>
                          <a:ea typeface="Calibri"/>
                        </a:rPr>
                        <a:t>X</a:t>
                      </a:r>
                      <a:endParaRPr lang="sv-SE" sz="1800" b="0" strike="noStrike" spc="-1" dirty="0">
                        <a:solidFill>
                          <a:srgbClr val="000000"/>
                        </a:solidFill>
                        <a:latin typeface="Calibri"/>
                      </a:endParaRPr>
                    </a:p>
                  </a:txBody>
                  <a:tcPr marL="82296" marR="82296" marT="41148" marB="41148"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144C79-8497-493A-887F-0117484D0DFC}"/>
              </a:ext>
            </a:extLst>
          </p:cNvPr>
          <p:cNvSpPr>
            <a:spLocks noGrp="1"/>
          </p:cNvSpPr>
          <p:nvPr>
            <p:ph type="title"/>
          </p:nvPr>
        </p:nvSpPr>
        <p:spPr/>
        <p:txBody>
          <a:bodyPr/>
          <a:lstStyle/>
          <a:p>
            <a:r>
              <a:rPr lang="sv-SE" dirty="0"/>
              <a:t>Risker med hybrid IT</a:t>
            </a:r>
          </a:p>
        </p:txBody>
      </p:sp>
      <p:sp>
        <p:nvSpPr>
          <p:cNvPr id="3" name="Platshållare för text 2">
            <a:extLst>
              <a:ext uri="{FF2B5EF4-FFF2-40B4-BE49-F238E27FC236}">
                <a16:creationId xmlns:a16="http://schemas.microsoft.com/office/drawing/2014/main" id="{961BE11C-3F2F-409D-801F-00024F9F78F2}"/>
              </a:ext>
            </a:extLst>
          </p:cNvPr>
          <p:cNvSpPr>
            <a:spLocks noGrp="1"/>
          </p:cNvSpPr>
          <p:nvPr>
            <p:ph type="body" idx="10"/>
          </p:nvPr>
        </p:nvSpPr>
        <p:spPr/>
        <p:txBody>
          <a:bodyPr/>
          <a:lstStyle/>
          <a:p>
            <a:r>
              <a:rPr lang="sv-SE" dirty="0"/>
              <a:t>Svårt för slutanvändaren att göra rätt</a:t>
            </a:r>
          </a:p>
          <a:p>
            <a:r>
              <a:rPr lang="sv-SE" dirty="0"/>
              <a:t>Man använder bara ett av verktygen (grön eller röd)</a:t>
            </a:r>
          </a:p>
          <a:p>
            <a:pPr lvl="1"/>
            <a:r>
              <a:rPr lang="sv-SE" dirty="0"/>
              <a:t>Juridiska risker</a:t>
            </a:r>
          </a:p>
          <a:p>
            <a:r>
              <a:rPr lang="sv-SE" dirty="0"/>
              <a:t>Överlapp av förmågor – ökade </a:t>
            </a:r>
            <a:r>
              <a:rPr lang="sv-SE" dirty="0" err="1"/>
              <a:t>it-kostnader</a:t>
            </a:r>
            <a:endParaRPr lang="sv-SE" dirty="0"/>
          </a:p>
          <a:p>
            <a:r>
              <a:rPr lang="sv-SE" dirty="0"/>
              <a:t>Integrationer kan bli komplexa</a:t>
            </a:r>
          </a:p>
          <a:p>
            <a:r>
              <a:rPr lang="sv-SE" dirty="0"/>
              <a:t>Tekniska skyddsåtgärder täcker inte alla scenarion</a:t>
            </a:r>
          </a:p>
          <a:p>
            <a:endParaRPr lang="sv-SE" dirty="0"/>
          </a:p>
        </p:txBody>
      </p:sp>
    </p:spTree>
    <p:extLst>
      <p:ext uri="{BB962C8B-B14F-4D97-AF65-F5344CB8AC3E}">
        <p14:creationId xmlns:p14="http://schemas.microsoft.com/office/powerpoint/2010/main" val="2968981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315D5AF-CE6D-4CC0-A2DC-9C672C876259}"/>
              </a:ext>
            </a:extLst>
          </p:cNvPr>
          <p:cNvSpPr>
            <a:spLocks noGrp="1"/>
          </p:cNvSpPr>
          <p:nvPr>
            <p:ph type="title"/>
          </p:nvPr>
        </p:nvSpPr>
        <p:spPr/>
        <p:txBody>
          <a:bodyPr/>
          <a:lstStyle/>
          <a:p>
            <a:r>
              <a:rPr lang="sv-SE" dirty="0" err="1"/>
              <a:t>Interoperabilitet</a:t>
            </a:r>
            <a:r>
              <a:rPr lang="sv-SE" dirty="0"/>
              <a:t>, portabilitet och inlåsningseffekter</a:t>
            </a:r>
          </a:p>
        </p:txBody>
      </p:sp>
    </p:spTree>
    <p:extLst>
      <p:ext uri="{BB962C8B-B14F-4D97-AF65-F5344CB8AC3E}">
        <p14:creationId xmlns:p14="http://schemas.microsoft.com/office/powerpoint/2010/main" val="2057096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F77B7A30-B3ED-44A3-B838-491CBC411D79}"/>
              </a:ext>
            </a:extLst>
          </p:cNvPr>
          <p:cNvSpPr>
            <a:spLocks noGrp="1"/>
          </p:cNvSpPr>
          <p:nvPr>
            <p:ph type="pic" idx="21"/>
          </p:nvPr>
        </p:nvSpPr>
        <p:spPr/>
      </p:sp>
      <p:sp>
        <p:nvSpPr>
          <p:cNvPr id="4" name="Platshållare för text 3">
            <a:extLst>
              <a:ext uri="{FF2B5EF4-FFF2-40B4-BE49-F238E27FC236}">
                <a16:creationId xmlns:a16="http://schemas.microsoft.com/office/drawing/2014/main" id="{1F698675-3645-4279-BF12-89362C2447EA}"/>
              </a:ext>
            </a:extLst>
          </p:cNvPr>
          <p:cNvSpPr>
            <a:spLocks noGrp="1"/>
          </p:cNvSpPr>
          <p:nvPr>
            <p:ph type="body" idx="10"/>
          </p:nvPr>
        </p:nvSpPr>
        <p:spPr/>
        <p:txBody>
          <a:bodyPr/>
          <a:lstStyle/>
          <a:p>
            <a:r>
              <a:rPr lang="sv-SE" dirty="0"/>
              <a:t>utbyta information och </a:t>
            </a:r>
            <a:r>
              <a:rPr lang="sv-SE" b="1" dirty="0"/>
              <a:t>fungera tillsammans </a:t>
            </a:r>
            <a:r>
              <a:rPr lang="sv-SE" dirty="0"/>
              <a:t>sömlöst</a:t>
            </a:r>
          </a:p>
          <a:p>
            <a:r>
              <a:rPr lang="sv-SE" dirty="0" err="1"/>
              <a:t>European</a:t>
            </a:r>
            <a:r>
              <a:rPr lang="sv-SE" dirty="0"/>
              <a:t> </a:t>
            </a:r>
            <a:r>
              <a:rPr lang="sv-SE" dirty="0" err="1"/>
              <a:t>Interoperability</a:t>
            </a:r>
            <a:r>
              <a:rPr lang="sv-SE" dirty="0"/>
              <a:t> </a:t>
            </a:r>
            <a:r>
              <a:rPr lang="sv-SE" dirty="0" err="1"/>
              <a:t>Framework</a:t>
            </a:r>
            <a:r>
              <a:rPr lang="sv-SE" dirty="0"/>
              <a:t> (EIF), syftar b.la till att främja detta</a:t>
            </a:r>
          </a:p>
        </p:txBody>
      </p:sp>
      <p:sp>
        <p:nvSpPr>
          <p:cNvPr id="3" name="Rubrik 2">
            <a:extLst>
              <a:ext uri="{FF2B5EF4-FFF2-40B4-BE49-F238E27FC236}">
                <a16:creationId xmlns:a16="http://schemas.microsoft.com/office/drawing/2014/main" id="{0CF844A6-7EAF-452C-9948-0E4A3FADAC8C}"/>
              </a:ext>
            </a:extLst>
          </p:cNvPr>
          <p:cNvSpPr>
            <a:spLocks noGrp="1"/>
          </p:cNvSpPr>
          <p:nvPr>
            <p:ph type="title"/>
          </p:nvPr>
        </p:nvSpPr>
        <p:spPr/>
        <p:txBody>
          <a:bodyPr/>
          <a:lstStyle/>
          <a:p>
            <a:r>
              <a:rPr lang="sv-SE" dirty="0" err="1"/>
              <a:t>Interoperabilitet</a:t>
            </a:r>
            <a:endParaRPr lang="sv-SE" dirty="0"/>
          </a:p>
        </p:txBody>
      </p:sp>
      <p:cxnSp>
        <p:nvCxnSpPr>
          <p:cNvPr id="9" name="Rak pilkoppling 8">
            <a:extLst>
              <a:ext uri="{FF2B5EF4-FFF2-40B4-BE49-F238E27FC236}">
                <a16:creationId xmlns:a16="http://schemas.microsoft.com/office/drawing/2014/main" id="{4D362392-2FF8-47DE-A21F-A131B3B9B4E1}"/>
              </a:ext>
            </a:extLst>
          </p:cNvPr>
          <p:cNvCxnSpPr>
            <a:cxnSpLocks/>
            <a:stCxn id="11" idx="13"/>
          </p:cNvCxnSpPr>
          <p:nvPr/>
        </p:nvCxnSpPr>
        <p:spPr>
          <a:xfrm>
            <a:off x="8266209" y="3558535"/>
            <a:ext cx="1718532" cy="79"/>
          </a:xfrm>
          <a:prstGeom prst="straightConnector1">
            <a:avLst/>
          </a:prstGeom>
          <a:noFill/>
          <a:ln w="10795" cap="flat">
            <a:solidFill>
              <a:schemeClr val="accent1"/>
            </a:solidFill>
            <a:prstDash val="solid"/>
            <a:round/>
            <a:headEnd type="triangle" w="med" len="med"/>
            <a:tailEnd type="triangle" w="med" len="med"/>
          </a:ln>
          <a:effectLst/>
          <a:sp3d/>
        </p:spPr>
        <p:style>
          <a:lnRef idx="0">
            <a:scrgbClr r="0" g="0" b="0"/>
          </a:lnRef>
          <a:fillRef idx="0">
            <a:scrgbClr r="0" g="0" b="0"/>
          </a:fillRef>
          <a:effectRef idx="0">
            <a:scrgbClr r="0" g="0" b="0"/>
          </a:effectRef>
          <a:fontRef idx="none"/>
        </p:style>
      </p:cxnSp>
      <p:sp>
        <p:nvSpPr>
          <p:cNvPr id="10" name="textruta 9">
            <a:extLst>
              <a:ext uri="{FF2B5EF4-FFF2-40B4-BE49-F238E27FC236}">
                <a16:creationId xmlns:a16="http://schemas.microsoft.com/office/drawing/2014/main" id="{A5C44B89-A909-467A-8A07-222760559E0B}"/>
              </a:ext>
            </a:extLst>
          </p:cNvPr>
          <p:cNvSpPr txBox="1"/>
          <p:nvPr/>
        </p:nvSpPr>
        <p:spPr>
          <a:xfrm>
            <a:off x="8688288" y="3558535"/>
            <a:ext cx="1879409" cy="332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147" tIns="41147" rIns="41147" bIns="41147" numCol="1" spcCol="38100" rtlCol="0" anchor="t">
            <a:spAutoFit/>
          </a:bodyPr>
          <a:lstStyle/>
          <a:p>
            <a:pPr defTabSz="822960" hangingPunct="0"/>
            <a:r>
              <a:rPr lang="sv-SE" sz="1620" kern="0" dirty="0">
                <a:solidFill>
                  <a:srgbClr val="1E1E1E"/>
                </a:solidFill>
                <a:latin typeface="Arial"/>
                <a:ea typeface="Arial"/>
                <a:cs typeface="Arial"/>
                <a:sym typeface="Arial"/>
              </a:rPr>
              <a:t>Samverka</a:t>
            </a:r>
          </a:p>
        </p:txBody>
      </p:sp>
      <p:sp>
        <p:nvSpPr>
          <p:cNvPr id="11" name="Frihandsfigur: Form 10">
            <a:extLst>
              <a:ext uri="{FF2B5EF4-FFF2-40B4-BE49-F238E27FC236}">
                <a16:creationId xmlns:a16="http://schemas.microsoft.com/office/drawing/2014/main" id="{C7358020-7F80-4A7B-A97A-93B27557F221}"/>
              </a:ext>
            </a:extLst>
          </p:cNvPr>
          <p:cNvSpPr/>
          <p:nvPr/>
        </p:nvSpPr>
        <p:spPr>
          <a:xfrm>
            <a:off x="6225615" y="2780928"/>
            <a:ext cx="2040594" cy="1036915"/>
          </a:xfrm>
          <a:custGeom>
            <a:avLst/>
            <a:gdLst>
              <a:gd name="connsiteX0" fmla="*/ 1683041 w 1959747"/>
              <a:gd name="connsiteY0" fmla="*/ 412956 h 829626"/>
              <a:gd name="connsiteX1" fmla="*/ 1659789 w 1959747"/>
              <a:gd name="connsiteY1" fmla="*/ 412956 h 829626"/>
              <a:gd name="connsiteX2" fmla="*/ 1659789 w 1959747"/>
              <a:gd name="connsiteY2" fmla="*/ 412956 h 829626"/>
              <a:gd name="connsiteX3" fmla="*/ 1513298 w 1959747"/>
              <a:gd name="connsiteY3" fmla="*/ 202028 h 829626"/>
              <a:gd name="connsiteX4" fmla="*/ 1194737 w 1959747"/>
              <a:gd name="connsiteY4" fmla="*/ 169178 h 829626"/>
              <a:gd name="connsiteX5" fmla="*/ 725035 w 1959747"/>
              <a:gd name="connsiteY5" fmla="*/ 8389 h 829626"/>
              <a:gd name="connsiteX6" fmla="*/ 404149 w 1959747"/>
              <a:gd name="connsiteY6" fmla="*/ 309221 h 829626"/>
              <a:gd name="connsiteX7" fmla="*/ 404149 w 1959747"/>
              <a:gd name="connsiteY7" fmla="*/ 312679 h 829626"/>
              <a:gd name="connsiteX8" fmla="*/ 69312 w 1959747"/>
              <a:gd name="connsiteY8" fmla="*/ 412956 h 829626"/>
              <a:gd name="connsiteX9" fmla="*/ 32108 w 1959747"/>
              <a:gd name="connsiteY9" fmla="*/ 679210 h 829626"/>
              <a:gd name="connsiteX10" fmla="*/ 332066 w 1959747"/>
              <a:gd name="connsiteY10" fmla="*/ 827897 h 829626"/>
              <a:gd name="connsiteX11" fmla="*/ 332066 w 1959747"/>
              <a:gd name="connsiteY11" fmla="*/ 829626 h 829626"/>
              <a:gd name="connsiteX12" fmla="*/ 1680716 w 1959747"/>
              <a:gd name="connsiteY12" fmla="*/ 829626 h 829626"/>
              <a:gd name="connsiteX13" fmla="*/ 1959747 w 1959747"/>
              <a:gd name="connsiteY13" fmla="*/ 622156 h 829626"/>
              <a:gd name="connsiteX14" fmla="*/ 1683041 w 1959747"/>
              <a:gd name="connsiteY14" fmla="*/ 412956 h 82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9747" h="829626">
                <a:moveTo>
                  <a:pt x="1683041" y="412956"/>
                </a:moveTo>
                <a:cubicBezTo>
                  <a:pt x="1676066" y="412956"/>
                  <a:pt x="1666765" y="412956"/>
                  <a:pt x="1659789" y="412956"/>
                </a:cubicBezTo>
                <a:cubicBezTo>
                  <a:pt x="1659789" y="412956"/>
                  <a:pt x="1659789" y="412956"/>
                  <a:pt x="1659789" y="412956"/>
                </a:cubicBezTo>
                <a:cubicBezTo>
                  <a:pt x="1659789" y="328239"/>
                  <a:pt x="1603983" y="250438"/>
                  <a:pt x="1513298" y="202028"/>
                </a:cubicBezTo>
                <a:cubicBezTo>
                  <a:pt x="1420287" y="153618"/>
                  <a:pt x="1301699" y="141516"/>
                  <a:pt x="1194737" y="169178"/>
                </a:cubicBezTo>
                <a:cubicBezTo>
                  <a:pt x="1106378" y="41238"/>
                  <a:pt x="911056" y="-24461"/>
                  <a:pt x="725035" y="8389"/>
                </a:cubicBezTo>
                <a:cubicBezTo>
                  <a:pt x="539014" y="41238"/>
                  <a:pt x="404149" y="165720"/>
                  <a:pt x="404149" y="309221"/>
                </a:cubicBezTo>
                <a:cubicBezTo>
                  <a:pt x="404149" y="309221"/>
                  <a:pt x="404149" y="310950"/>
                  <a:pt x="404149" y="312679"/>
                </a:cubicBezTo>
                <a:cubicBezTo>
                  <a:pt x="276260" y="297119"/>
                  <a:pt x="148371" y="336884"/>
                  <a:pt x="69312" y="412956"/>
                </a:cubicBezTo>
                <a:cubicBezTo>
                  <a:pt x="-7421" y="490758"/>
                  <a:pt x="-21373" y="592764"/>
                  <a:pt x="32108" y="679210"/>
                </a:cubicBezTo>
                <a:cubicBezTo>
                  <a:pt x="87914" y="765656"/>
                  <a:pt x="204177" y="822710"/>
                  <a:pt x="332066" y="827897"/>
                </a:cubicBezTo>
                <a:lnTo>
                  <a:pt x="332066" y="829626"/>
                </a:lnTo>
                <a:lnTo>
                  <a:pt x="1680716" y="829626"/>
                </a:lnTo>
                <a:cubicBezTo>
                  <a:pt x="1834183" y="829626"/>
                  <a:pt x="1959747" y="736264"/>
                  <a:pt x="1959747" y="622156"/>
                </a:cubicBezTo>
                <a:cubicBezTo>
                  <a:pt x="1959747" y="508047"/>
                  <a:pt x="1836509" y="412956"/>
                  <a:pt x="1683041" y="412956"/>
                </a:cubicBezTo>
                <a:close/>
              </a:path>
            </a:pathLst>
          </a:custGeom>
          <a:solidFill>
            <a:schemeClr val="bg1">
              <a:lumMod val="95000"/>
            </a:schemeClr>
          </a:solidFill>
          <a:ln w="23217" cap="flat">
            <a:noFill/>
            <a:prstDash val="solid"/>
            <a:miter/>
          </a:ln>
        </p:spPr>
        <p:txBody>
          <a:bodyPr rtlCol="0" anchor="ctr"/>
          <a:lstStyle/>
          <a:p>
            <a:pPr algn="ctr" defTabSz="822960" hangingPunct="0"/>
            <a:endParaRPr lang="sv-SE" sz="1620" b="1" kern="0" dirty="0">
              <a:solidFill>
                <a:srgbClr val="1E1E1E"/>
              </a:solidFill>
              <a:latin typeface="Arial"/>
              <a:cs typeface="Arial"/>
              <a:sym typeface="Arial"/>
            </a:endParaRPr>
          </a:p>
          <a:p>
            <a:pPr algn="ctr" defTabSz="822960" hangingPunct="0"/>
            <a:r>
              <a:rPr lang="sv-SE" sz="1620" b="1" kern="0" dirty="0">
                <a:solidFill>
                  <a:srgbClr val="1E1E1E"/>
                </a:solidFill>
                <a:latin typeface="Arial"/>
                <a:cs typeface="Arial"/>
                <a:sym typeface="Arial"/>
              </a:rPr>
              <a:t>Moln A</a:t>
            </a:r>
          </a:p>
        </p:txBody>
      </p:sp>
      <p:sp>
        <p:nvSpPr>
          <p:cNvPr id="15" name="Frihandsfigur: Form 14">
            <a:extLst>
              <a:ext uri="{FF2B5EF4-FFF2-40B4-BE49-F238E27FC236}">
                <a16:creationId xmlns:a16="http://schemas.microsoft.com/office/drawing/2014/main" id="{79C73828-2059-402A-9D5B-D3DAD1C83E6D}"/>
              </a:ext>
            </a:extLst>
          </p:cNvPr>
          <p:cNvSpPr/>
          <p:nvPr/>
        </p:nvSpPr>
        <p:spPr>
          <a:xfrm>
            <a:off x="9969479" y="2780928"/>
            <a:ext cx="2040594" cy="1036915"/>
          </a:xfrm>
          <a:custGeom>
            <a:avLst/>
            <a:gdLst>
              <a:gd name="connsiteX0" fmla="*/ 1683041 w 1959747"/>
              <a:gd name="connsiteY0" fmla="*/ 412956 h 829626"/>
              <a:gd name="connsiteX1" fmla="*/ 1659789 w 1959747"/>
              <a:gd name="connsiteY1" fmla="*/ 412956 h 829626"/>
              <a:gd name="connsiteX2" fmla="*/ 1659789 w 1959747"/>
              <a:gd name="connsiteY2" fmla="*/ 412956 h 829626"/>
              <a:gd name="connsiteX3" fmla="*/ 1513298 w 1959747"/>
              <a:gd name="connsiteY3" fmla="*/ 202028 h 829626"/>
              <a:gd name="connsiteX4" fmla="*/ 1194737 w 1959747"/>
              <a:gd name="connsiteY4" fmla="*/ 169178 h 829626"/>
              <a:gd name="connsiteX5" fmla="*/ 725035 w 1959747"/>
              <a:gd name="connsiteY5" fmla="*/ 8389 h 829626"/>
              <a:gd name="connsiteX6" fmla="*/ 404149 w 1959747"/>
              <a:gd name="connsiteY6" fmla="*/ 309221 h 829626"/>
              <a:gd name="connsiteX7" fmla="*/ 404149 w 1959747"/>
              <a:gd name="connsiteY7" fmla="*/ 312679 h 829626"/>
              <a:gd name="connsiteX8" fmla="*/ 69312 w 1959747"/>
              <a:gd name="connsiteY8" fmla="*/ 412956 h 829626"/>
              <a:gd name="connsiteX9" fmla="*/ 32108 w 1959747"/>
              <a:gd name="connsiteY9" fmla="*/ 679210 h 829626"/>
              <a:gd name="connsiteX10" fmla="*/ 332066 w 1959747"/>
              <a:gd name="connsiteY10" fmla="*/ 827897 h 829626"/>
              <a:gd name="connsiteX11" fmla="*/ 332066 w 1959747"/>
              <a:gd name="connsiteY11" fmla="*/ 829626 h 829626"/>
              <a:gd name="connsiteX12" fmla="*/ 1680716 w 1959747"/>
              <a:gd name="connsiteY12" fmla="*/ 829626 h 829626"/>
              <a:gd name="connsiteX13" fmla="*/ 1959747 w 1959747"/>
              <a:gd name="connsiteY13" fmla="*/ 622156 h 829626"/>
              <a:gd name="connsiteX14" fmla="*/ 1683041 w 1959747"/>
              <a:gd name="connsiteY14" fmla="*/ 412956 h 82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9747" h="829626">
                <a:moveTo>
                  <a:pt x="1683041" y="412956"/>
                </a:moveTo>
                <a:cubicBezTo>
                  <a:pt x="1676066" y="412956"/>
                  <a:pt x="1666765" y="412956"/>
                  <a:pt x="1659789" y="412956"/>
                </a:cubicBezTo>
                <a:cubicBezTo>
                  <a:pt x="1659789" y="412956"/>
                  <a:pt x="1659789" y="412956"/>
                  <a:pt x="1659789" y="412956"/>
                </a:cubicBezTo>
                <a:cubicBezTo>
                  <a:pt x="1659789" y="328239"/>
                  <a:pt x="1603983" y="250438"/>
                  <a:pt x="1513298" y="202028"/>
                </a:cubicBezTo>
                <a:cubicBezTo>
                  <a:pt x="1420287" y="153618"/>
                  <a:pt x="1301699" y="141516"/>
                  <a:pt x="1194737" y="169178"/>
                </a:cubicBezTo>
                <a:cubicBezTo>
                  <a:pt x="1106378" y="41238"/>
                  <a:pt x="911056" y="-24461"/>
                  <a:pt x="725035" y="8389"/>
                </a:cubicBezTo>
                <a:cubicBezTo>
                  <a:pt x="539014" y="41238"/>
                  <a:pt x="404149" y="165720"/>
                  <a:pt x="404149" y="309221"/>
                </a:cubicBezTo>
                <a:cubicBezTo>
                  <a:pt x="404149" y="309221"/>
                  <a:pt x="404149" y="310950"/>
                  <a:pt x="404149" y="312679"/>
                </a:cubicBezTo>
                <a:cubicBezTo>
                  <a:pt x="276260" y="297119"/>
                  <a:pt x="148371" y="336884"/>
                  <a:pt x="69312" y="412956"/>
                </a:cubicBezTo>
                <a:cubicBezTo>
                  <a:pt x="-7421" y="490758"/>
                  <a:pt x="-21373" y="592764"/>
                  <a:pt x="32108" y="679210"/>
                </a:cubicBezTo>
                <a:cubicBezTo>
                  <a:pt x="87914" y="765656"/>
                  <a:pt x="204177" y="822710"/>
                  <a:pt x="332066" y="827897"/>
                </a:cubicBezTo>
                <a:lnTo>
                  <a:pt x="332066" y="829626"/>
                </a:lnTo>
                <a:lnTo>
                  <a:pt x="1680716" y="829626"/>
                </a:lnTo>
                <a:cubicBezTo>
                  <a:pt x="1834183" y="829626"/>
                  <a:pt x="1959747" y="736264"/>
                  <a:pt x="1959747" y="622156"/>
                </a:cubicBezTo>
                <a:cubicBezTo>
                  <a:pt x="1959747" y="508047"/>
                  <a:pt x="1836509" y="412956"/>
                  <a:pt x="1683041" y="412956"/>
                </a:cubicBezTo>
                <a:close/>
              </a:path>
            </a:pathLst>
          </a:custGeom>
          <a:solidFill>
            <a:schemeClr val="bg1">
              <a:lumMod val="95000"/>
            </a:schemeClr>
          </a:solidFill>
          <a:ln w="23217" cap="flat">
            <a:noFill/>
            <a:prstDash val="solid"/>
            <a:miter/>
          </a:ln>
        </p:spPr>
        <p:txBody>
          <a:bodyPr rtlCol="0" anchor="ctr"/>
          <a:lstStyle/>
          <a:p>
            <a:pPr algn="ctr" defTabSz="822960" hangingPunct="0"/>
            <a:endParaRPr lang="sv-SE" sz="1620" b="1" kern="0" dirty="0">
              <a:solidFill>
                <a:srgbClr val="1E1E1E"/>
              </a:solidFill>
              <a:latin typeface="Arial"/>
              <a:cs typeface="Arial"/>
              <a:sym typeface="Arial"/>
            </a:endParaRPr>
          </a:p>
          <a:p>
            <a:pPr algn="ctr" defTabSz="822960" hangingPunct="0"/>
            <a:r>
              <a:rPr lang="sv-SE" sz="1620" b="1" kern="0" dirty="0">
                <a:solidFill>
                  <a:srgbClr val="1E1E1E"/>
                </a:solidFill>
                <a:latin typeface="Arial"/>
                <a:cs typeface="Arial"/>
                <a:sym typeface="Arial"/>
              </a:rPr>
              <a:t>Moln B</a:t>
            </a:r>
          </a:p>
        </p:txBody>
      </p:sp>
    </p:spTree>
    <p:extLst>
      <p:ext uri="{BB962C8B-B14F-4D97-AF65-F5344CB8AC3E}">
        <p14:creationId xmlns:p14="http://schemas.microsoft.com/office/powerpoint/2010/main" val="4173918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F77B7A30-B3ED-44A3-B838-491CBC411D79}"/>
              </a:ext>
            </a:extLst>
          </p:cNvPr>
          <p:cNvSpPr>
            <a:spLocks noGrp="1"/>
          </p:cNvSpPr>
          <p:nvPr>
            <p:ph type="pic" idx="21"/>
          </p:nvPr>
        </p:nvSpPr>
        <p:spPr/>
      </p:sp>
      <p:sp>
        <p:nvSpPr>
          <p:cNvPr id="4" name="Platshållare för text 3">
            <a:extLst>
              <a:ext uri="{FF2B5EF4-FFF2-40B4-BE49-F238E27FC236}">
                <a16:creationId xmlns:a16="http://schemas.microsoft.com/office/drawing/2014/main" id="{1F698675-3645-4279-BF12-89362C2447EA}"/>
              </a:ext>
            </a:extLst>
          </p:cNvPr>
          <p:cNvSpPr>
            <a:spLocks noGrp="1"/>
          </p:cNvSpPr>
          <p:nvPr>
            <p:ph type="body" idx="10"/>
          </p:nvPr>
        </p:nvSpPr>
        <p:spPr/>
        <p:txBody>
          <a:bodyPr/>
          <a:lstStyle/>
          <a:p>
            <a:r>
              <a:rPr lang="sv-SE" dirty="0"/>
              <a:t>förmågan att enkelt </a:t>
            </a:r>
            <a:r>
              <a:rPr lang="sv-SE" b="1" dirty="0"/>
              <a:t>flytta</a:t>
            </a:r>
            <a:r>
              <a:rPr lang="sv-SE" dirty="0"/>
              <a:t> applikationer och data mellan olika molnmiljöer</a:t>
            </a:r>
          </a:p>
          <a:p>
            <a:r>
              <a:rPr lang="sv-SE" dirty="0"/>
              <a:t>utan att kräva betydande modifieringar eller manuell </a:t>
            </a:r>
            <a:r>
              <a:rPr lang="sv-SE" dirty="0" err="1"/>
              <a:t>ominmatning</a:t>
            </a:r>
            <a:r>
              <a:rPr lang="sv-SE" dirty="0"/>
              <a:t> av data</a:t>
            </a:r>
          </a:p>
          <a:p>
            <a:r>
              <a:rPr lang="sv-SE" dirty="0"/>
              <a:t>främsta ”försvaret” mot inlåsningseffekter</a:t>
            </a:r>
          </a:p>
        </p:txBody>
      </p:sp>
      <p:sp>
        <p:nvSpPr>
          <p:cNvPr id="3" name="Rubrik 2">
            <a:extLst>
              <a:ext uri="{FF2B5EF4-FFF2-40B4-BE49-F238E27FC236}">
                <a16:creationId xmlns:a16="http://schemas.microsoft.com/office/drawing/2014/main" id="{0CF844A6-7EAF-452C-9948-0E4A3FADAC8C}"/>
              </a:ext>
            </a:extLst>
          </p:cNvPr>
          <p:cNvSpPr>
            <a:spLocks noGrp="1"/>
          </p:cNvSpPr>
          <p:nvPr>
            <p:ph type="title"/>
          </p:nvPr>
        </p:nvSpPr>
        <p:spPr/>
        <p:txBody>
          <a:bodyPr/>
          <a:lstStyle/>
          <a:p>
            <a:r>
              <a:rPr lang="sv-SE" dirty="0"/>
              <a:t>Portabilitet</a:t>
            </a:r>
          </a:p>
        </p:txBody>
      </p:sp>
      <p:cxnSp>
        <p:nvCxnSpPr>
          <p:cNvPr id="9" name="Rak pilkoppling 8">
            <a:extLst>
              <a:ext uri="{FF2B5EF4-FFF2-40B4-BE49-F238E27FC236}">
                <a16:creationId xmlns:a16="http://schemas.microsoft.com/office/drawing/2014/main" id="{4D362392-2FF8-47DE-A21F-A131B3B9B4E1}"/>
              </a:ext>
            </a:extLst>
          </p:cNvPr>
          <p:cNvCxnSpPr>
            <a:cxnSpLocks/>
            <a:stCxn id="11" idx="13"/>
          </p:cNvCxnSpPr>
          <p:nvPr/>
        </p:nvCxnSpPr>
        <p:spPr>
          <a:xfrm>
            <a:off x="8266209" y="3558535"/>
            <a:ext cx="1718532" cy="79"/>
          </a:xfrm>
          <a:prstGeom prst="straightConnector1">
            <a:avLst/>
          </a:prstGeom>
          <a:noFill/>
          <a:ln w="10795" cap="flat">
            <a:solidFill>
              <a:schemeClr val="accent1"/>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sp>
        <p:nvSpPr>
          <p:cNvPr id="10" name="textruta 9">
            <a:extLst>
              <a:ext uri="{FF2B5EF4-FFF2-40B4-BE49-F238E27FC236}">
                <a16:creationId xmlns:a16="http://schemas.microsoft.com/office/drawing/2014/main" id="{A5C44B89-A909-467A-8A07-222760559E0B}"/>
              </a:ext>
            </a:extLst>
          </p:cNvPr>
          <p:cNvSpPr txBox="1"/>
          <p:nvPr/>
        </p:nvSpPr>
        <p:spPr>
          <a:xfrm>
            <a:off x="8805818" y="3558535"/>
            <a:ext cx="1879409" cy="332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147" tIns="41147" rIns="41147" bIns="41147" numCol="1" spcCol="38100" rtlCol="0" anchor="t">
            <a:spAutoFit/>
          </a:bodyPr>
          <a:lstStyle/>
          <a:p>
            <a:pPr defTabSz="822960" hangingPunct="0"/>
            <a:r>
              <a:rPr lang="sv-SE" sz="1620" kern="0" dirty="0">
                <a:solidFill>
                  <a:srgbClr val="1E1E1E"/>
                </a:solidFill>
                <a:latin typeface="Arial"/>
                <a:ea typeface="Arial"/>
                <a:cs typeface="Arial"/>
                <a:sym typeface="Arial"/>
              </a:rPr>
              <a:t>Flytta</a:t>
            </a:r>
          </a:p>
        </p:txBody>
      </p:sp>
      <p:sp>
        <p:nvSpPr>
          <p:cNvPr id="11" name="Frihandsfigur: Form 10">
            <a:extLst>
              <a:ext uri="{FF2B5EF4-FFF2-40B4-BE49-F238E27FC236}">
                <a16:creationId xmlns:a16="http://schemas.microsoft.com/office/drawing/2014/main" id="{C7358020-7F80-4A7B-A97A-93B27557F221}"/>
              </a:ext>
            </a:extLst>
          </p:cNvPr>
          <p:cNvSpPr/>
          <p:nvPr/>
        </p:nvSpPr>
        <p:spPr>
          <a:xfrm>
            <a:off x="6225615" y="2780928"/>
            <a:ext cx="2040594" cy="1036915"/>
          </a:xfrm>
          <a:custGeom>
            <a:avLst/>
            <a:gdLst>
              <a:gd name="connsiteX0" fmla="*/ 1683041 w 1959747"/>
              <a:gd name="connsiteY0" fmla="*/ 412956 h 829626"/>
              <a:gd name="connsiteX1" fmla="*/ 1659789 w 1959747"/>
              <a:gd name="connsiteY1" fmla="*/ 412956 h 829626"/>
              <a:gd name="connsiteX2" fmla="*/ 1659789 w 1959747"/>
              <a:gd name="connsiteY2" fmla="*/ 412956 h 829626"/>
              <a:gd name="connsiteX3" fmla="*/ 1513298 w 1959747"/>
              <a:gd name="connsiteY3" fmla="*/ 202028 h 829626"/>
              <a:gd name="connsiteX4" fmla="*/ 1194737 w 1959747"/>
              <a:gd name="connsiteY4" fmla="*/ 169178 h 829626"/>
              <a:gd name="connsiteX5" fmla="*/ 725035 w 1959747"/>
              <a:gd name="connsiteY5" fmla="*/ 8389 h 829626"/>
              <a:gd name="connsiteX6" fmla="*/ 404149 w 1959747"/>
              <a:gd name="connsiteY6" fmla="*/ 309221 h 829626"/>
              <a:gd name="connsiteX7" fmla="*/ 404149 w 1959747"/>
              <a:gd name="connsiteY7" fmla="*/ 312679 h 829626"/>
              <a:gd name="connsiteX8" fmla="*/ 69312 w 1959747"/>
              <a:gd name="connsiteY8" fmla="*/ 412956 h 829626"/>
              <a:gd name="connsiteX9" fmla="*/ 32108 w 1959747"/>
              <a:gd name="connsiteY9" fmla="*/ 679210 h 829626"/>
              <a:gd name="connsiteX10" fmla="*/ 332066 w 1959747"/>
              <a:gd name="connsiteY10" fmla="*/ 827897 h 829626"/>
              <a:gd name="connsiteX11" fmla="*/ 332066 w 1959747"/>
              <a:gd name="connsiteY11" fmla="*/ 829626 h 829626"/>
              <a:gd name="connsiteX12" fmla="*/ 1680716 w 1959747"/>
              <a:gd name="connsiteY12" fmla="*/ 829626 h 829626"/>
              <a:gd name="connsiteX13" fmla="*/ 1959747 w 1959747"/>
              <a:gd name="connsiteY13" fmla="*/ 622156 h 829626"/>
              <a:gd name="connsiteX14" fmla="*/ 1683041 w 1959747"/>
              <a:gd name="connsiteY14" fmla="*/ 412956 h 82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9747" h="829626">
                <a:moveTo>
                  <a:pt x="1683041" y="412956"/>
                </a:moveTo>
                <a:cubicBezTo>
                  <a:pt x="1676066" y="412956"/>
                  <a:pt x="1666765" y="412956"/>
                  <a:pt x="1659789" y="412956"/>
                </a:cubicBezTo>
                <a:cubicBezTo>
                  <a:pt x="1659789" y="412956"/>
                  <a:pt x="1659789" y="412956"/>
                  <a:pt x="1659789" y="412956"/>
                </a:cubicBezTo>
                <a:cubicBezTo>
                  <a:pt x="1659789" y="328239"/>
                  <a:pt x="1603983" y="250438"/>
                  <a:pt x="1513298" y="202028"/>
                </a:cubicBezTo>
                <a:cubicBezTo>
                  <a:pt x="1420287" y="153618"/>
                  <a:pt x="1301699" y="141516"/>
                  <a:pt x="1194737" y="169178"/>
                </a:cubicBezTo>
                <a:cubicBezTo>
                  <a:pt x="1106378" y="41238"/>
                  <a:pt x="911056" y="-24461"/>
                  <a:pt x="725035" y="8389"/>
                </a:cubicBezTo>
                <a:cubicBezTo>
                  <a:pt x="539014" y="41238"/>
                  <a:pt x="404149" y="165720"/>
                  <a:pt x="404149" y="309221"/>
                </a:cubicBezTo>
                <a:cubicBezTo>
                  <a:pt x="404149" y="309221"/>
                  <a:pt x="404149" y="310950"/>
                  <a:pt x="404149" y="312679"/>
                </a:cubicBezTo>
                <a:cubicBezTo>
                  <a:pt x="276260" y="297119"/>
                  <a:pt x="148371" y="336884"/>
                  <a:pt x="69312" y="412956"/>
                </a:cubicBezTo>
                <a:cubicBezTo>
                  <a:pt x="-7421" y="490758"/>
                  <a:pt x="-21373" y="592764"/>
                  <a:pt x="32108" y="679210"/>
                </a:cubicBezTo>
                <a:cubicBezTo>
                  <a:pt x="87914" y="765656"/>
                  <a:pt x="204177" y="822710"/>
                  <a:pt x="332066" y="827897"/>
                </a:cubicBezTo>
                <a:lnTo>
                  <a:pt x="332066" y="829626"/>
                </a:lnTo>
                <a:lnTo>
                  <a:pt x="1680716" y="829626"/>
                </a:lnTo>
                <a:cubicBezTo>
                  <a:pt x="1834183" y="829626"/>
                  <a:pt x="1959747" y="736264"/>
                  <a:pt x="1959747" y="622156"/>
                </a:cubicBezTo>
                <a:cubicBezTo>
                  <a:pt x="1959747" y="508047"/>
                  <a:pt x="1836509" y="412956"/>
                  <a:pt x="1683041" y="412956"/>
                </a:cubicBezTo>
                <a:close/>
              </a:path>
            </a:pathLst>
          </a:custGeom>
          <a:solidFill>
            <a:schemeClr val="bg1">
              <a:lumMod val="95000"/>
            </a:schemeClr>
          </a:solidFill>
          <a:ln w="23217" cap="flat">
            <a:noFill/>
            <a:prstDash val="solid"/>
            <a:miter/>
          </a:ln>
        </p:spPr>
        <p:txBody>
          <a:bodyPr rtlCol="0" anchor="ctr"/>
          <a:lstStyle/>
          <a:p>
            <a:pPr algn="ctr" defTabSz="822960" hangingPunct="0"/>
            <a:endParaRPr lang="sv-SE" sz="1620" b="1" kern="0" dirty="0">
              <a:solidFill>
                <a:srgbClr val="1E1E1E"/>
              </a:solidFill>
              <a:latin typeface="Arial"/>
              <a:cs typeface="Arial"/>
              <a:sym typeface="Arial"/>
            </a:endParaRPr>
          </a:p>
          <a:p>
            <a:pPr algn="ctr" defTabSz="822960" hangingPunct="0"/>
            <a:r>
              <a:rPr lang="sv-SE" sz="1620" b="1" kern="0" dirty="0">
                <a:solidFill>
                  <a:srgbClr val="1E1E1E"/>
                </a:solidFill>
                <a:latin typeface="Arial"/>
                <a:cs typeface="Arial"/>
                <a:sym typeface="Arial"/>
              </a:rPr>
              <a:t>Moln A</a:t>
            </a:r>
          </a:p>
        </p:txBody>
      </p:sp>
      <p:sp>
        <p:nvSpPr>
          <p:cNvPr id="15" name="Frihandsfigur: Form 14">
            <a:extLst>
              <a:ext uri="{FF2B5EF4-FFF2-40B4-BE49-F238E27FC236}">
                <a16:creationId xmlns:a16="http://schemas.microsoft.com/office/drawing/2014/main" id="{79C73828-2059-402A-9D5B-D3DAD1C83E6D}"/>
              </a:ext>
            </a:extLst>
          </p:cNvPr>
          <p:cNvSpPr/>
          <p:nvPr/>
        </p:nvSpPr>
        <p:spPr>
          <a:xfrm>
            <a:off x="9984741" y="2780928"/>
            <a:ext cx="2040594" cy="1036915"/>
          </a:xfrm>
          <a:custGeom>
            <a:avLst/>
            <a:gdLst>
              <a:gd name="connsiteX0" fmla="*/ 1683041 w 1959747"/>
              <a:gd name="connsiteY0" fmla="*/ 412956 h 829626"/>
              <a:gd name="connsiteX1" fmla="*/ 1659789 w 1959747"/>
              <a:gd name="connsiteY1" fmla="*/ 412956 h 829626"/>
              <a:gd name="connsiteX2" fmla="*/ 1659789 w 1959747"/>
              <a:gd name="connsiteY2" fmla="*/ 412956 h 829626"/>
              <a:gd name="connsiteX3" fmla="*/ 1513298 w 1959747"/>
              <a:gd name="connsiteY3" fmla="*/ 202028 h 829626"/>
              <a:gd name="connsiteX4" fmla="*/ 1194737 w 1959747"/>
              <a:gd name="connsiteY4" fmla="*/ 169178 h 829626"/>
              <a:gd name="connsiteX5" fmla="*/ 725035 w 1959747"/>
              <a:gd name="connsiteY5" fmla="*/ 8389 h 829626"/>
              <a:gd name="connsiteX6" fmla="*/ 404149 w 1959747"/>
              <a:gd name="connsiteY6" fmla="*/ 309221 h 829626"/>
              <a:gd name="connsiteX7" fmla="*/ 404149 w 1959747"/>
              <a:gd name="connsiteY7" fmla="*/ 312679 h 829626"/>
              <a:gd name="connsiteX8" fmla="*/ 69312 w 1959747"/>
              <a:gd name="connsiteY8" fmla="*/ 412956 h 829626"/>
              <a:gd name="connsiteX9" fmla="*/ 32108 w 1959747"/>
              <a:gd name="connsiteY9" fmla="*/ 679210 h 829626"/>
              <a:gd name="connsiteX10" fmla="*/ 332066 w 1959747"/>
              <a:gd name="connsiteY10" fmla="*/ 827897 h 829626"/>
              <a:gd name="connsiteX11" fmla="*/ 332066 w 1959747"/>
              <a:gd name="connsiteY11" fmla="*/ 829626 h 829626"/>
              <a:gd name="connsiteX12" fmla="*/ 1680716 w 1959747"/>
              <a:gd name="connsiteY12" fmla="*/ 829626 h 829626"/>
              <a:gd name="connsiteX13" fmla="*/ 1959747 w 1959747"/>
              <a:gd name="connsiteY13" fmla="*/ 622156 h 829626"/>
              <a:gd name="connsiteX14" fmla="*/ 1683041 w 1959747"/>
              <a:gd name="connsiteY14" fmla="*/ 412956 h 82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9747" h="829626">
                <a:moveTo>
                  <a:pt x="1683041" y="412956"/>
                </a:moveTo>
                <a:cubicBezTo>
                  <a:pt x="1676066" y="412956"/>
                  <a:pt x="1666765" y="412956"/>
                  <a:pt x="1659789" y="412956"/>
                </a:cubicBezTo>
                <a:cubicBezTo>
                  <a:pt x="1659789" y="412956"/>
                  <a:pt x="1659789" y="412956"/>
                  <a:pt x="1659789" y="412956"/>
                </a:cubicBezTo>
                <a:cubicBezTo>
                  <a:pt x="1659789" y="328239"/>
                  <a:pt x="1603983" y="250438"/>
                  <a:pt x="1513298" y="202028"/>
                </a:cubicBezTo>
                <a:cubicBezTo>
                  <a:pt x="1420287" y="153618"/>
                  <a:pt x="1301699" y="141516"/>
                  <a:pt x="1194737" y="169178"/>
                </a:cubicBezTo>
                <a:cubicBezTo>
                  <a:pt x="1106378" y="41238"/>
                  <a:pt x="911056" y="-24461"/>
                  <a:pt x="725035" y="8389"/>
                </a:cubicBezTo>
                <a:cubicBezTo>
                  <a:pt x="539014" y="41238"/>
                  <a:pt x="404149" y="165720"/>
                  <a:pt x="404149" y="309221"/>
                </a:cubicBezTo>
                <a:cubicBezTo>
                  <a:pt x="404149" y="309221"/>
                  <a:pt x="404149" y="310950"/>
                  <a:pt x="404149" y="312679"/>
                </a:cubicBezTo>
                <a:cubicBezTo>
                  <a:pt x="276260" y="297119"/>
                  <a:pt x="148371" y="336884"/>
                  <a:pt x="69312" y="412956"/>
                </a:cubicBezTo>
                <a:cubicBezTo>
                  <a:pt x="-7421" y="490758"/>
                  <a:pt x="-21373" y="592764"/>
                  <a:pt x="32108" y="679210"/>
                </a:cubicBezTo>
                <a:cubicBezTo>
                  <a:pt x="87914" y="765656"/>
                  <a:pt x="204177" y="822710"/>
                  <a:pt x="332066" y="827897"/>
                </a:cubicBezTo>
                <a:lnTo>
                  <a:pt x="332066" y="829626"/>
                </a:lnTo>
                <a:lnTo>
                  <a:pt x="1680716" y="829626"/>
                </a:lnTo>
                <a:cubicBezTo>
                  <a:pt x="1834183" y="829626"/>
                  <a:pt x="1959747" y="736264"/>
                  <a:pt x="1959747" y="622156"/>
                </a:cubicBezTo>
                <a:cubicBezTo>
                  <a:pt x="1959747" y="508047"/>
                  <a:pt x="1836509" y="412956"/>
                  <a:pt x="1683041" y="412956"/>
                </a:cubicBezTo>
                <a:close/>
              </a:path>
            </a:pathLst>
          </a:custGeom>
          <a:solidFill>
            <a:schemeClr val="bg1">
              <a:lumMod val="95000"/>
            </a:schemeClr>
          </a:solidFill>
          <a:ln w="23217" cap="flat">
            <a:noFill/>
            <a:prstDash val="solid"/>
            <a:miter/>
          </a:ln>
        </p:spPr>
        <p:txBody>
          <a:bodyPr rtlCol="0" anchor="ctr"/>
          <a:lstStyle/>
          <a:p>
            <a:pPr algn="ctr" defTabSz="822960" hangingPunct="0"/>
            <a:endParaRPr lang="sv-SE" sz="1620" b="1" kern="0" dirty="0">
              <a:solidFill>
                <a:srgbClr val="1E1E1E"/>
              </a:solidFill>
              <a:latin typeface="Arial"/>
              <a:cs typeface="Arial"/>
              <a:sym typeface="Arial"/>
            </a:endParaRPr>
          </a:p>
          <a:p>
            <a:pPr algn="ctr" defTabSz="822960" hangingPunct="0"/>
            <a:r>
              <a:rPr lang="sv-SE" sz="1620" b="1" kern="0" dirty="0">
                <a:solidFill>
                  <a:srgbClr val="1E1E1E"/>
                </a:solidFill>
                <a:latin typeface="Arial"/>
                <a:cs typeface="Arial"/>
                <a:sym typeface="Arial"/>
              </a:rPr>
              <a:t>Moln B</a:t>
            </a:r>
          </a:p>
        </p:txBody>
      </p:sp>
    </p:spTree>
    <p:extLst>
      <p:ext uri="{BB962C8B-B14F-4D97-AF65-F5344CB8AC3E}">
        <p14:creationId xmlns:p14="http://schemas.microsoft.com/office/powerpoint/2010/main" val="3182061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A4ACBC-045B-4C8B-B061-EBB6DE4829C6}"/>
              </a:ext>
            </a:extLst>
          </p:cNvPr>
          <p:cNvSpPr>
            <a:spLocks noGrp="1"/>
          </p:cNvSpPr>
          <p:nvPr>
            <p:ph type="title"/>
          </p:nvPr>
        </p:nvSpPr>
        <p:spPr/>
        <p:txBody>
          <a:bodyPr/>
          <a:lstStyle/>
          <a:p>
            <a:r>
              <a:rPr lang="sv-SE" dirty="0"/>
              <a:t>Portabilitet svårare ju mer komplex </a:t>
            </a:r>
            <a:r>
              <a:rPr lang="sv-SE" dirty="0" err="1"/>
              <a:t>XaaS</a:t>
            </a:r>
            <a:endParaRPr lang="sv-SE" dirty="0"/>
          </a:p>
        </p:txBody>
      </p:sp>
      <p:sp>
        <p:nvSpPr>
          <p:cNvPr id="4" name="Likbent triangel 3">
            <a:extLst>
              <a:ext uri="{FF2B5EF4-FFF2-40B4-BE49-F238E27FC236}">
                <a16:creationId xmlns:a16="http://schemas.microsoft.com/office/drawing/2014/main" id="{E735E73F-1D2B-4AAB-8562-09630B67B50C}"/>
              </a:ext>
            </a:extLst>
          </p:cNvPr>
          <p:cNvSpPr/>
          <p:nvPr/>
        </p:nvSpPr>
        <p:spPr>
          <a:xfrm>
            <a:off x="3311356" y="1792803"/>
            <a:ext cx="4986144" cy="4007828"/>
          </a:xfrm>
          <a:prstGeom prst="triangle">
            <a:avLst/>
          </a:prstGeom>
          <a:solidFill>
            <a:schemeClr val="bg2"/>
          </a:solidFill>
          <a:ln w="19050">
            <a:noFill/>
          </a:ln>
          <a:effectLst>
            <a:outerShdw blurRad="127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394" tIns="64787" rIns="32394" bIns="64787" numCol="1" spcCol="0" rtlCol="0" fromWordArt="0" anchor="ctr" anchorCtr="0" forceAA="0" compatLnSpc="1">
            <a:prstTxWarp prst="textNoShape">
              <a:avLst/>
            </a:prstTxWarp>
            <a:noAutofit/>
          </a:bodyPr>
          <a:lstStyle/>
          <a:p>
            <a:pPr algn="ctr" defTabSz="822960" hangingPunct="0">
              <a:spcAft>
                <a:spcPts val="540"/>
              </a:spcAft>
            </a:pPr>
            <a:endParaRPr lang="sv-SE" sz="1260" kern="0">
              <a:solidFill>
                <a:srgbClr val="1E1E1E">
                  <a:lumMod val="90000"/>
                  <a:lumOff val="10000"/>
                </a:srgbClr>
              </a:solidFill>
              <a:latin typeface="Arial" panose="020B0604020202020204"/>
              <a:sym typeface="Arial"/>
            </a:endParaRPr>
          </a:p>
        </p:txBody>
      </p:sp>
      <p:cxnSp>
        <p:nvCxnSpPr>
          <p:cNvPr id="6" name="Rak koppling 5">
            <a:extLst>
              <a:ext uri="{FF2B5EF4-FFF2-40B4-BE49-F238E27FC236}">
                <a16:creationId xmlns:a16="http://schemas.microsoft.com/office/drawing/2014/main" id="{63E063AD-4E91-4B70-89C8-F9622433239F}"/>
              </a:ext>
            </a:extLst>
          </p:cNvPr>
          <p:cNvCxnSpPr>
            <a:cxnSpLocks/>
            <a:stCxn id="4" idx="1"/>
          </p:cNvCxnSpPr>
          <p:nvPr/>
        </p:nvCxnSpPr>
        <p:spPr>
          <a:xfrm>
            <a:off x="4557892" y="3796717"/>
            <a:ext cx="5685769" cy="0"/>
          </a:xfrm>
          <a:prstGeom prst="line">
            <a:avLst/>
          </a:prstGeom>
          <a:ln w="28575" cap="sq">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Rak koppling 6">
            <a:extLst>
              <a:ext uri="{FF2B5EF4-FFF2-40B4-BE49-F238E27FC236}">
                <a16:creationId xmlns:a16="http://schemas.microsoft.com/office/drawing/2014/main" id="{78808CD1-7726-4879-A88C-662EB641B3E9}"/>
              </a:ext>
            </a:extLst>
          </p:cNvPr>
          <p:cNvCxnSpPr>
            <a:cxnSpLocks/>
          </p:cNvCxnSpPr>
          <p:nvPr/>
        </p:nvCxnSpPr>
        <p:spPr>
          <a:xfrm>
            <a:off x="4022170" y="4724874"/>
            <a:ext cx="6221491" cy="0"/>
          </a:xfrm>
          <a:prstGeom prst="line">
            <a:avLst/>
          </a:prstGeom>
          <a:ln w="28575" cap="sq">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A171DF06-938B-45ED-AD34-89EA8BF2AD03}"/>
              </a:ext>
            </a:extLst>
          </p:cNvPr>
          <p:cNvSpPr txBox="1"/>
          <p:nvPr/>
        </p:nvSpPr>
        <p:spPr>
          <a:xfrm>
            <a:off x="5383121" y="4040291"/>
            <a:ext cx="1101493" cy="424732"/>
          </a:xfrm>
          <a:prstGeom prst="rect">
            <a:avLst/>
          </a:prstGeom>
          <a:noFill/>
        </p:spPr>
        <p:txBody>
          <a:bodyPr wrap="square" rtlCol="0">
            <a:spAutoFit/>
          </a:bodyPr>
          <a:lstStyle/>
          <a:p>
            <a:pPr defTabSz="822960" hangingPunct="0">
              <a:spcAft>
                <a:spcPts val="540"/>
              </a:spcAft>
            </a:pPr>
            <a:r>
              <a:rPr lang="sv-SE" sz="2160" kern="0" spc="-18" dirty="0" err="1">
                <a:solidFill>
                  <a:srgbClr val="1E1E1E">
                    <a:lumMod val="90000"/>
                    <a:lumOff val="10000"/>
                  </a:srgbClr>
                </a:solidFill>
                <a:latin typeface="Arial" panose="020B0604020202020204"/>
                <a:cs typeface="Arial"/>
                <a:sym typeface="Arial"/>
              </a:rPr>
              <a:t>PaaS</a:t>
            </a:r>
            <a:endParaRPr lang="sv-SE" sz="1260" kern="0" spc="-18" dirty="0">
              <a:solidFill>
                <a:srgbClr val="1E1E1E">
                  <a:lumMod val="90000"/>
                  <a:lumOff val="10000"/>
                </a:srgbClr>
              </a:solidFill>
              <a:latin typeface="Arial" panose="020B0604020202020204"/>
              <a:cs typeface="Arial"/>
              <a:sym typeface="Arial"/>
            </a:endParaRPr>
          </a:p>
        </p:txBody>
      </p:sp>
      <p:sp>
        <p:nvSpPr>
          <p:cNvPr id="18" name="textruta 17">
            <a:extLst>
              <a:ext uri="{FF2B5EF4-FFF2-40B4-BE49-F238E27FC236}">
                <a16:creationId xmlns:a16="http://schemas.microsoft.com/office/drawing/2014/main" id="{FF06B6C3-78BE-48C2-8631-3C5D40101648}"/>
              </a:ext>
            </a:extLst>
          </p:cNvPr>
          <p:cNvSpPr txBox="1"/>
          <p:nvPr/>
        </p:nvSpPr>
        <p:spPr>
          <a:xfrm>
            <a:off x="5415666" y="5055294"/>
            <a:ext cx="1360668" cy="424732"/>
          </a:xfrm>
          <a:prstGeom prst="rect">
            <a:avLst/>
          </a:prstGeom>
          <a:noFill/>
        </p:spPr>
        <p:txBody>
          <a:bodyPr wrap="square" rtlCol="0">
            <a:spAutoFit/>
          </a:bodyPr>
          <a:lstStyle/>
          <a:p>
            <a:pPr defTabSz="822960" hangingPunct="0">
              <a:spcAft>
                <a:spcPts val="540"/>
              </a:spcAft>
            </a:pPr>
            <a:r>
              <a:rPr lang="sv-SE" sz="2160" kern="0" spc="-18" dirty="0" err="1">
                <a:solidFill>
                  <a:srgbClr val="1E1E1E">
                    <a:lumMod val="90000"/>
                    <a:lumOff val="10000"/>
                  </a:srgbClr>
                </a:solidFill>
                <a:latin typeface="Arial" panose="020B0604020202020204"/>
                <a:cs typeface="Arial"/>
                <a:sym typeface="Arial"/>
              </a:rPr>
              <a:t>IaaS</a:t>
            </a:r>
            <a:endParaRPr lang="sv-SE" sz="1260" kern="0" spc="-18" dirty="0">
              <a:solidFill>
                <a:srgbClr val="1E1E1E">
                  <a:lumMod val="90000"/>
                  <a:lumOff val="10000"/>
                </a:srgbClr>
              </a:solidFill>
              <a:latin typeface="Arial" panose="020B0604020202020204"/>
              <a:cs typeface="Arial"/>
              <a:sym typeface="Arial"/>
            </a:endParaRPr>
          </a:p>
        </p:txBody>
      </p:sp>
      <p:sp>
        <p:nvSpPr>
          <p:cNvPr id="19" name="textruta 18">
            <a:extLst>
              <a:ext uri="{FF2B5EF4-FFF2-40B4-BE49-F238E27FC236}">
                <a16:creationId xmlns:a16="http://schemas.microsoft.com/office/drawing/2014/main" id="{1139D9E6-B136-43BF-BC26-6445F3D84DA1}"/>
              </a:ext>
            </a:extLst>
          </p:cNvPr>
          <p:cNvSpPr txBox="1"/>
          <p:nvPr/>
        </p:nvSpPr>
        <p:spPr>
          <a:xfrm>
            <a:off x="5383121" y="3033023"/>
            <a:ext cx="1101493" cy="424732"/>
          </a:xfrm>
          <a:prstGeom prst="rect">
            <a:avLst/>
          </a:prstGeom>
          <a:noFill/>
        </p:spPr>
        <p:txBody>
          <a:bodyPr wrap="square" rtlCol="0">
            <a:spAutoFit/>
          </a:bodyPr>
          <a:lstStyle/>
          <a:p>
            <a:pPr defTabSz="822960" hangingPunct="0">
              <a:spcAft>
                <a:spcPts val="540"/>
              </a:spcAft>
            </a:pPr>
            <a:r>
              <a:rPr lang="sv-SE" sz="2160" kern="0" spc="-18" dirty="0" err="1">
                <a:solidFill>
                  <a:srgbClr val="1E1E1E">
                    <a:lumMod val="90000"/>
                    <a:lumOff val="10000"/>
                  </a:srgbClr>
                </a:solidFill>
                <a:latin typeface="Arial" panose="020B0604020202020204"/>
                <a:cs typeface="Arial"/>
                <a:sym typeface="Arial"/>
              </a:rPr>
              <a:t>SaaS</a:t>
            </a:r>
            <a:endParaRPr lang="sv-SE" sz="1260" kern="0" spc="-18" dirty="0">
              <a:solidFill>
                <a:srgbClr val="1E1E1E">
                  <a:lumMod val="90000"/>
                  <a:lumOff val="10000"/>
                </a:srgbClr>
              </a:solidFill>
              <a:latin typeface="Arial" panose="020B0604020202020204"/>
              <a:cs typeface="Arial"/>
              <a:sym typeface="Arial"/>
            </a:endParaRPr>
          </a:p>
        </p:txBody>
      </p:sp>
      <p:pic>
        <p:nvPicPr>
          <p:cNvPr id="2050" name="Picture 2">
            <a:extLst>
              <a:ext uri="{FF2B5EF4-FFF2-40B4-BE49-F238E27FC236}">
                <a16:creationId xmlns:a16="http://schemas.microsoft.com/office/drawing/2014/main" id="{AD2B4BD9-DCEE-4C43-97A3-A3506F96DD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9831" y="4867954"/>
            <a:ext cx="1003377" cy="2900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wnload Amazon Web Services (AWS) Logo in SVG Vector or PNG File Format -  Logo.wine">
            <a:extLst>
              <a:ext uri="{FF2B5EF4-FFF2-40B4-BE49-F238E27FC236}">
                <a16:creationId xmlns:a16="http://schemas.microsoft.com/office/drawing/2014/main" id="{764CC0C8-B34A-457C-B76C-3A10A82D06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5973" y="5233762"/>
            <a:ext cx="711090" cy="4740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fespring logo - elastisys">
            <a:extLst>
              <a:ext uri="{FF2B5EF4-FFF2-40B4-BE49-F238E27FC236}">
                <a16:creationId xmlns:a16="http://schemas.microsoft.com/office/drawing/2014/main" id="{2387D922-41F9-41CC-B406-A613CDAD41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7036" y="5332236"/>
            <a:ext cx="1360951" cy="29171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ownload OpenShift Logo in SVG Vector or PNG File Format ...">
            <a:extLst>
              <a:ext uri="{FF2B5EF4-FFF2-40B4-BE49-F238E27FC236}">
                <a16:creationId xmlns:a16="http://schemas.microsoft.com/office/drawing/2014/main" id="{E828D423-4D6E-4A93-8C2B-CDF1F060B7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6951" y="3892304"/>
            <a:ext cx="792886" cy="5285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ownload Kubernetes (k8s) Logo in SVG Vector or PNG File Format - Logo.wine">
            <a:extLst>
              <a:ext uri="{FF2B5EF4-FFF2-40B4-BE49-F238E27FC236}">
                <a16:creationId xmlns:a16="http://schemas.microsoft.com/office/drawing/2014/main" id="{D0BC10B6-F782-4654-A07D-FCA765EFE8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0629" y="4209367"/>
            <a:ext cx="706080" cy="47072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etting Started with Google App Engine: A Complete Guide with Hands-On  Examples | by Arindam Das | Medium">
            <a:extLst>
              <a:ext uri="{FF2B5EF4-FFF2-40B4-BE49-F238E27FC236}">
                <a16:creationId xmlns:a16="http://schemas.microsoft.com/office/drawing/2014/main" id="{1A314724-860D-432E-AF8B-9C337D650A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3518" y="4009249"/>
            <a:ext cx="913504" cy="42154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7FEC0EC8-442A-4D80-AAE4-CCB9EE5CC0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0408" y="2613384"/>
            <a:ext cx="1429644" cy="23539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ow Google's G Suite Changed our Lives at LuminFire - LuminFire">
            <a:extLst>
              <a:ext uri="{FF2B5EF4-FFF2-40B4-BE49-F238E27FC236}">
                <a16:creationId xmlns:a16="http://schemas.microsoft.com/office/drawing/2014/main" id="{D941FF5C-0C9B-4DAD-9BA4-DF5B143BF54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9005" y="3142866"/>
            <a:ext cx="1003292" cy="25278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B74B1562-F706-43CE-9C20-1752CD87FD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70735" y="2790152"/>
            <a:ext cx="853707" cy="59760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81923F02-1851-41A2-8C84-D78CBB00534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42797" y="2093343"/>
            <a:ext cx="848478" cy="597607"/>
          </a:xfrm>
          <a:prstGeom prst="rect">
            <a:avLst/>
          </a:prstGeom>
          <a:noFill/>
          <a:extLst>
            <a:ext uri="{909E8E84-426E-40DD-AFC4-6F175D3DCCD1}">
              <a14:hiddenFill xmlns:a14="http://schemas.microsoft.com/office/drawing/2010/main">
                <a:solidFill>
                  <a:srgbClr val="FFFFFF"/>
                </a:solidFill>
              </a14:hiddenFill>
            </a:ext>
          </a:extLst>
        </p:spPr>
      </p:pic>
      <p:sp>
        <p:nvSpPr>
          <p:cNvPr id="24" name="Pil: höger 23">
            <a:extLst>
              <a:ext uri="{FF2B5EF4-FFF2-40B4-BE49-F238E27FC236}">
                <a16:creationId xmlns:a16="http://schemas.microsoft.com/office/drawing/2014/main" id="{C48013B3-BC04-49AC-A27C-85B384A4D297}"/>
              </a:ext>
            </a:extLst>
          </p:cNvPr>
          <p:cNvSpPr/>
          <p:nvPr/>
        </p:nvSpPr>
        <p:spPr>
          <a:xfrm rot="16200000">
            <a:off x="9298238" y="3372471"/>
            <a:ext cx="4007829" cy="848478"/>
          </a:xfrm>
          <a:prstGeom prst="rightArrow">
            <a:avLst/>
          </a:prstGeom>
          <a:gradFill flip="none" rotWithShape="1">
            <a:gsLst>
              <a:gs pos="7000">
                <a:schemeClr val="accent4"/>
              </a:gs>
              <a:gs pos="65000">
                <a:schemeClr val="accent6">
                  <a:lumMod val="97000"/>
                  <a:lumOff val="3000"/>
                </a:schemeClr>
              </a:gs>
              <a:gs pos="100000">
                <a:schemeClr val="accent6">
                  <a:lumMod val="60000"/>
                  <a:lumOff val="4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129600" tIns="129600" rIns="129600" bIns="129600" numCol="1" spcCol="38100" rtlCol="0" anchor="ctr">
            <a:noAutofit/>
          </a:bodyPr>
          <a:lstStyle/>
          <a:p>
            <a:pPr defTabSz="822960" hangingPunct="0"/>
            <a:r>
              <a:rPr lang="sv-SE" sz="1620" kern="0" dirty="0">
                <a:solidFill>
                  <a:srgbClr val="000000"/>
                </a:solidFill>
                <a:latin typeface="Arial" panose="020B0604020202020204"/>
                <a:sym typeface="Arial"/>
              </a:rPr>
              <a:t>PORTABILITETSGRAD</a:t>
            </a:r>
          </a:p>
        </p:txBody>
      </p:sp>
    </p:spTree>
    <p:extLst>
      <p:ext uri="{BB962C8B-B14F-4D97-AF65-F5344CB8AC3E}">
        <p14:creationId xmlns:p14="http://schemas.microsoft.com/office/powerpoint/2010/main" val="563948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A4840C-441E-B67D-866C-EFCF0475E0BB}"/>
              </a:ext>
            </a:extLst>
          </p:cNvPr>
          <p:cNvSpPr>
            <a:spLocks noGrp="1"/>
          </p:cNvSpPr>
          <p:nvPr>
            <p:ph type="title"/>
          </p:nvPr>
        </p:nvSpPr>
        <p:spPr/>
        <p:txBody>
          <a:bodyPr/>
          <a:lstStyle/>
          <a:p>
            <a:r>
              <a:rPr lang="sv-SE" dirty="0"/>
              <a:t>Vilka är vi och vilka är </a:t>
            </a:r>
            <a:r>
              <a:rPr lang="sv-SE" dirty="0" err="1"/>
              <a:t>eSam</a:t>
            </a:r>
            <a:r>
              <a:rPr lang="sv-SE" dirty="0"/>
              <a:t> och Sambruk?</a:t>
            </a:r>
          </a:p>
        </p:txBody>
      </p:sp>
      <p:sp>
        <p:nvSpPr>
          <p:cNvPr id="3" name="Platshållare för innehåll 2">
            <a:extLst>
              <a:ext uri="{FF2B5EF4-FFF2-40B4-BE49-F238E27FC236}">
                <a16:creationId xmlns:a16="http://schemas.microsoft.com/office/drawing/2014/main" id="{BC09C388-2825-FE1B-66BE-076EA013D188}"/>
              </a:ext>
            </a:extLst>
          </p:cNvPr>
          <p:cNvSpPr>
            <a:spLocks noGrp="1"/>
          </p:cNvSpPr>
          <p:nvPr>
            <p:ph idx="1"/>
          </p:nvPr>
        </p:nvSpPr>
        <p:spPr/>
        <p:txBody>
          <a:bodyPr/>
          <a:lstStyle/>
          <a:p>
            <a:r>
              <a:rPr lang="sv-SE" dirty="0"/>
              <a:t>Thomas Wennersten – Sambruk</a:t>
            </a:r>
          </a:p>
          <a:p>
            <a:r>
              <a:rPr lang="sv-SE" dirty="0"/>
              <a:t>Erik </a:t>
            </a:r>
            <a:r>
              <a:rPr lang="sv-SE" dirty="0" err="1"/>
              <a:t>Enocksson</a:t>
            </a:r>
            <a:r>
              <a:rPr lang="sv-SE" dirty="0"/>
              <a:t> – </a:t>
            </a:r>
            <a:r>
              <a:rPr lang="sv-SE" dirty="0" err="1"/>
              <a:t>eSam</a:t>
            </a:r>
            <a:endParaRPr lang="sv-SE" dirty="0"/>
          </a:p>
          <a:p>
            <a:endParaRPr lang="sv-SE" dirty="0"/>
          </a:p>
          <a:p>
            <a:endParaRPr lang="sv-SE" dirty="0"/>
          </a:p>
          <a:p>
            <a:endParaRPr lang="sv-SE" dirty="0"/>
          </a:p>
          <a:p>
            <a:endParaRPr lang="sv-SE" dirty="0"/>
          </a:p>
          <a:p>
            <a:r>
              <a:rPr lang="sv-SE" dirty="0"/>
              <a:t>Planerade gemensamt säkerhetsevent i vintras, sedan kom plan B frågor från medlemmarna.</a:t>
            </a:r>
          </a:p>
        </p:txBody>
      </p:sp>
    </p:spTree>
    <p:extLst>
      <p:ext uri="{BB962C8B-B14F-4D97-AF65-F5344CB8AC3E}">
        <p14:creationId xmlns:p14="http://schemas.microsoft.com/office/powerpoint/2010/main" val="384688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1988C5B-D1F6-49AE-A752-A7A718D05F87}"/>
              </a:ext>
            </a:extLst>
          </p:cNvPr>
          <p:cNvSpPr>
            <a:spLocks noGrp="1"/>
          </p:cNvSpPr>
          <p:nvPr>
            <p:ph type="title"/>
          </p:nvPr>
        </p:nvSpPr>
        <p:spPr/>
        <p:txBody>
          <a:bodyPr/>
          <a:lstStyle/>
          <a:p>
            <a:r>
              <a:rPr lang="sv-SE" dirty="0"/>
              <a:t>Generella utmaningar</a:t>
            </a:r>
          </a:p>
        </p:txBody>
      </p:sp>
      <p:sp>
        <p:nvSpPr>
          <p:cNvPr id="6" name="Platshållare för text 5">
            <a:extLst>
              <a:ext uri="{FF2B5EF4-FFF2-40B4-BE49-F238E27FC236}">
                <a16:creationId xmlns:a16="http://schemas.microsoft.com/office/drawing/2014/main" id="{EE68FDEB-CFB1-4052-BE64-8960EBA30D5A}"/>
              </a:ext>
            </a:extLst>
          </p:cNvPr>
          <p:cNvSpPr>
            <a:spLocks noGrp="1"/>
          </p:cNvSpPr>
          <p:nvPr>
            <p:ph type="body" idx="10"/>
          </p:nvPr>
        </p:nvSpPr>
        <p:spPr/>
        <p:txBody>
          <a:bodyPr/>
          <a:lstStyle/>
          <a:p>
            <a:r>
              <a:rPr lang="sv-SE" dirty="0" err="1"/>
              <a:t>Proprietära</a:t>
            </a:r>
            <a:r>
              <a:rPr lang="sv-SE" dirty="0"/>
              <a:t> teknologier och </a:t>
            </a:r>
            <a:r>
              <a:rPr lang="sv-SE" dirty="0" err="1"/>
              <a:t>API:er</a:t>
            </a:r>
            <a:r>
              <a:rPr lang="sv-SE" dirty="0"/>
              <a:t> även på </a:t>
            </a:r>
            <a:r>
              <a:rPr lang="sv-SE" dirty="0" err="1"/>
              <a:t>IaaS</a:t>
            </a:r>
            <a:r>
              <a:rPr lang="sv-SE" dirty="0"/>
              <a:t> nivå</a:t>
            </a:r>
          </a:p>
          <a:p>
            <a:r>
              <a:rPr lang="sv-SE" dirty="0"/>
              <a:t>Stora datamängder är svåra och dyra att flytta</a:t>
            </a:r>
          </a:p>
          <a:p>
            <a:r>
              <a:rPr lang="sv-SE" dirty="0"/>
              <a:t>Avtalsmässiga hinder och inlåsningar</a:t>
            </a:r>
          </a:p>
          <a:p>
            <a:r>
              <a:rPr lang="sv-SE" dirty="0"/>
              <a:t>Kompetensberoende – personal behöver lära sig nya lösningar</a:t>
            </a:r>
          </a:p>
          <a:p>
            <a:r>
              <a:rPr lang="sv-SE" dirty="0"/>
              <a:t>Integrationsberoende – befintliga integrationer</a:t>
            </a:r>
          </a:p>
          <a:p>
            <a:r>
              <a:rPr lang="sv-SE" dirty="0"/>
              <a:t>”Big </a:t>
            </a:r>
            <a:r>
              <a:rPr lang="sv-SE" dirty="0" err="1"/>
              <a:t>tech</a:t>
            </a:r>
            <a:r>
              <a:rPr lang="sv-SE" dirty="0"/>
              <a:t>” – finns inbyggt ovilja till att främja samarbete med konkurrenter</a:t>
            </a:r>
          </a:p>
        </p:txBody>
      </p:sp>
      <p:pic>
        <p:nvPicPr>
          <p:cNvPr id="1026" name="Picture 2" descr="SaaS, PaaS and IaaS explained in one graphic | by David Ng ...">
            <a:extLst>
              <a:ext uri="{FF2B5EF4-FFF2-40B4-BE49-F238E27FC236}">
                <a16:creationId xmlns:a16="http://schemas.microsoft.com/office/drawing/2014/main" id="{DB06789B-860A-4904-9131-78F3349E83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1135" y="1419977"/>
            <a:ext cx="4220550" cy="3841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865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A4ACBC-045B-4C8B-B061-EBB6DE4829C6}"/>
              </a:ext>
            </a:extLst>
          </p:cNvPr>
          <p:cNvSpPr>
            <a:spLocks noGrp="1"/>
          </p:cNvSpPr>
          <p:nvPr>
            <p:ph type="title"/>
          </p:nvPr>
        </p:nvSpPr>
        <p:spPr/>
        <p:txBody>
          <a:bodyPr/>
          <a:lstStyle/>
          <a:p>
            <a:r>
              <a:rPr lang="sv-SE" dirty="0"/>
              <a:t>Exempel på öppna ramverk och mjukvaror</a:t>
            </a:r>
          </a:p>
        </p:txBody>
      </p:sp>
      <p:sp>
        <p:nvSpPr>
          <p:cNvPr id="4" name="Likbent triangel 3">
            <a:extLst>
              <a:ext uri="{FF2B5EF4-FFF2-40B4-BE49-F238E27FC236}">
                <a16:creationId xmlns:a16="http://schemas.microsoft.com/office/drawing/2014/main" id="{E735E73F-1D2B-4AAB-8562-09630B67B50C}"/>
              </a:ext>
            </a:extLst>
          </p:cNvPr>
          <p:cNvSpPr/>
          <p:nvPr/>
        </p:nvSpPr>
        <p:spPr>
          <a:xfrm>
            <a:off x="3311356" y="1792803"/>
            <a:ext cx="4986144" cy="4007828"/>
          </a:xfrm>
          <a:prstGeom prst="triangle">
            <a:avLst/>
          </a:prstGeom>
          <a:solidFill>
            <a:schemeClr val="bg2"/>
          </a:solidFill>
          <a:ln w="19050">
            <a:noFill/>
          </a:ln>
          <a:effectLst>
            <a:outerShdw blurRad="127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394" tIns="64787" rIns="32394" bIns="64787" numCol="1" spcCol="0" rtlCol="0" fromWordArt="0" anchor="ctr" anchorCtr="0" forceAA="0" compatLnSpc="1">
            <a:prstTxWarp prst="textNoShape">
              <a:avLst/>
            </a:prstTxWarp>
            <a:noAutofit/>
          </a:bodyPr>
          <a:lstStyle/>
          <a:p>
            <a:pPr algn="ctr" defTabSz="822960" hangingPunct="0">
              <a:spcAft>
                <a:spcPts val="540"/>
              </a:spcAft>
            </a:pPr>
            <a:endParaRPr lang="sv-SE" sz="1260" kern="0">
              <a:solidFill>
                <a:srgbClr val="1E1E1E">
                  <a:lumMod val="90000"/>
                  <a:lumOff val="10000"/>
                </a:srgbClr>
              </a:solidFill>
              <a:latin typeface="Arial" panose="020B0604020202020204"/>
              <a:sym typeface="Arial"/>
            </a:endParaRPr>
          </a:p>
        </p:txBody>
      </p:sp>
      <p:cxnSp>
        <p:nvCxnSpPr>
          <p:cNvPr id="6" name="Rak koppling 5">
            <a:extLst>
              <a:ext uri="{FF2B5EF4-FFF2-40B4-BE49-F238E27FC236}">
                <a16:creationId xmlns:a16="http://schemas.microsoft.com/office/drawing/2014/main" id="{63E063AD-4E91-4B70-89C8-F9622433239F}"/>
              </a:ext>
            </a:extLst>
          </p:cNvPr>
          <p:cNvCxnSpPr>
            <a:cxnSpLocks/>
            <a:stCxn id="4" idx="1"/>
          </p:cNvCxnSpPr>
          <p:nvPr/>
        </p:nvCxnSpPr>
        <p:spPr>
          <a:xfrm>
            <a:off x="4557892" y="3796717"/>
            <a:ext cx="5685769" cy="0"/>
          </a:xfrm>
          <a:prstGeom prst="line">
            <a:avLst/>
          </a:prstGeom>
          <a:ln w="28575" cap="sq">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Rak koppling 6">
            <a:extLst>
              <a:ext uri="{FF2B5EF4-FFF2-40B4-BE49-F238E27FC236}">
                <a16:creationId xmlns:a16="http://schemas.microsoft.com/office/drawing/2014/main" id="{78808CD1-7726-4879-A88C-662EB641B3E9}"/>
              </a:ext>
            </a:extLst>
          </p:cNvPr>
          <p:cNvCxnSpPr>
            <a:cxnSpLocks/>
          </p:cNvCxnSpPr>
          <p:nvPr/>
        </p:nvCxnSpPr>
        <p:spPr>
          <a:xfrm>
            <a:off x="4022170" y="4724874"/>
            <a:ext cx="6221491" cy="0"/>
          </a:xfrm>
          <a:prstGeom prst="line">
            <a:avLst/>
          </a:prstGeom>
          <a:ln w="28575" cap="sq">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F9FA9BC9-6CA7-40E6-AD6E-AA842B06E767}"/>
              </a:ext>
            </a:extLst>
          </p:cNvPr>
          <p:cNvSpPr txBox="1"/>
          <p:nvPr/>
        </p:nvSpPr>
        <p:spPr>
          <a:xfrm>
            <a:off x="864804" y="2782241"/>
            <a:ext cx="2234002" cy="480131"/>
          </a:xfrm>
          <a:prstGeom prst="rect">
            <a:avLst/>
          </a:prstGeom>
          <a:noFill/>
          <a:ln>
            <a:solidFill>
              <a:schemeClr val="tx1"/>
            </a:solidFill>
            <a:prstDash val="dash"/>
          </a:ln>
        </p:spPr>
        <p:txBody>
          <a:bodyPr wrap="square" rtlCol="0">
            <a:spAutoFit/>
          </a:bodyPr>
          <a:lstStyle/>
          <a:p>
            <a:pPr defTabSz="822960" hangingPunct="0">
              <a:spcAft>
                <a:spcPts val="540"/>
              </a:spcAft>
            </a:pPr>
            <a:r>
              <a:rPr lang="sv-SE" sz="1260" kern="0" spc="-18" dirty="0">
                <a:solidFill>
                  <a:srgbClr val="1E1E1E">
                    <a:lumMod val="90000"/>
                    <a:lumOff val="10000"/>
                  </a:srgbClr>
                </a:solidFill>
                <a:latin typeface="Arial" panose="020B0604020202020204"/>
                <a:cs typeface="Arial"/>
                <a:sym typeface="Arial"/>
              </a:rPr>
              <a:t>Mest utmanande, fokus på dataportabilitet</a:t>
            </a:r>
          </a:p>
        </p:txBody>
      </p:sp>
      <p:sp>
        <p:nvSpPr>
          <p:cNvPr id="14" name="textruta 13">
            <a:extLst>
              <a:ext uri="{FF2B5EF4-FFF2-40B4-BE49-F238E27FC236}">
                <a16:creationId xmlns:a16="http://schemas.microsoft.com/office/drawing/2014/main" id="{2041EF2D-5ACA-4E53-AFC7-1F077EF653C2}"/>
              </a:ext>
            </a:extLst>
          </p:cNvPr>
          <p:cNvSpPr txBox="1"/>
          <p:nvPr/>
        </p:nvSpPr>
        <p:spPr>
          <a:xfrm>
            <a:off x="862571" y="4865381"/>
            <a:ext cx="2198859" cy="674031"/>
          </a:xfrm>
          <a:prstGeom prst="rect">
            <a:avLst/>
          </a:prstGeom>
          <a:noFill/>
          <a:ln>
            <a:solidFill>
              <a:schemeClr val="tx1"/>
            </a:solidFill>
            <a:prstDash val="dash"/>
          </a:ln>
        </p:spPr>
        <p:txBody>
          <a:bodyPr wrap="square" rtlCol="0">
            <a:spAutoFit/>
          </a:bodyPr>
          <a:lstStyle/>
          <a:p>
            <a:pPr defTabSz="822960" hangingPunct="0">
              <a:spcAft>
                <a:spcPts val="540"/>
              </a:spcAft>
            </a:pPr>
            <a:r>
              <a:rPr lang="sv-SE" sz="1260" kern="0" spc="-18" dirty="0">
                <a:solidFill>
                  <a:srgbClr val="1E1E1E">
                    <a:lumMod val="90000"/>
                    <a:lumOff val="10000"/>
                  </a:srgbClr>
                </a:solidFill>
                <a:latin typeface="Arial" panose="020B0604020202020204"/>
                <a:cs typeface="Arial"/>
                <a:sym typeface="Arial"/>
              </a:rPr>
              <a:t>OVF, </a:t>
            </a:r>
            <a:r>
              <a:rPr lang="sv-SE" sz="1260" kern="0" spc="-18" dirty="0" err="1">
                <a:solidFill>
                  <a:srgbClr val="1E1E1E">
                    <a:lumMod val="90000"/>
                    <a:lumOff val="10000"/>
                  </a:srgbClr>
                </a:solidFill>
                <a:latin typeface="Arial" panose="020B0604020202020204"/>
                <a:cs typeface="Arial"/>
                <a:sym typeface="Arial"/>
              </a:rPr>
              <a:t>Infrastructure</a:t>
            </a:r>
            <a:r>
              <a:rPr lang="sv-SE" sz="1260" kern="0" spc="-18" dirty="0">
                <a:solidFill>
                  <a:srgbClr val="1E1E1E">
                    <a:lumMod val="90000"/>
                    <a:lumOff val="10000"/>
                  </a:srgbClr>
                </a:solidFill>
                <a:latin typeface="Arial" panose="020B0604020202020204"/>
                <a:cs typeface="Arial"/>
                <a:sym typeface="Arial"/>
              </a:rPr>
              <a:t> as </a:t>
            </a:r>
            <a:r>
              <a:rPr lang="sv-SE" sz="1260" kern="0" spc="-18" dirty="0" err="1">
                <a:solidFill>
                  <a:srgbClr val="1E1E1E">
                    <a:lumMod val="90000"/>
                    <a:lumOff val="10000"/>
                  </a:srgbClr>
                </a:solidFill>
                <a:latin typeface="Arial" panose="020B0604020202020204"/>
                <a:cs typeface="Arial"/>
                <a:sym typeface="Arial"/>
              </a:rPr>
              <a:t>Code</a:t>
            </a:r>
            <a:r>
              <a:rPr lang="sv-SE" sz="1260" kern="0" spc="-18" dirty="0">
                <a:solidFill>
                  <a:srgbClr val="1E1E1E">
                    <a:lumMod val="90000"/>
                    <a:lumOff val="10000"/>
                  </a:srgbClr>
                </a:solidFill>
                <a:latin typeface="Arial" panose="020B0604020202020204"/>
                <a:cs typeface="Arial"/>
                <a:sym typeface="Arial"/>
              </a:rPr>
              <a:t>, </a:t>
            </a:r>
            <a:r>
              <a:rPr lang="sv-SE" sz="1260" kern="0" spc="-18" dirty="0" err="1">
                <a:solidFill>
                  <a:srgbClr val="1E1E1E">
                    <a:lumMod val="90000"/>
                    <a:lumOff val="10000"/>
                  </a:srgbClr>
                </a:solidFill>
                <a:latin typeface="Arial" panose="020B0604020202020204"/>
                <a:cs typeface="Arial"/>
                <a:sym typeface="Arial"/>
              </a:rPr>
              <a:t>APIer</a:t>
            </a:r>
            <a:r>
              <a:rPr lang="sv-SE" sz="1260" kern="0" spc="-18" dirty="0">
                <a:solidFill>
                  <a:srgbClr val="1E1E1E">
                    <a:lumMod val="90000"/>
                    <a:lumOff val="10000"/>
                  </a:srgbClr>
                </a:solidFill>
                <a:latin typeface="Arial" panose="020B0604020202020204"/>
                <a:cs typeface="Arial"/>
                <a:sym typeface="Arial"/>
              </a:rPr>
              <a:t> som REST och </a:t>
            </a:r>
            <a:r>
              <a:rPr lang="sv-SE" sz="1260" kern="0" spc="-18" dirty="0" err="1">
                <a:solidFill>
                  <a:srgbClr val="1E1E1E">
                    <a:lumMod val="90000"/>
                    <a:lumOff val="10000"/>
                  </a:srgbClr>
                </a:solidFill>
                <a:latin typeface="Arial" panose="020B0604020202020204"/>
                <a:cs typeface="Arial"/>
                <a:sym typeface="Arial"/>
              </a:rPr>
              <a:t>GraphQL</a:t>
            </a:r>
            <a:r>
              <a:rPr lang="sv-SE" sz="1260" kern="0" spc="-18" dirty="0">
                <a:solidFill>
                  <a:srgbClr val="1E1E1E">
                    <a:lumMod val="90000"/>
                    <a:lumOff val="10000"/>
                  </a:srgbClr>
                </a:solidFill>
                <a:latin typeface="Arial" panose="020B0604020202020204"/>
                <a:cs typeface="Arial"/>
                <a:sym typeface="Arial"/>
              </a:rPr>
              <a:t> etc.</a:t>
            </a:r>
          </a:p>
        </p:txBody>
      </p:sp>
      <p:sp>
        <p:nvSpPr>
          <p:cNvPr id="16" name="textruta 15">
            <a:extLst>
              <a:ext uri="{FF2B5EF4-FFF2-40B4-BE49-F238E27FC236}">
                <a16:creationId xmlns:a16="http://schemas.microsoft.com/office/drawing/2014/main" id="{0610364B-931A-4DB6-8878-1668F5FD59CF}"/>
              </a:ext>
            </a:extLst>
          </p:cNvPr>
          <p:cNvSpPr txBox="1"/>
          <p:nvPr/>
        </p:nvSpPr>
        <p:spPr>
          <a:xfrm>
            <a:off x="857483" y="3985672"/>
            <a:ext cx="2234002" cy="480131"/>
          </a:xfrm>
          <a:prstGeom prst="rect">
            <a:avLst/>
          </a:prstGeom>
          <a:noFill/>
          <a:ln>
            <a:solidFill>
              <a:schemeClr val="tx1"/>
            </a:solidFill>
            <a:prstDash val="dash"/>
          </a:ln>
        </p:spPr>
        <p:txBody>
          <a:bodyPr wrap="square" rtlCol="0">
            <a:spAutoFit/>
          </a:bodyPr>
          <a:lstStyle/>
          <a:p>
            <a:pPr defTabSz="822960" hangingPunct="0">
              <a:spcAft>
                <a:spcPts val="540"/>
              </a:spcAft>
            </a:pPr>
            <a:r>
              <a:rPr lang="sv-SE" sz="1260" kern="0" dirty="0" err="1">
                <a:solidFill>
                  <a:srgbClr val="1E1E1E"/>
                </a:solidFill>
                <a:latin typeface="Arial"/>
                <a:cs typeface="Arial"/>
                <a:sym typeface="Arial"/>
              </a:rPr>
              <a:t>Open</a:t>
            </a:r>
            <a:r>
              <a:rPr lang="sv-SE" sz="1260" kern="0" dirty="0">
                <a:solidFill>
                  <a:srgbClr val="1E1E1E"/>
                </a:solidFill>
                <a:latin typeface="Arial"/>
                <a:cs typeface="Arial"/>
                <a:sym typeface="Arial"/>
              </a:rPr>
              <a:t> Container </a:t>
            </a:r>
            <a:r>
              <a:rPr lang="sv-SE" sz="1260" kern="0" dirty="0" err="1">
                <a:solidFill>
                  <a:srgbClr val="1E1E1E"/>
                </a:solidFill>
                <a:latin typeface="Arial"/>
                <a:cs typeface="Arial"/>
                <a:sym typeface="Arial"/>
              </a:rPr>
              <a:t>Initiative</a:t>
            </a:r>
            <a:r>
              <a:rPr lang="sv-SE" sz="1260" kern="0" dirty="0">
                <a:solidFill>
                  <a:srgbClr val="1E1E1E"/>
                </a:solidFill>
                <a:latin typeface="Arial"/>
                <a:cs typeface="Arial"/>
                <a:sym typeface="Arial"/>
              </a:rPr>
              <a:t>, </a:t>
            </a:r>
            <a:r>
              <a:rPr lang="sv-SE" sz="1260" kern="0" dirty="0" err="1">
                <a:solidFill>
                  <a:srgbClr val="1E1E1E"/>
                </a:solidFill>
                <a:latin typeface="Arial"/>
                <a:cs typeface="Arial"/>
                <a:sym typeface="Arial"/>
              </a:rPr>
              <a:t>Kubernetes</a:t>
            </a:r>
            <a:r>
              <a:rPr lang="sv-SE" sz="1260" kern="0" dirty="0">
                <a:solidFill>
                  <a:srgbClr val="1E1E1E"/>
                </a:solidFill>
                <a:latin typeface="Arial"/>
                <a:cs typeface="Arial"/>
                <a:sym typeface="Arial"/>
              </a:rPr>
              <a:t>, </a:t>
            </a:r>
            <a:r>
              <a:rPr lang="sv-SE" sz="1260" kern="0" dirty="0" err="1">
                <a:solidFill>
                  <a:srgbClr val="1E1E1E"/>
                </a:solidFill>
                <a:latin typeface="Arial"/>
                <a:cs typeface="Arial"/>
                <a:sym typeface="Arial"/>
              </a:rPr>
              <a:t>APIer</a:t>
            </a:r>
            <a:r>
              <a:rPr lang="sv-SE" sz="1260" kern="0" dirty="0">
                <a:solidFill>
                  <a:srgbClr val="1E1E1E"/>
                </a:solidFill>
                <a:latin typeface="Arial"/>
                <a:cs typeface="Arial"/>
                <a:sym typeface="Arial"/>
              </a:rPr>
              <a:t> etc.</a:t>
            </a:r>
            <a:endParaRPr lang="sv-SE" sz="1260" kern="0" spc="-18" dirty="0">
              <a:solidFill>
                <a:srgbClr val="1E1E1E">
                  <a:lumMod val="90000"/>
                  <a:lumOff val="10000"/>
                </a:srgbClr>
              </a:solidFill>
              <a:latin typeface="Arial" panose="020B0604020202020204"/>
              <a:cs typeface="Arial"/>
              <a:sym typeface="Arial"/>
            </a:endParaRPr>
          </a:p>
        </p:txBody>
      </p:sp>
      <p:sp>
        <p:nvSpPr>
          <p:cNvPr id="17" name="textruta 16">
            <a:extLst>
              <a:ext uri="{FF2B5EF4-FFF2-40B4-BE49-F238E27FC236}">
                <a16:creationId xmlns:a16="http://schemas.microsoft.com/office/drawing/2014/main" id="{A171DF06-938B-45ED-AD34-89EA8BF2AD03}"/>
              </a:ext>
            </a:extLst>
          </p:cNvPr>
          <p:cNvSpPr txBox="1"/>
          <p:nvPr/>
        </p:nvSpPr>
        <p:spPr>
          <a:xfrm>
            <a:off x="5383121" y="4040291"/>
            <a:ext cx="1101493" cy="424732"/>
          </a:xfrm>
          <a:prstGeom prst="rect">
            <a:avLst/>
          </a:prstGeom>
          <a:noFill/>
        </p:spPr>
        <p:txBody>
          <a:bodyPr wrap="square" rtlCol="0">
            <a:spAutoFit/>
          </a:bodyPr>
          <a:lstStyle/>
          <a:p>
            <a:pPr defTabSz="822960" hangingPunct="0">
              <a:spcAft>
                <a:spcPts val="540"/>
              </a:spcAft>
            </a:pPr>
            <a:r>
              <a:rPr lang="sv-SE" sz="2160" kern="0" spc="-18" dirty="0" err="1">
                <a:solidFill>
                  <a:srgbClr val="1E1E1E">
                    <a:lumMod val="90000"/>
                    <a:lumOff val="10000"/>
                  </a:srgbClr>
                </a:solidFill>
                <a:latin typeface="Arial" panose="020B0604020202020204"/>
                <a:cs typeface="Arial"/>
                <a:sym typeface="Arial"/>
              </a:rPr>
              <a:t>PaaS</a:t>
            </a:r>
            <a:endParaRPr lang="sv-SE" sz="1260" kern="0" spc="-18" dirty="0">
              <a:solidFill>
                <a:srgbClr val="1E1E1E">
                  <a:lumMod val="90000"/>
                  <a:lumOff val="10000"/>
                </a:srgbClr>
              </a:solidFill>
              <a:latin typeface="Arial" panose="020B0604020202020204"/>
              <a:cs typeface="Arial"/>
              <a:sym typeface="Arial"/>
            </a:endParaRPr>
          </a:p>
        </p:txBody>
      </p:sp>
      <p:sp>
        <p:nvSpPr>
          <p:cNvPr id="18" name="textruta 17">
            <a:extLst>
              <a:ext uri="{FF2B5EF4-FFF2-40B4-BE49-F238E27FC236}">
                <a16:creationId xmlns:a16="http://schemas.microsoft.com/office/drawing/2014/main" id="{FF06B6C3-78BE-48C2-8631-3C5D40101648}"/>
              </a:ext>
            </a:extLst>
          </p:cNvPr>
          <p:cNvSpPr txBox="1"/>
          <p:nvPr/>
        </p:nvSpPr>
        <p:spPr>
          <a:xfrm>
            <a:off x="5415666" y="5055294"/>
            <a:ext cx="1360668" cy="424732"/>
          </a:xfrm>
          <a:prstGeom prst="rect">
            <a:avLst/>
          </a:prstGeom>
          <a:noFill/>
        </p:spPr>
        <p:txBody>
          <a:bodyPr wrap="square" rtlCol="0">
            <a:spAutoFit/>
          </a:bodyPr>
          <a:lstStyle/>
          <a:p>
            <a:pPr defTabSz="822960" hangingPunct="0">
              <a:spcAft>
                <a:spcPts val="540"/>
              </a:spcAft>
            </a:pPr>
            <a:r>
              <a:rPr lang="sv-SE" sz="2160" kern="0" spc="-18" dirty="0" err="1">
                <a:solidFill>
                  <a:srgbClr val="1E1E1E">
                    <a:lumMod val="90000"/>
                    <a:lumOff val="10000"/>
                  </a:srgbClr>
                </a:solidFill>
                <a:latin typeface="Arial" panose="020B0604020202020204"/>
                <a:cs typeface="Arial"/>
                <a:sym typeface="Arial"/>
              </a:rPr>
              <a:t>IaaS</a:t>
            </a:r>
            <a:endParaRPr lang="sv-SE" sz="1260" kern="0" spc="-18" dirty="0">
              <a:solidFill>
                <a:srgbClr val="1E1E1E">
                  <a:lumMod val="90000"/>
                  <a:lumOff val="10000"/>
                </a:srgbClr>
              </a:solidFill>
              <a:latin typeface="Arial" panose="020B0604020202020204"/>
              <a:cs typeface="Arial"/>
              <a:sym typeface="Arial"/>
            </a:endParaRPr>
          </a:p>
        </p:txBody>
      </p:sp>
      <p:sp>
        <p:nvSpPr>
          <p:cNvPr id="19" name="textruta 18">
            <a:extLst>
              <a:ext uri="{FF2B5EF4-FFF2-40B4-BE49-F238E27FC236}">
                <a16:creationId xmlns:a16="http://schemas.microsoft.com/office/drawing/2014/main" id="{1139D9E6-B136-43BF-BC26-6445F3D84DA1}"/>
              </a:ext>
            </a:extLst>
          </p:cNvPr>
          <p:cNvSpPr txBox="1"/>
          <p:nvPr/>
        </p:nvSpPr>
        <p:spPr>
          <a:xfrm>
            <a:off x="5383121" y="3033023"/>
            <a:ext cx="1101493" cy="424732"/>
          </a:xfrm>
          <a:prstGeom prst="rect">
            <a:avLst/>
          </a:prstGeom>
          <a:noFill/>
        </p:spPr>
        <p:txBody>
          <a:bodyPr wrap="square" rtlCol="0">
            <a:spAutoFit/>
          </a:bodyPr>
          <a:lstStyle/>
          <a:p>
            <a:pPr defTabSz="822960" hangingPunct="0">
              <a:spcAft>
                <a:spcPts val="540"/>
              </a:spcAft>
            </a:pPr>
            <a:r>
              <a:rPr lang="sv-SE" sz="2160" kern="0" spc="-18" dirty="0" err="1">
                <a:solidFill>
                  <a:srgbClr val="1E1E1E">
                    <a:lumMod val="90000"/>
                    <a:lumOff val="10000"/>
                  </a:srgbClr>
                </a:solidFill>
                <a:latin typeface="Arial" panose="020B0604020202020204"/>
                <a:cs typeface="Arial"/>
                <a:sym typeface="Arial"/>
              </a:rPr>
              <a:t>SaaS</a:t>
            </a:r>
            <a:endParaRPr lang="sv-SE" sz="1260" kern="0" spc="-18" dirty="0">
              <a:solidFill>
                <a:srgbClr val="1E1E1E">
                  <a:lumMod val="90000"/>
                  <a:lumOff val="10000"/>
                </a:srgbClr>
              </a:solidFill>
              <a:latin typeface="Arial" panose="020B0604020202020204"/>
              <a:cs typeface="Arial"/>
              <a:sym typeface="Arial"/>
            </a:endParaRPr>
          </a:p>
        </p:txBody>
      </p:sp>
      <p:pic>
        <p:nvPicPr>
          <p:cNvPr id="23" name="Picture 2" descr="CNCF | Kubernetes Certified Service Provider och Training Partner">
            <a:extLst>
              <a:ext uri="{FF2B5EF4-FFF2-40B4-BE49-F238E27FC236}">
                <a16:creationId xmlns:a16="http://schemas.microsoft.com/office/drawing/2014/main" id="{2C97B078-9951-466E-982A-8B7116D98A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1047" y="4865380"/>
            <a:ext cx="1476342" cy="7381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openDesk is your flexible partner | openDesk">
            <a:extLst>
              <a:ext uri="{FF2B5EF4-FFF2-40B4-BE49-F238E27FC236}">
                <a16:creationId xmlns:a16="http://schemas.microsoft.com/office/drawing/2014/main" id="{56912E73-196E-4734-862C-AD5BF1E012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4793" y="1971043"/>
            <a:ext cx="907301" cy="4763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Building European Collaboration: &quot;La suite&quot; | Interoperable Europe Portal">
            <a:extLst>
              <a:ext uri="{FF2B5EF4-FFF2-40B4-BE49-F238E27FC236}">
                <a16:creationId xmlns:a16="http://schemas.microsoft.com/office/drawing/2014/main" id="{D1F90CD8-B870-41E3-BAB0-40814B845A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8494" y="2777794"/>
            <a:ext cx="1101494" cy="423920"/>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objekt 7">
            <a:extLst>
              <a:ext uri="{FF2B5EF4-FFF2-40B4-BE49-F238E27FC236}">
                <a16:creationId xmlns:a16="http://schemas.microsoft.com/office/drawing/2014/main" id="{7620F738-9F17-47AA-810B-5FDEA6E5E7F2}"/>
              </a:ext>
            </a:extLst>
          </p:cNvPr>
          <p:cNvPicPr/>
          <p:nvPr/>
        </p:nvPicPr>
        <p:blipFill>
          <a:blip r:embed="rId5"/>
          <a:stretch/>
        </p:blipFill>
        <p:spPr>
          <a:xfrm>
            <a:off x="8426695" y="3167546"/>
            <a:ext cx="1555373" cy="350690"/>
          </a:xfrm>
          <a:prstGeom prst="rect">
            <a:avLst/>
          </a:prstGeom>
          <a:noFill/>
          <a:ln w="0">
            <a:noFill/>
          </a:ln>
        </p:spPr>
      </p:pic>
      <p:pic>
        <p:nvPicPr>
          <p:cNvPr id="22" name="Picture 24">
            <a:extLst>
              <a:ext uri="{FF2B5EF4-FFF2-40B4-BE49-F238E27FC236}">
                <a16:creationId xmlns:a16="http://schemas.microsoft.com/office/drawing/2014/main" id="{CF8CB53D-2B7D-4D3C-8111-F094636990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00674" y="2036427"/>
            <a:ext cx="848478" cy="5976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Download Kubernetes (k8s) Logo in SVG Vector or PNG File Format - Logo.wine">
            <a:extLst>
              <a:ext uri="{FF2B5EF4-FFF2-40B4-BE49-F238E27FC236}">
                <a16:creationId xmlns:a16="http://schemas.microsoft.com/office/drawing/2014/main" id="{7227D8EB-5BA6-401A-B94B-EA262BFAB2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5593" y="3846852"/>
            <a:ext cx="807594" cy="5383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OpenStack Logo in SVG Vector or PNG File Format ...">
            <a:extLst>
              <a:ext uri="{FF2B5EF4-FFF2-40B4-BE49-F238E27FC236}">
                <a16:creationId xmlns:a16="http://schemas.microsoft.com/office/drawing/2014/main" id="{4ED1B33B-DC63-43A4-89F0-97C6D8984F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1168" y="4780554"/>
            <a:ext cx="905579" cy="6037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8BE9C1C-60DB-41A1-9989-F7544F450C0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855" y="5335283"/>
            <a:ext cx="470425" cy="3789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NCF | Kubernetes Certified Service Provider och Training Partner">
            <a:extLst>
              <a:ext uri="{FF2B5EF4-FFF2-40B4-BE49-F238E27FC236}">
                <a16:creationId xmlns:a16="http://schemas.microsoft.com/office/drawing/2014/main" id="{975050BB-412B-47A1-BA91-F7CAD647756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28946" y="4095199"/>
            <a:ext cx="1076793" cy="5383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doo, projektledningsverktyg, betyg 2025 | businesswith.se">
            <a:extLst>
              <a:ext uri="{FF2B5EF4-FFF2-40B4-BE49-F238E27FC236}">
                <a16:creationId xmlns:a16="http://schemas.microsoft.com/office/drawing/2014/main" id="{70E4FFD3-45E9-4BAA-9BC3-529D94BF8F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06746" y="2474411"/>
            <a:ext cx="979067" cy="48953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ostgreSQL logo landscape transparent PNG - StickPNG">
            <a:extLst>
              <a:ext uri="{FF2B5EF4-FFF2-40B4-BE49-F238E27FC236}">
                <a16:creationId xmlns:a16="http://schemas.microsoft.com/office/drawing/2014/main" id="{B62B45B6-FBD7-4F19-ADD7-D96AB46483B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72774" y="3854440"/>
            <a:ext cx="923320" cy="42272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abbitMQ - meshIQ">
            <a:extLst>
              <a:ext uri="{FF2B5EF4-FFF2-40B4-BE49-F238E27FC236}">
                <a16:creationId xmlns:a16="http://schemas.microsoft.com/office/drawing/2014/main" id="{1E9FCA81-EE99-429A-91A1-0DF61906AC4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06153" y="4173985"/>
            <a:ext cx="789988" cy="44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48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 name="Picture 6" descr="Building European Collaboration: &quot;La suite&quot; | Interoperable Europe Portal"/>
          <p:cNvPicPr/>
          <p:nvPr/>
        </p:nvPicPr>
        <p:blipFill>
          <a:blip r:embed="rId2"/>
          <a:stretch/>
        </p:blipFill>
        <p:spPr>
          <a:xfrm>
            <a:off x="4475974" y="207360"/>
            <a:ext cx="2461104" cy="946080"/>
          </a:xfrm>
          <a:prstGeom prst="rect">
            <a:avLst/>
          </a:prstGeom>
          <a:noFill/>
          <a:ln w="0">
            <a:noFill/>
          </a:ln>
        </p:spPr>
      </p:pic>
      <p:cxnSp>
        <p:nvCxnSpPr>
          <p:cNvPr id="110" name="Koppling: böjd 5"/>
          <p:cNvCxnSpPr/>
          <p:nvPr/>
        </p:nvCxnSpPr>
        <p:spPr>
          <a:xfrm flipV="1">
            <a:off x="3503650" y="1938168"/>
            <a:ext cx="2204820" cy="1770660"/>
          </a:xfrm>
          <a:prstGeom prst="curvedConnector3">
            <a:avLst>
              <a:gd name="adj1" fmla="val 25000"/>
            </a:avLst>
          </a:prstGeom>
          <a:ln w="10795">
            <a:solidFill>
              <a:srgbClr val="5F9E6C"/>
            </a:solidFill>
            <a:round/>
          </a:ln>
        </p:spPr>
      </p:cxnSp>
      <p:cxnSp>
        <p:nvCxnSpPr>
          <p:cNvPr id="111" name="Koppling: böjd 6"/>
          <p:cNvCxnSpPr/>
          <p:nvPr/>
        </p:nvCxnSpPr>
        <p:spPr>
          <a:xfrm>
            <a:off x="3458614" y="3707208"/>
            <a:ext cx="2249856" cy="1667628"/>
          </a:xfrm>
          <a:prstGeom prst="curvedConnector3">
            <a:avLst>
              <a:gd name="adj1" fmla="val 25018"/>
            </a:avLst>
          </a:prstGeom>
          <a:ln w="10795">
            <a:solidFill>
              <a:srgbClr val="5F9E6C"/>
            </a:solidFill>
            <a:round/>
          </a:ln>
        </p:spPr>
      </p:cxnSp>
      <p:pic>
        <p:nvPicPr>
          <p:cNvPr id="112" name="Picture 2"/>
          <p:cNvPicPr/>
          <p:nvPr/>
        </p:nvPicPr>
        <p:blipFill>
          <a:blip r:embed="rId3"/>
          <a:stretch/>
        </p:blipFill>
        <p:spPr>
          <a:xfrm>
            <a:off x="6216826" y="1060776"/>
            <a:ext cx="5860512" cy="4051620"/>
          </a:xfrm>
          <a:prstGeom prst="rect">
            <a:avLst/>
          </a:prstGeom>
          <a:noFill/>
          <a:ln w="0">
            <a:noFill/>
          </a:ln>
        </p:spPr>
      </p:pic>
      <p:pic>
        <p:nvPicPr>
          <p:cNvPr id="113" name="Picture 4" descr="La Suite Meet Demonstration"/>
          <p:cNvPicPr/>
          <p:nvPr/>
        </p:nvPicPr>
        <p:blipFill>
          <a:blip r:embed="rId4"/>
          <a:stretch/>
        </p:blipFill>
        <p:spPr>
          <a:xfrm>
            <a:off x="11578" y="1049436"/>
            <a:ext cx="6303744" cy="4257360"/>
          </a:xfrm>
          <a:prstGeom prst="rect">
            <a:avLst/>
          </a:prstGeom>
          <a:noFill/>
          <a:ln w="0">
            <a:noFill/>
          </a:ln>
        </p:spPr>
      </p:pic>
      <p:sp>
        <p:nvSpPr>
          <p:cNvPr id="114" name="textruta 13"/>
          <p:cNvSpPr/>
          <p:nvPr/>
        </p:nvSpPr>
        <p:spPr>
          <a:xfrm>
            <a:off x="7975498" y="382968"/>
            <a:ext cx="3043980" cy="331090"/>
          </a:xfrm>
          <a:prstGeom prst="rect">
            <a:avLst/>
          </a:prstGeom>
          <a:noFill/>
          <a:ln w="12700">
            <a:noFill/>
          </a:ln>
        </p:spPr>
        <p:style>
          <a:lnRef idx="0">
            <a:scrgbClr r="0" g="0" b="0"/>
          </a:lnRef>
          <a:fillRef idx="0">
            <a:scrgbClr r="0" g="0" b="0"/>
          </a:fillRef>
          <a:effectRef idx="0">
            <a:scrgbClr r="0" g="0" b="0"/>
          </a:effectRef>
          <a:fontRef idx="minor"/>
        </p:style>
        <p:txBody>
          <a:bodyPr horzOverflow="overflow" lIns="41148" tIns="40500" rIns="41148" bIns="40500" numCol="1" spcCol="38160" anchor="t">
            <a:spAutoFit/>
          </a:bodyPr>
          <a:lstStyle/>
          <a:p>
            <a:pPr defTabSz="822960" hangingPunct="0">
              <a:tabLst>
                <a:tab pos="0" algn="l"/>
              </a:tabLst>
            </a:pPr>
            <a:endParaRPr lang="sv-SE" sz="1620" kern="0" spc="-1">
              <a:solidFill>
                <a:srgbClr val="1E1E1E"/>
              </a:solidFill>
              <a:latin typeface="Arial"/>
              <a:ea typeface="Arial"/>
              <a:sym typeface="Arial"/>
            </a:endParaRPr>
          </a:p>
        </p:txBody>
      </p:sp>
      <p:pic>
        <p:nvPicPr>
          <p:cNvPr id="115" name="Picture 6" descr="Tchap secure app | French government | Matrix"/>
          <p:cNvPicPr/>
          <p:nvPr/>
        </p:nvPicPr>
        <p:blipFill>
          <a:blip r:embed="rId5"/>
          <a:stretch/>
        </p:blipFill>
        <p:spPr>
          <a:xfrm>
            <a:off x="5034550" y="5114016"/>
            <a:ext cx="2120904" cy="1461564"/>
          </a:xfrm>
          <a:prstGeom prst="rect">
            <a:avLst/>
          </a:prstGeom>
          <a:noFill/>
          <a:ln w="0">
            <a:noFill/>
          </a:ln>
        </p:spPr>
      </p:pic>
      <p:sp>
        <p:nvSpPr>
          <p:cNvPr id="116" name="Rektangel 115"/>
          <p:cNvSpPr/>
          <p:nvPr/>
        </p:nvSpPr>
        <p:spPr>
          <a:xfrm>
            <a:off x="7168090" y="301385"/>
            <a:ext cx="2920212" cy="616572"/>
          </a:xfrm>
          <a:prstGeom prst="rect">
            <a:avLst/>
          </a:prstGeom>
          <a:noFill/>
          <a:ln w="36000">
            <a:solidFill>
              <a:srgbClr val="FF0000"/>
            </a:solidFill>
            <a:prstDash val="sysDash"/>
            <a:round/>
          </a:ln>
        </p:spPr>
        <p:style>
          <a:lnRef idx="0">
            <a:scrgbClr r="0" g="0" b="0"/>
          </a:lnRef>
          <a:fillRef idx="0">
            <a:scrgbClr r="0" g="0" b="0"/>
          </a:fillRef>
          <a:effectRef idx="0">
            <a:scrgbClr r="0" g="0" b="0"/>
          </a:effectRef>
          <a:fontRef idx="minor"/>
        </p:style>
        <p:txBody>
          <a:bodyPr lIns="97200" tIns="56700" rIns="97200" bIns="56700" anchor="t">
            <a:noAutofit/>
          </a:bodyPr>
          <a:lstStyle/>
          <a:p>
            <a:pPr defTabSz="822960" hangingPunct="0"/>
            <a:r>
              <a:rPr lang="sv-SE" sz="1620" kern="0" spc="-1" dirty="0">
                <a:solidFill>
                  <a:srgbClr val="000000"/>
                </a:solidFill>
                <a:latin typeface="Calibri"/>
                <a:ea typeface="Calibri"/>
                <a:sym typeface="Arial"/>
              </a:rPr>
              <a:t>4-500 000 användare, målbild på miljontals användare</a:t>
            </a:r>
            <a:endParaRPr lang="sv-SE" sz="1620" kern="0" spc="-1" dirty="0">
              <a:solidFill>
                <a:srgbClr val="000000"/>
              </a:solidFill>
              <a:latin typeface="Calibri"/>
              <a:sym typeface="Arial"/>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 name="Picture 4" descr="openDesk is your flexible partner | openDesk"/>
          <p:cNvPicPr/>
          <p:nvPr/>
        </p:nvPicPr>
        <p:blipFill>
          <a:blip r:embed="rId2"/>
          <a:stretch/>
        </p:blipFill>
        <p:spPr>
          <a:xfrm>
            <a:off x="4803052" y="188640"/>
            <a:ext cx="2201904" cy="1155060"/>
          </a:xfrm>
          <a:prstGeom prst="rect">
            <a:avLst/>
          </a:prstGeom>
          <a:noFill/>
          <a:ln w="0">
            <a:noFill/>
          </a:ln>
        </p:spPr>
      </p:pic>
      <p:pic>
        <p:nvPicPr>
          <p:cNvPr id="119" name="Bildobjekt 5"/>
          <p:cNvPicPr/>
          <p:nvPr/>
        </p:nvPicPr>
        <p:blipFill>
          <a:blip r:embed="rId3"/>
          <a:stretch/>
        </p:blipFill>
        <p:spPr>
          <a:xfrm>
            <a:off x="976126" y="1667952"/>
            <a:ext cx="9855756" cy="3657636"/>
          </a:xfrm>
          <a:prstGeom prst="rect">
            <a:avLst/>
          </a:prstGeom>
          <a:noFill/>
          <a:ln w="72000" cap="rnd">
            <a:solidFill>
              <a:srgbClr val="3465A4"/>
            </a:solidFill>
            <a:prstDash val="sysDot"/>
            <a:round/>
          </a:ln>
        </p:spPr>
      </p:pic>
      <p:sp>
        <p:nvSpPr>
          <p:cNvPr id="120" name="Rektangel 119"/>
          <p:cNvSpPr/>
          <p:nvPr/>
        </p:nvSpPr>
        <p:spPr>
          <a:xfrm>
            <a:off x="4799650" y="2618892"/>
            <a:ext cx="2590704" cy="409536"/>
          </a:xfrm>
          <a:prstGeom prst="rect">
            <a:avLst/>
          </a:prstGeom>
          <a:noFill/>
          <a:ln w="0">
            <a:noFill/>
          </a:ln>
        </p:spPr>
        <p:style>
          <a:lnRef idx="0">
            <a:scrgbClr r="0" g="0" b="0"/>
          </a:lnRef>
          <a:fillRef idx="0">
            <a:scrgbClr r="0" g="0" b="0"/>
          </a:fillRef>
          <a:effectRef idx="0">
            <a:scrgbClr r="0" g="0" b="0"/>
          </a:effectRef>
          <a:fontRef idx="minor"/>
        </p:style>
        <p:txBody>
          <a:bodyPr lIns="81000" tIns="40500" rIns="81000" bIns="40500" anchor="t">
            <a:noAutofit/>
          </a:bodyPr>
          <a:lstStyle/>
          <a:p>
            <a:pPr defTabSz="822960" hangingPunct="0"/>
            <a:endParaRPr lang="sv-SE" sz="1620" kern="0" spc="-1">
              <a:solidFill>
                <a:srgbClr val="000000"/>
              </a:solidFill>
              <a:latin typeface="Calibri"/>
              <a:ea typeface="Calibri"/>
              <a:sym typeface="Arial"/>
            </a:endParaRPr>
          </a:p>
        </p:txBody>
      </p:sp>
      <p:sp>
        <p:nvSpPr>
          <p:cNvPr id="7" name="Rektangel 6">
            <a:extLst>
              <a:ext uri="{FF2B5EF4-FFF2-40B4-BE49-F238E27FC236}">
                <a16:creationId xmlns:a16="http://schemas.microsoft.com/office/drawing/2014/main" id="{9CC65B34-0007-40E7-986C-536C5FC979C4}"/>
              </a:ext>
            </a:extLst>
          </p:cNvPr>
          <p:cNvSpPr/>
          <p:nvPr/>
        </p:nvSpPr>
        <p:spPr>
          <a:xfrm>
            <a:off x="7197722" y="457884"/>
            <a:ext cx="2920212" cy="616572"/>
          </a:xfrm>
          <a:prstGeom prst="rect">
            <a:avLst/>
          </a:prstGeom>
          <a:noFill/>
          <a:ln w="36000">
            <a:solidFill>
              <a:srgbClr val="FF0000"/>
            </a:solidFill>
            <a:prstDash val="sysDash"/>
            <a:round/>
          </a:ln>
        </p:spPr>
        <p:style>
          <a:lnRef idx="0">
            <a:scrgbClr r="0" g="0" b="0"/>
          </a:lnRef>
          <a:fillRef idx="0">
            <a:scrgbClr r="0" g="0" b="0"/>
          </a:fillRef>
          <a:effectRef idx="0">
            <a:scrgbClr r="0" g="0" b="0"/>
          </a:effectRef>
          <a:fontRef idx="minor"/>
        </p:style>
        <p:txBody>
          <a:bodyPr lIns="97200" tIns="56700" rIns="97200" bIns="56700" anchor="t">
            <a:noAutofit/>
          </a:bodyPr>
          <a:lstStyle/>
          <a:p>
            <a:pPr defTabSz="822960" hangingPunct="0"/>
            <a:r>
              <a:rPr lang="sv-SE" sz="1620" kern="0" spc="-1" dirty="0">
                <a:solidFill>
                  <a:srgbClr val="000000"/>
                </a:solidFill>
                <a:latin typeface="Calibri"/>
                <a:ea typeface="Calibri"/>
                <a:sym typeface="Arial"/>
              </a:rPr>
              <a:t>21 </a:t>
            </a:r>
            <a:r>
              <a:rPr lang="sv-SE" sz="1620" kern="0" spc="-1" dirty="0" err="1">
                <a:solidFill>
                  <a:srgbClr val="000000"/>
                </a:solidFill>
                <a:latin typeface="Calibri"/>
                <a:ea typeface="Calibri"/>
                <a:sym typeface="Arial"/>
              </a:rPr>
              <a:t>milj</a:t>
            </a:r>
            <a:r>
              <a:rPr lang="sv-SE" sz="1620" kern="0" spc="-1" dirty="0">
                <a:solidFill>
                  <a:srgbClr val="000000"/>
                </a:solidFill>
                <a:latin typeface="Calibri"/>
                <a:ea typeface="Calibri"/>
                <a:sym typeface="Arial"/>
              </a:rPr>
              <a:t>/euro investeras 2024-2025</a:t>
            </a:r>
            <a:endParaRPr lang="sv-SE" sz="1620" kern="0" spc="-1" dirty="0">
              <a:solidFill>
                <a:srgbClr val="000000"/>
              </a:solidFill>
              <a:latin typeface="Calibri"/>
              <a:sym typeface="Arial"/>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144C79-8497-493A-887F-0117484D0DFC}"/>
              </a:ext>
            </a:extLst>
          </p:cNvPr>
          <p:cNvSpPr>
            <a:spLocks noGrp="1"/>
          </p:cNvSpPr>
          <p:nvPr>
            <p:ph type="title"/>
          </p:nvPr>
        </p:nvSpPr>
        <p:spPr/>
        <p:txBody>
          <a:bodyPr/>
          <a:lstStyle/>
          <a:p>
            <a:r>
              <a:rPr lang="sv-SE" dirty="0"/>
              <a:t>Eurostack – en gemensam målbild</a:t>
            </a:r>
          </a:p>
        </p:txBody>
      </p:sp>
      <p:sp>
        <p:nvSpPr>
          <p:cNvPr id="3" name="Platshållare för text 2">
            <a:extLst>
              <a:ext uri="{FF2B5EF4-FFF2-40B4-BE49-F238E27FC236}">
                <a16:creationId xmlns:a16="http://schemas.microsoft.com/office/drawing/2014/main" id="{961BE11C-3F2F-409D-801F-00024F9F78F2}"/>
              </a:ext>
            </a:extLst>
          </p:cNvPr>
          <p:cNvSpPr>
            <a:spLocks noGrp="1"/>
          </p:cNvSpPr>
          <p:nvPr>
            <p:ph type="body" idx="10"/>
          </p:nvPr>
        </p:nvSpPr>
        <p:spPr/>
        <p:txBody>
          <a:bodyPr/>
          <a:lstStyle/>
          <a:p>
            <a:r>
              <a:rPr lang="sv-SE" dirty="0"/>
              <a:t>200 företag anslutna</a:t>
            </a:r>
          </a:p>
          <a:p>
            <a:r>
              <a:rPr lang="sv-SE" dirty="0"/>
              <a:t>Omfattande – hårdvara till mjukvara</a:t>
            </a:r>
          </a:p>
          <a:p>
            <a:pPr lvl="1"/>
            <a:r>
              <a:rPr lang="sv-SE" dirty="0"/>
              <a:t>Bygga på öppna standarder och lösningar</a:t>
            </a:r>
          </a:p>
          <a:p>
            <a:r>
              <a:rPr lang="sv-SE" dirty="0"/>
              <a:t>”Buy </a:t>
            </a:r>
            <a:r>
              <a:rPr lang="sv-SE" dirty="0" err="1"/>
              <a:t>european</a:t>
            </a:r>
            <a:r>
              <a:rPr lang="sv-SE" dirty="0"/>
              <a:t>”</a:t>
            </a:r>
          </a:p>
          <a:p>
            <a:pPr lvl="1"/>
            <a:r>
              <a:rPr lang="sv-SE" dirty="0"/>
              <a:t>ska gälla inre </a:t>
            </a:r>
            <a:r>
              <a:rPr lang="sv-SE" dirty="0" err="1"/>
              <a:t>marknande</a:t>
            </a:r>
            <a:r>
              <a:rPr lang="sv-SE" dirty="0"/>
              <a:t> inom EU(inte tänka nationellt)</a:t>
            </a:r>
          </a:p>
          <a:p>
            <a:pPr lvl="1"/>
            <a:r>
              <a:rPr lang="sv-SE" dirty="0"/>
              <a:t>x% ska vara europeiska lösningar</a:t>
            </a:r>
          </a:p>
          <a:p>
            <a:r>
              <a:rPr lang="sv-SE" dirty="0"/>
              <a:t>Förändringen ska inte ske genom EU bidrag</a:t>
            </a:r>
          </a:p>
          <a:p>
            <a:r>
              <a:rPr lang="sv-SE" dirty="0"/>
              <a:t>Om lösningar saknas på EU marknaden</a:t>
            </a:r>
          </a:p>
          <a:p>
            <a:pPr lvl="1"/>
            <a:r>
              <a:rPr lang="sv-SE" dirty="0"/>
              <a:t>Borgar för investeringar inom EU</a:t>
            </a:r>
          </a:p>
          <a:p>
            <a:pPr marL="0" indent="0">
              <a:buNone/>
            </a:pPr>
            <a:endParaRPr lang="sv-SE" dirty="0"/>
          </a:p>
          <a:p>
            <a:endParaRPr lang="sv-SE" dirty="0"/>
          </a:p>
        </p:txBody>
      </p:sp>
      <p:sp>
        <p:nvSpPr>
          <p:cNvPr id="5" name="Platshållare för innehåll 4">
            <a:extLst>
              <a:ext uri="{FF2B5EF4-FFF2-40B4-BE49-F238E27FC236}">
                <a16:creationId xmlns:a16="http://schemas.microsoft.com/office/drawing/2014/main" id="{7F87957C-0B83-41AF-AE21-2FAD67BBA896}"/>
              </a:ext>
            </a:extLst>
          </p:cNvPr>
          <p:cNvSpPr>
            <a:spLocks noGrp="1"/>
          </p:cNvSpPr>
          <p:nvPr>
            <p:ph sz="quarter" idx="12"/>
          </p:nvPr>
        </p:nvSpPr>
        <p:spPr/>
        <p:txBody>
          <a:bodyPr/>
          <a:lstStyle/>
          <a:p>
            <a:endParaRPr lang="sv-SE"/>
          </a:p>
        </p:txBody>
      </p:sp>
      <p:pic>
        <p:nvPicPr>
          <p:cNvPr id="4" name="Picture 8" descr="EuroStack – A European alternative for digital sovereignty - CEPS">
            <a:extLst>
              <a:ext uri="{FF2B5EF4-FFF2-40B4-BE49-F238E27FC236}">
                <a16:creationId xmlns:a16="http://schemas.microsoft.com/office/drawing/2014/main" id="{6B6AC88F-5B4C-420B-BE86-30C3304864DB}"/>
              </a:ext>
            </a:extLst>
          </p:cNvPr>
          <p:cNvPicPr/>
          <p:nvPr/>
        </p:nvPicPr>
        <p:blipFill>
          <a:blip r:embed="rId2"/>
          <a:stretch/>
        </p:blipFill>
        <p:spPr>
          <a:xfrm>
            <a:off x="9141898" y="1494936"/>
            <a:ext cx="2731644" cy="3866292"/>
          </a:xfrm>
          <a:prstGeom prst="rect">
            <a:avLst/>
          </a:prstGeom>
          <a:noFill/>
          <a:ln w="0">
            <a:noFill/>
          </a:ln>
        </p:spPr>
      </p:pic>
    </p:spTree>
    <p:extLst>
      <p:ext uri="{BB962C8B-B14F-4D97-AF65-F5344CB8AC3E}">
        <p14:creationId xmlns:p14="http://schemas.microsoft.com/office/powerpoint/2010/main" val="2080468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714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7D8D9F5-794D-4DEF-B56B-DE55441CCDEA}"/>
              </a:ext>
            </a:extLst>
          </p:cNvPr>
          <p:cNvSpPr>
            <a:spLocks noGrp="1"/>
          </p:cNvSpPr>
          <p:nvPr>
            <p:ph type="title"/>
          </p:nvPr>
        </p:nvSpPr>
        <p:spPr/>
        <p:txBody>
          <a:bodyPr/>
          <a:lstStyle/>
          <a:p>
            <a:r>
              <a:rPr lang="sv-SE" dirty="0" err="1"/>
              <a:t>Pedra</a:t>
            </a:r>
            <a:r>
              <a:rPr lang="sv-SE" dirty="0"/>
              <a:t> Herdegen, Anskaffning SKV</a:t>
            </a:r>
          </a:p>
        </p:txBody>
      </p:sp>
      <p:sp>
        <p:nvSpPr>
          <p:cNvPr id="8" name="Platshållare för text 7">
            <a:extLst>
              <a:ext uri="{FF2B5EF4-FFF2-40B4-BE49-F238E27FC236}">
                <a16:creationId xmlns:a16="http://schemas.microsoft.com/office/drawing/2014/main" id="{263B19A5-078E-4D0A-8ED5-DF6F3A8A9A30}"/>
              </a:ext>
            </a:extLst>
          </p:cNvPr>
          <p:cNvSpPr>
            <a:spLocks noGrp="1"/>
          </p:cNvSpPr>
          <p:nvPr>
            <p:ph type="body" idx="1"/>
          </p:nvPr>
        </p:nvSpPr>
        <p:spPr/>
        <p:txBody>
          <a:bodyPr/>
          <a:lstStyle/>
          <a:p>
            <a:r>
              <a:rPr lang="sv-SE" dirty="0"/>
              <a:t>Exit och krav</a:t>
            </a:r>
          </a:p>
        </p:txBody>
      </p:sp>
    </p:spTree>
    <p:extLst>
      <p:ext uri="{BB962C8B-B14F-4D97-AF65-F5344CB8AC3E}">
        <p14:creationId xmlns:p14="http://schemas.microsoft.com/office/powerpoint/2010/main" val="1318098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BD9207D-BE16-41B1-92D3-89C83B6015C7}"/>
              </a:ext>
            </a:extLst>
          </p:cNvPr>
          <p:cNvSpPr>
            <a:spLocks noGrp="1"/>
          </p:cNvSpPr>
          <p:nvPr>
            <p:ph type="title"/>
          </p:nvPr>
        </p:nvSpPr>
        <p:spPr/>
        <p:txBody>
          <a:bodyPr/>
          <a:lstStyle/>
          <a:p>
            <a:r>
              <a:rPr lang="sv-SE" dirty="0"/>
              <a:t>Frågor inför en eventuell exit</a:t>
            </a:r>
          </a:p>
        </p:txBody>
      </p:sp>
      <p:sp>
        <p:nvSpPr>
          <p:cNvPr id="5" name="Platshållare för innehåll 4">
            <a:extLst>
              <a:ext uri="{FF2B5EF4-FFF2-40B4-BE49-F238E27FC236}">
                <a16:creationId xmlns:a16="http://schemas.microsoft.com/office/drawing/2014/main" id="{83FAB962-5458-469B-A478-18645479F2AC}"/>
              </a:ext>
            </a:extLst>
          </p:cNvPr>
          <p:cNvSpPr>
            <a:spLocks noGrp="1"/>
          </p:cNvSpPr>
          <p:nvPr>
            <p:ph idx="1"/>
          </p:nvPr>
        </p:nvSpPr>
        <p:spPr/>
        <p:txBody>
          <a:bodyPr/>
          <a:lstStyle/>
          <a:p>
            <a:r>
              <a:rPr lang="sv-SE" dirty="0"/>
              <a:t>Tänk efter före!</a:t>
            </a:r>
          </a:p>
          <a:p>
            <a:r>
              <a:rPr lang="sv-SE" dirty="0"/>
              <a:t>Ha en exitplan färdig redan innan start av tjänsten</a:t>
            </a:r>
          </a:p>
          <a:p>
            <a:r>
              <a:rPr lang="sv-SE" dirty="0"/>
              <a:t>Om tjänsten inte är tillgänglig kan myndigheten ändå arbeta?</a:t>
            </a:r>
          </a:p>
          <a:p>
            <a:pPr lvl="1"/>
            <a:r>
              <a:rPr lang="sv-SE" dirty="0"/>
              <a:t>Finns det någon typ av ”papper &amp; penna-hantering” istället för digital hantering</a:t>
            </a:r>
          </a:p>
          <a:p>
            <a:r>
              <a:rPr lang="sv-SE" dirty="0"/>
              <a:t>Har myndigheten övat på en hemtagning av all information?</a:t>
            </a:r>
          </a:p>
          <a:p>
            <a:r>
              <a:rPr lang="sv-SE" dirty="0"/>
              <a:t>Finns det möjlighet att ha en parallell tjänst som går att skala upp vid behov?</a:t>
            </a:r>
          </a:p>
          <a:p>
            <a:r>
              <a:rPr lang="sv-SE" dirty="0"/>
              <a:t>Är detta en vital och viktig tjänst för myndigheten? Om ja, kanske tjänsten ska realiseras på annat sätt.</a:t>
            </a:r>
          </a:p>
          <a:p>
            <a:endParaRPr lang="sv-SE" dirty="0"/>
          </a:p>
          <a:p>
            <a:endParaRPr lang="sv-SE" dirty="0"/>
          </a:p>
          <a:p>
            <a:endParaRPr lang="sv-SE" dirty="0"/>
          </a:p>
        </p:txBody>
      </p:sp>
    </p:spTree>
    <p:extLst>
      <p:ext uri="{BB962C8B-B14F-4D97-AF65-F5344CB8AC3E}">
        <p14:creationId xmlns:p14="http://schemas.microsoft.com/office/powerpoint/2010/main" val="1843665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BD9207D-BE16-41B1-92D3-89C83B6015C7}"/>
              </a:ext>
            </a:extLst>
          </p:cNvPr>
          <p:cNvSpPr>
            <a:spLocks noGrp="1"/>
          </p:cNvSpPr>
          <p:nvPr>
            <p:ph type="title"/>
          </p:nvPr>
        </p:nvSpPr>
        <p:spPr/>
        <p:txBody>
          <a:bodyPr/>
          <a:lstStyle/>
          <a:p>
            <a:r>
              <a:rPr lang="sv-SE" dirty="0"/>
              <a:t>Krav – inför avslut av tjänst</a:t>
            </a:r>
          </a:p>
        </p:txBody>
      </p:sp>
      <p:sp>
        <p:nvSpPr>
          <p:cNvPr id="5" name="Platshållare för innehåll 4">
            <a:extLst>
              <a:ext uri="{FF2B5EF4-FFF2-40B4-BE49-F238E27FC236}">
                <a16:creationId xmlns:a16="http://schemas.microsoft.com/office/drawing/2014/main" id="{83FAB962-5458-469B-A478-18645479F2AC}"/>
              </a:ext>
            </a:extLst>
          </p:cNvPr>
          <p:cNvSpPr>
            <a:spLocks noGrp="1"/>
          </p:cNvSpPr>
          <p:nvPr>
            <p:ph idx="1"/>
          </p:nvPr>
        </p:nvSpPr>
        <p:spPr/>
        <p:txBody>
          <a:bodyPr/>
          <a:lstStyle/>
          <a:p>
            <a:r>
              <a:rPr lang="sv-SE" dirty="0"/>
              <a:t>Slutdatum för åtagandet, dvs. när tjänsten inte längre tillhandahålls till användare.</a:t>
            </a:r>
          </a:p>
          <a:p>
            <a:r>
              <a:rPr lang="sv-SE" dirty="0"/>
              <a:t>Roller och ansvar inför avslutet.</a:t>
            </a:r>
          </a:p>
          <a:p>
            <a:r>
              <a:rPr lang="sv-SE" dirty="0"/>
              <a:t>Hantering och aktiviteter relaterade till myndighetsspecifik information i och kring tjänsten.</a:t>
            </a:r>
          </a:p>
          <a:p>
            <a:r>
              <a:rPr lang="sv-SE" dirty="0"/>
              <a:t>Hantering och aktiviteter relaterade till information som behövs för upprätthållande av funktionaliteten i tjänsten.</a:t>
            </a:r>
          </a:p>
          <a:p>
            <a:r>
              <a:rPr lang="sv-SE" dirty="0"/>
              <a:t>Hantering och aktiviteter relaterade till övrig dokumentation av uppdraget som är nödvändig eller underlättar överföring av uppdraget till den part som myndigheten anvisar.</a:t>
            </a:r>
          </a:p>
        </p:txBody>
      </p:sp>
    </p:spTree>
    <p:extLst>
      <p:ext uri="{BB962C8B-B14F-4D97-AF65-F5344CB8AC3E}">
        <p14:creationId xmlns:p14="http://schemas.microsoft.com/office/powerpoint/2010/main" val="2517227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BD9207D-BE16-41B1-92D3-89C83B6015C7}"/>
              </a:ext>
            </a:extLst>
          </p:cNvPr>
          <p:cNvSpPr>
            <a:spLocks noGrp="1"/>
          </p:cNvSpPr>
          <p:nvPr>
            <p:ph type="title"/>
          </p:nvPr>
        </p:nvSpPr>
        <p:spPr/>
        <p:txBody>
          <a:bodyPr/>
          <a:lstStyle/>
          <a:p>
            <a:r>
              <a:rPr lang="sv-SE" dirty="0"/>
              <a:t>Krav – hantering och radering av data</a:t>
            </a:r>
          </a:p>
        </p:txBody>
      </p:sp>
      <p:sp>
        <p:nvSpPr>
          <p:cNvPr id="5" name="Platshållare för innehåll 4">
            <a:extLst>
              <a:ext uri="{FF2B5EF4-FFF2-40B4-BE49-F238E27FC236}">
                <a16:creationId xmlns:a16="http://schemas.microsoft.com/office/drawing/2014/main" id="{83FAB962-5458-469B-A478-18645479F2AC}"/>
              </a:ext>
            </a:extLst>
          </p:cNvPr>
          <p:cNvSpPr>
            <a:spLocks noGrp="1"/>
          </p:cNvSpPr>
          <p:nvPr>
            <p:ph idx="1"/>
          </p:nvPr>
        </p:nvSpPr>
        <p:spPr/>
        <p:txBody>
          <a:bodyPr/>
          <a:lstStyle/>
          <a:p>
            <a:r>
              <a:rPr lang="sv-SE" dirty="0"/>
              <a:t>När så begärs återlämna eventuell data tillhandahållen eller ägd av myndigheten, ansvara för att utrustning, (arbetsplatser, servrar, etc.) som nyttjats för uppdragets utförande, rensas från myndighetens data, samt skriftligt intyga att så skett.</a:t>
            </a:r>
          </a:p>
          <a:p>
            <a:r>
              <a:rPr lang="sv-SE" dirty="0"/>
              <a:t>Myndigheten ska om så begärs utan extra kostnader beredas möjlighet och tillträde att kontrollera att all information som använts för uppdraget har överlämnats och/eller har raderats.</a:t>
            </a:r>
          </a:p>
        </p:txBody>
      </p:sp>
    </p:spTree>
    <p:extLst>
      <p:ext uri="{BB962C8B-B14F-4D97-AF65-F5344CB8AC3E}">
        <p14:creationId xmlns:p14="http://schemas.microsoft.com/office/powerpoint/2010/main" val="525761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B1491A-5695-4FEA-B1A2-E874FD05493D}"/>
              </a:ext>
            </a:extLst>
          </p:cNvPr>
          <p:cNvSpPr>
            <a:spLocks noGrp="1"/>
          </p:cNvSpPr>
          <p:nvPr>
            <p:ph type="title"/>
          </p:nvPr>
        </p:nvSpPr>
        <p:spPr/>
        <p:txBody>
          <a:bodyPr/>
          <a:lstStyle/>
          <a:p>
            <a:r>
              <a:rPr lang="sv-SE" dirty="0"/>
              <a:t>Agenda för dagen</a:t>
            </a:r>
          </a:p>
        </p:txBody>
      </p:sp>
      <p:sp>
        <p:nvSpPr>
          <p:cNvPr id="3" name="Platshållare för innehåll 2">
            <a:extLst>
              <a:ext uri="{FF2B5EF4-FFF2-40B4-BE49-F238E27FC236}">
                <a16:creationId xmlns:a16="http://schemas.microsoft.com/office/drawing/2014/main" id="{77085D88-3129-4726-AD74-074F0A1D9FE6}"/>
              </a:ext>
            </a:extLst>
          </p:cNvPr>
          <p:cNvSpPr>
            <a:spLocks noGrp="1"/>
          </p:cNvSpPr>
          <p:nvPr>
            <p:ph idx="1"/>
          </p:nvPr>
        </p:nvSpPr>
        <p:spPr/>
        <p:txBody>
          <a:bodyPr vert="horz" lIns="91440" tIns="45720" rIns="91440" bIns="45720" rtlCol="0" anchor="t">
            <a:normAutofit fontScale="85000" lnSpcReduction="20000"/>
          </a:bodyPr>
          <a:lstStyle/>
          <a:p>
            <a:pPr marL="514350" indent="-514350">
              <a:buFont typeface="+mj-lt"/>
              <a:buAutoNum type="arabicPeriod"/>
            </a:pPr>
            <a:r>
              <a:rPr lang="sv-SE" dirty="0" err="1"/>
              <a:t>Kl</a:t>
            </a:r>
            <a:r>
              <a:rPr lang="sv-SE" dirty="0"/>
              <a:t> 10.00, Varför denna workshop?</a:t>
            </a:r>
          </a:p>
          <a:p>
            <a:pPr marL="514350" indent="-514350">
              <a:buFont typeface="+mj-lt"/>
              <a:buAutoNum type="arabicPeriod"/>
            </a:pPr>
            <a:r>
              <a:rPr lang="sv-SE" dirty="0"/>
              <a:t>Kenneth Edwall, Försäkringskassan</a:t>
            </a:r>
          </a:p>
          <a:p>
            <a:pPr lvl="1"/>
            <a:r>
              <a:rPr lang="sv-SE" dirty="0"/>
              <a:t>IT-arkitektur och molnlandskapet</a:t>
            </a:r>
          </a:p>
          <a:p>
            <a:pPr marL="514350" indent="-514350">
              <a:buFont typeface="+mj-lt"/>
              <a:buAutoNum type="arabicPeriod"/>
            </a:pPr>
            <a:r>
              <a:rPr lang="sv-SE" dirty="0"/>
              <a:t>Johnny Carlberg, </a:t>
            </a:r>
            <a:r>
              <a:rPr lang="sv-SE" dirty="0" err="1"/>
              <a:t>eSam</a:t>
            </a:r>
            <a:r>
              <a:rPr lang="sv-SE" dirty="0"/>
              <a:t> (ersätter </a:t>
            </a:r>
            <a:r>
              <a:rPr lang="sv-SE" dirty="0" err="1"/>
              <a:t>Pedra</a:t>
            </a:r>
            <a:r>
              <a:rPr lang="sv-SE" dirty="0"/>
              <a:t> Herdegren)</a:t>
            </a:r>
          </a:p>
          <a:p>
            <a:pPr lvl="1"/>
            <a:r>
              <a:rPr lang="sv-SE" dirty="0"/>
              <a:t>Utmaning kring Anskaffning</a:t>
            </a:r>
          </a:p>
          <a:p>
            <a:pPr marL="514350" indent="-514350">
              <a:buFont typeface="+mj-lt"/>
              <a:buAutoNum type="arabicPeriod"/>
            </a:pPr>
            <a:r>
              <a:rPr lang="sv-SE" dirty="0"/>
              <a:t>Utmaningar per område</a:t>
            </a:r>
          </a:p>
          <a:p>
            <a:pPr marL="514350" indent="-514350">
              <a:buFont typeface="+mj-lt"/>
              <a:buAutoNum type="arabicPeriod"/>
            </a:pPr>
            <a:r>
              <a:rPr lang="sv-SE" dirty="0"/>
              <a:t>Arbetspass</a:t>
            </a:r>
          </a:p>
          <a:p>
            <a:pPr lvl="1"/>
            <a:r>
              <a:rPr lang="sv-SE" dirty="0" err="1"/>
              <a:t>Kl</a:t>
            </a:r>
            <a:r>
              <a:rPr lang="sv-SE" dirty="0"/>
              <a:t> 11 – 12, Vad borde ingå i en plan B? Hur borde en organisation jobba med plan B frågan?</a:t>
            </a:r>
          </a:p>
          <a:p>
            <a:pPr lvl="1"/>
            <a:r>
              <a:rPr lang="sv-SE" dirty="0" err="1"/>
              <a:t>Kl</a:t>
            </a:r>
            <a:r>
              <a:rPr lang="sv-SE" dirty="0"/>
              <a:t> 13 -14, Vilka alternativ finns, kraven på alternativ?? Gemensam omvärldsbevakning och kravdiskussion</a:t>
            </a:r>
          </a:p>
          <a:p>
            <a:pPr lvl="1"/>
            <a:r>
              <a:rPr lang="sv-SE" dirty="0" err="1"/>
              <a:t>Kl</a:t>
            </a:r>
            <a:r>
              <a:rPr lang="sv-SE" dirty="0"/>
              <a:t> 14-15, Vilka risker borde offentlig sektor hantera?</a:t>
            </a:r>
          </a:p>
          <a:p>
            <a:pPr marL="514350" indent="-514350">
              <a:buFont typeface="+mj-lt"/>
              <a:buAutoNum type="arabicPeriod"/>
            </a:pPr>
            <a:r>
              <a:rPr lang="sv-SE" dirty="0"/>
              <a:t>Vad gör vi sen?</a:t>
            </a:r>
          </a:p>
          <a:p>
            <a:pPr marL="514350" indent="-514350">
              <a:buFont typeface="+mj-lt"/>
              <a:buAutoNum type="arabicPeriod"/>
            </a:pPr>
            <a:r>
              <a:rPr lang="sv-SE" dirty="0" err="1"/>
              <a:t>Kl</a:t>
            </a:r>
            <a:r>
              <a:rPr lang="sv-SE" dirty="0"/>
              <a:t> Avslut</a:t>
            </a:r>
          </a:p>
          <a:p>
            <a:pPr marL="514350" indent="-514350">
              <a:buFont typeface="+mj-lt"/>
              <a:buAutoNum type="arabicPeriod"/>
            </a:pPr>
            <a:endParaRPr lang="sv-SE" dirty="0"/>
          </a:p>
        </p:txBody>
      </p:sp>
    </p:spTree>
    <p:extLst>
      <p:ext uri="{BB962C8B-B14F-4D97-AF65-F5344CB8AC3E}">
        <p14:creationId xmlns:p14="http://schemas.microsoft.com/office/powerpoint/2010/main" val="2515587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D45AC4-4A81-4541-8F81-DD4D48096997}"/>
              </a:ext>
            </a:extLst>
          </p:cNvPr>
          <p:cNvSpPr>
            <a:spLocks noGrp="1"/>
          </p:cNvSpPr>
          <p:nvPr>
            <p:ph type="title"/>
          </p:nvPr>
        </p:nvSpPr>
        <p:spPr/>
        <p:txBody>
          <a:bodyPr/>
          <a:lstStyle/>
          <a:p>
            <a:r>
              <a:rPr lang="sv-SE" dirty="0"/>
              <a:t>Utmaningar per område</a:t>
            </a:r>
          </a:p>
        </p:txBody>
      </p:sp>
      <p:sp>
        <p:nvSpPr>
          <p:cNvPr id="4" name="Platshållare för text 3">
            <a:extLst>
              <a:ext uri="{FF2B5EF4-FFF2-40B4-BE49-F238E27FC236}">
                <a16:creationId xmlns:a16="http://schemas.microsoft.com/office/drawing/2014/main" id="{56107D30-61E9-443B-A11D-2BDE4E95BE07}"/>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2319228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9CA96F-B3F4-89F9-0A10-88F003951CFA}"/>
              </a:ext>
            </a:extLst>
          </p:cNvPr>
          <p:cNvSpPr>
            <a:spLocks noGrp="1"/>
          </p:cNvSpPr>
          <p:nvPr>
            <p:ph type="title"/>
          </p:nvPr>
        </p:nvSpPr>
        <p:spPr/>
        <p:txBody>
          <a:bodyPr/>
          <a:lstStyle/>
          <a:p>
            <a:r>
              <a:rPr lang="sv-SE" dirty="0"/>
              <a:t>Utmaningar kring anskaffning</a:t>
            </a:r>
          </a:p>
        </p:txBody>
      </p:sp>
      <p:sp>
        <p:nvSpPr>
          <p:cNvPr id="3" name="Platshållare för innehåll 2">
            <a:extLst>
              <a:ext uri="{FF2B5EF4-FFF2-40B4-BE49-F238E27FC236}">
                <a16:creationId xmlns:a16="http://schemas.microsoft.com/office/drawing/2014/main" id="{776A637D-E5E2-0247-A653-2BD053053985}"/>
              </a:ext>
            </a:extLst>
          </p:cNvPr>
          <p:cNvSpPr>
            <a:spLocks noGrp="1"/>
          </p:cNvSpPr>
          <p:nvPr>
            <p:ph sz="half" idx="1"/>
          </p:nvPr>
        </p:nvSpPr>
        <p:spPr/>
        <p:txBody>
          <a:bodyPr>
            <a:normAutofit fontScale="92500" lnSpcReduction="10000"/>
          </a:bodyPr>
          <a:lstStyle/>
          <a:p>
            <a:pPr marL="0" indent="0">
              <a:buNone/>
            </a:pPr>
            <a:r>
              <a:rPr lang="sv-SE" dirty="0"/>
              <a:t>Hur skaffar vi rätt lösningar?</a:t>
            </a:r>
          </a:p>
          <a:p>
            <a:r>
              <a:rPr lang="sv-SE" dirty="0"/>
              <a:t>Bryta pågående avtal eller vänta till nästa avtalsperiod?</a:t>
            </a:r>
          </a:p>
          <a:p>
            <a:pPr lvl="1"/>
            <a:r>
              <a:rPr lang="sv-SE" dirty="0"/>
              <a:t>Är det bråttom eller kan vi jobba över tid?</a:t>
            </a:r>
          </a:p>
          <a:p>
            <a:r>
              <a:rPr lang="sv-SE" dirty="0"/>
              <a:t>Vilka krav kan och borde vi ställa?</a:t>
            </a:r>
          </a:p>
          <a:p>
            <a:pPr lvl="1"/>
            <a:r>
              <a:rPr lang="sv-SE" dirty="0"/>
              <a:t>Säga nej till USA och Kina?</a:t>
            </a:r>
          </a:p>
          <a:p>
            <a:pPr lvl="1"/>
            <a:r>
              <a:rPr lang="sv-SE" dirty="0"/>
              <a:t>Krav som bryter kundinlåsning?</a:t>
            </a:r>
          </a:p>
          <a:p>
            <a:r>
              <a:rPr lang="sv-SE" dirty="0"/>
              <a:t>Hur hittar vi alternativen?</a:t>
            </a:r>
          </a:p>
          <a:p>
            <a:r>
              <a:rPr lang="sv-SE" dirty="0"/>
              <a:t>Vilka utrymmen finns i dagens avtalstexter?</a:t>
            </a:r>
          </a:p>
        </p:txBody>
      </p:sp>
      <p:pic>
        <p:nvPicPr>
          <p:cNvPr id="6" name="Platshållare för innehåll 5">
            <a:extLst>
              <a:ext uri="{FF2B5EF4-FFF2-40B4-BE49-F238E27FC236}">
                <a16:creationId xmlns:a16="http://schemas.microsoft.com/office/drawing/2014/main" id="{9C762829-C9F4-6A31-AA08-6D73CC8AF552}"/>
              </a:ext>
            </a:extLst>
          </p:cNvPr>
          <p:cNvPicPr>
            <a:picLocks noGrp="1" noChangeAspect="1"/>
          </p:cNvPicPr>
          <p:nvPr>
            <p:ph sz="half" idx="2"/>
          </p:nvPr>
        </p:nvPicPr>
        <p:blipFill>
          <a:blip r:embed="rId2"/>
          <a:stretch>
            <a:fillRect/>
          </a:stretch>
        </p:blipFill>
        <p:spPr>
          <a:xfrm>
            <a:off x="7290060" y="1825625"/>
            <a:ext cx="2945879" cy="4351338"/>
          </a:xfrm>
        </p:spPr>
      </p:pic>
      <p:sp>
        <p:nvSpPr>
          <p:cNvPr id="7" name="textruta 6">
            <a:extLst>
              <a:ext uri="{FF2B5EF4-FFF2-40B4-BE49-F238E27FC236}">
                <a16:creationId xmlns:a16="http://schemas.microsoft.com/office/drawing/2014/main" id="{C13F707B-C601-A4CC-BA7D-E42403C60F26}"/>
              </a:ext>
            </a:extLst>
          </p:cNvPr>
          <p:cNvSpPr txBox="1"/>
          <p:nvPr/>
        </p:nvSpPr>
        <p:spPr>
          <a:xfrm>
            <a:off x="7290060" y="6311900"/>
            <a:ext cx="4191989" cy="253916"/>
          </a:xfrm>
          <a:prstGeom prst="rect">
            <a:avLst/>
          </a:prstGeom>
          <a:noFill/>
        </p:spPr>
        <p:txBody>
          <a:bodyPr wrap="square" rtlCol="0">
            <a:spAutoFit/>
          </a:bodyPr>
          <a:lstStyle/>
          <a:p>
            <a:r>
              <a:rPr lang="sv-SE" sz="1050" dirty="0"/>
              <a:t>Länk: https://inkopsradet.se/leverantorer-fran-tredjeland-kan-uteslutas/</a:t>
            </a:r>
          </a:p>
        </p:txBody>
      </p:sp>
    </p:spTree>
    <p:extLst>
      <p:ext uri="{BB962C8B-B14F-4D97-AF65-F5344CB8AC3E}">
        <p14:creationId xmlns:p14="http://schemas.microsoft.com/office/powerpoint/2010/main" val="1823994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9E2846-C1D4-858B-BDE7-C77D824EFC97}"/>
              </a:ext>
            </a:extLst>
          </p:cNvPr>
          <p:cNvSpPr>
            <a:spLocks noGrp="1"/>
          </p:cNvSpPr>
          <p:nvPr>
            <p:ph type="title"/>
          </p:nvPr>
        </p:nvSpPr>
        <p:spPr/>
        <p:txBody>
          <a:bodyPr>
            <a:normAutofit/>
          </a:bodyPr>
          <a:lstStyle/>
          <a:p>
            <a:r>
              <a:rPr lang="sv-SE" sz="3600" dirty="0"/>
              <a:t>Inspel </a:t>
            </a:r>
            <a:r>
              <a:rPr lang="sv-SE" sz="3600" dirty="0" err="1"/>
              <a:t>Thamina</a:t>
            </a:r>
            <a:r>
              <a:rPr lang="sv-SE" sz="3600" dirty="0"/>
              <a:t> </a:t>
            </a:r>
            <a:r>
              <a:rPr lang="sv-SE" sz="3600" dirty="0" err="1"/>
              <a:t>Shibli</a:t>
            </a:r>
            <a:r>
              <a:rPr lang="sv-SE" sz="3600" dirty="0"/>
              <a:t>, Kahn Pedersen - standardavtal</a:t>
            </a:r>
          </a:p>
        </p:txBody>
      </p:sp>
      <p:pic>
        <p:nvPicPr>
          <p:cNvPr id="5" name="Platshållare för innehåll 4">
            <a:extLst>
              <a:ext uri="{FF2B5EF4-FFF2-40B4-BE49-F238E27FC236}">
                <a16:creationId xmlns:a16="http://schemas.microsoft.com/office/drawing/2014/main" id="{0F422B5E-A5B8-43AD-9C7E-6DEFE03E17FF}"/>
              </a:ext>
            </a:extLst>
          </p:cNvPr>
          <p:cNvPicPr>
            <a:picLocks noGrp="1" noChangeAspect="1"/>
          </p:cNvPicPr>
          <p:nvPr>
            <p:ph sz="half" idx="1"/>
          </p:nvPr>
        </p:nvPicPr>
        <p:blipFill>
          <a:blip r:embed="rId2"/>
          <a:stretch>
            <a:fillRect/>
          </a:stretch>
        </p:blipFill>
        <p:spPr>
          <a:xfrm>
            <a:off x="838200" y="2560192"/>
            <a:ext cx="5181600" cy="2882203"/>
          </a:xfrm>
          <a:prstGeom prst="rect">
            <a:avLst/>
          </a:prstGeom>
        </p:spPr>
      </p:pic>
      <p:pic>
        <p:nvPicPr>
          <p:cNvPr id="6" name="Platshållare för innehåll 5">
            <a:extLst>
              <a:ext uri="{FF2B5EF4-FFF2-40B4-BE49-F238E27FC236}">
                <a16:creationId xmlns:a16="http://schemas.microsoft.com/office/drawing/2014/main" id="{546DF0CE-E698-481A-BBF4-54F697E0844F}"/>
              </a:ext>
            </a:extLst>
          </p:cNvPr>
          <p:cNvPicPr>
            <a:picLocks noGrp="1" noChangeAspect="1"/>
          </p:cNvPicPr>
          <p:nvPr>
            <p:ph sz="half" idx="2"/>
          </p:nvPr>
        </p:nvPicPr>
        <p:blipFill>
          <a:blip r:embed="rId3"/>
          <a:stretch>
            <a:fillRect/>
          </a:stretch>
        </p:blipFill>
        <p:spPr>
          <a:xfrm>
            <a:off x="6172200" y="2565732"/>
            <a:ext cx="5181600" cy="2871124"/>
          </a:xfrm>
          <a:prstGeom prst="rect">
            <a:avLst/>
          </a:prstGeom>
        </p:spPr>
      </p:pic>
    </p:spTree>
    <p:extLst>
      <p:ext uri="{BB962C8B-B14F-4D97-AF65-F5344CB8AC3E}">
        <p14:creationId xmlns:p14="http://schemas.microsoft.com/office/powerpoint/2010/main" val="594050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61188F-D7C8-A0FC-23EA-4FFA75FB5885}"/>
              </a:ext>
            </a:extLst>
          </p:cNvPr>
          <p:cNvSpPr>
            <a:spLocks noGrp="1"/>
          </p:cNvSpPr>
          <p:nvPr>
            <p:ph type="title"/>
          </p:nvPr>
        </p:nvSpPr>
        <p:spPr/>
        <p:txBody>
          <a:bodyPr/>
          <a:lstStyle/>
          <a:p>
            <a:r>
              <a:rPr lang="sv-SE" dirty="0"/>
              <a:t>Utmaningar kring juridik?</a:t>
            </a:r>
          </a:p>
        </p:txBody>
      </p:sp>
      <p:sp>
        <p:nvSpPr>
          <p:cNvPr id="3" name="Platshållare för innehåll 2">
            <a:extLst>
              <a:ext uri="{FF2B5EF4-FFF2-40B4-BE49-F238E27FC236}">
                <a16:creationId xmlns:a16="http://schemas.microsoft.com/office/drawing/2014/main" id="{72E6E6A0-88F8-9E8B-6F4E-85C60C04BB4C}"/>
              </a:ext>
            </a:extLst>
          </p:cNvPr>
          <p:cNvSpPr>
            <a:spLocks noGrp="1"/>
          </p:cNvSpPr>
          <p:nvPr>
            <p:ph sz="half" idx="1"/>
          </p:nvPr>
        </p:nvSpPr>
        <p:spPr/>
        <p:txBody>
          <a:bodyPr>
            <a:normAutofit fontScale="77500" lnSpcReduction="20000"/>
          </a:bodyPr>
          <a:lstStyle/>
          <a:p>
            <a:pPr marL="0" indent="0">
              <a:buNone/>
            </a:pPr>
            <a:r>
              <a:rPr lang="sv-SE" dirty="0"/>
              <a:t>Vilka regler gäller och hur skall vi tolka dessa?</a:t>
            </a:r>
          </a:p>
          <a:p>
            <a:r>
              <a:rPr lang="sv-SE" dirty="0"/>
              <a:t>Är USA rättssäkert nog för våra behov?</a:t>
            </a:r>
          </a:p>
          <a:p>
            <a:pPr lvl="1"/>
            <a:r>
              <a:rPr lang="sv-SE" dirty="0"/>
              <a:t>Finns oberoende institutioner och myndigheter som skydd för gällande lagar?</a:t>
            </a:r>
          </a:p>
          <a:p>
            <a:pPr lvl="1"/>
            <a:r>
              <a:rPr lang="sv-SE" dirty="0"/>
              <a:t>Håller ”checks and </a:t>
            </a:r>
            <a:r>
              <a:rPr lang="sv-SE" dirty="0" err="1"/>
              <a:t>balances</a:t>
            </a:r>
            <a:r>
              <a:rPr lang="sv-SE" dirty="0"/>
              <a:t>” samspelet?</a:t>
            </a:r>
          </a:p>
          <a:p>
            <a:r>
              <a:rPr lang="sv-SE" dirty="0"/>
              <a:t>Vilka juridiska förutsättningar gäller för offentlig sektor som påverkar plan B?</a:t>
            </a:r>
          </a:p>
          <a:p>
            <a:pPr lvl="1"/>
            <a:r>
              <a:rPr lang="sv-SE" dirty="0"/>
              <a:t>Beredskapskrav</a:t>
            </a:r>
          </a:p>
          <a:p>
            <a:pPr lvl="1"/>
            <a:r>
              <a:rPr lang="sv-SE" dirty="0"/>
              <a:t>Lagkrav för informationshantering</a:t>
            </a:r>
          </a:p>
          <a:p>
            <a:pPr lvl="1"/>
            <a:r>
              <a:rPr lang="sv-SE" dirty="0"/>
              <a:t>Lagkrav vid anskaffning</a:t>
            </a:r>
          </a:p>
          <a:p>
            <a:r>
              <a:rPr lang="sv-SE" dirty="0"/>
              <a:t>Nya krav på väg (EU direktiv, nya lagar)?</a:t>
            </a:r>
          </a:p>
          <a:p>
            <a:endParaRPr lang="sv-SE" dirty="0"/>
          </a:p>
          <a:p>
            <a:pPr lvl="1"/>
            <a:endParaRPr lang="sv-SE" dirty="0"/>
          </a:p>
        </p:txBody>
      </p:sp>
      <p:pic>
        <p:nvPicPr>
          <p:cNvPr id="10" name="Platshållare för innehåll 9">
            <a:extLst>
              <a:ext uri="{FF2B5EF4-FFF2-40B4-BE49-F238E27FC236}">
                <a16:creationId xmlns:a16="http://schemas.microsoft.com/office/drawing/2014/main" id="{EFE8A036-7E19-252B-ECD4-E6EF7BAF4B69}"/>
              </a:ext>
            </a:extLst>
          </p:cNvPr>
          <p:cNvPicPr>
            <a:picLocks noGrp="1" noChangeAspect="1"/>
          </p:cNvPicPr>
          <p:nvPr>
            <p:ph sz="half" idx="2"/>
          </p:nvPr>
        </p:nvPicPr>
        <p:blipFill>
          <a:blip r:embed="rId2"/>
          <a:stretch>
            <a:fillRect/>
          </a:stretch>
        </p:blipFill>
        <p:spPr>
          <a:xfrm>
            <a:off x="7140336" y="1767836"/>
            <a:ext cx="3556845" cy="3322328"/>
          </a:xfrm>
        </p:spPr>
      </p:pic>
      <p:sp>
        <p:nvSpPr>
          <p:cNvPr id="11" name="textruta 10">
            <a:extLst>
              <a:ext uri="{FF2B5EF4-FFF2-40B4-BE49-F238E27FC236}">
                <a16:creationId xmlns:a16="http://schemas.microsoft.com/office/drawing/2014/main" id="{76E78489-FA51-9963-5070-5B408B7D9612}"/>
              </a:ext>
            </a:extLst>
          </p:cNvPr>
          <p:cNvSpPr txBox="1"/>
          <p:nvPr/>
        </p:nvSpPr>
        <p:spPr>
          <a:xfrm>
            <a:off x="7140336" y="5167312"/>
            <a:ext cx="3912919" cy="215444"/>
          </a:xfrm>
          <a:prstGeom prst="rect">
            <a:avLst/>
          </a:prstGeom>
          <a:noFill/>
        </p:spPr>
        <p:txBody>
          <a:bodyPr wrap="square" rtlCol="0">
            <a:spAutoFit/>
          </a:bodyPr>
          <a:lstStyle/>
          <a:p>
            <a:r>
              <a:rPr lang="sv-SE" sz="800" dirty="0"/>
              <a:t>Länk: https://newrepublic.com/post/194442/trump-doj-memo-ice-arrest-search-warrant</a:t>
            </a:r>
          </a:p>
        </p:txBody>
      </p:sp>
    </p:spTree>
    <p:extLst>
      <p:ext uri="{BB962C8B-B14F-4D97-AF65-F5344CB8AC3E}">
        <p14:creationId xmlns:p14="http://schemas.microsoft.com/office/powerpoint/2010/main" val="4050122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F10603C-7231-3773-B295-C086E35DD1D7}"/>
              </a:ext>
            </a:extLst>
          </p:cNvPr>
          <p:cNvSpPr>
            <a:spLocks noGrp="1"/>
          </p:cNvSpPr>
          <p:nvPr>
            <p:ph type="title"/>
          </p:nvPr>
        </p:nvSpPr>
        <p:spPr/>
        <p:txBody>
          <a:bodyPr/>
          <a:lstStyle/>
          <a:p>
            <a:r>
              <a:rPr lang="sv-SE" dirty="0"/>
              <a:t>Utmaningar kring säkerhet?</a:t>
            </a:r>
          </a:p>
        </p:txBody>
      </p:sp>
      <p:sp>
        <p:nvSpPr>
          <p:cNvPr id="5" name="Platshållare för innehåll 4">
            <a:extLst>
              <a:ext uri="{FF2B5EF4-FFF2-40B4-BE49-F238E27FC236}">
                <a16:creationId xmlns:a16="http://schemas.microsoft.com/office/drawing/2014/main" id="{0DBA03C2-6DF3-84A6-87BB-A092C718FA24}"/>
              </a:ext>
            </a:extLst>
          </p:cNvPr>
          <p:cNvSpPr>
            <a:spLocks noGrp="1"/>
          </p:cNvSpPr>
          <p:nvPr>
            <p:ph sz="half" idx="1"/>
          </p:nvPr>
        </p:nvSpPr>
        <p:spPr/>
        <p:txBody>
          <a:bodyPr>
            <a:normAutofit fontScale="92500" lnSpcReduction="20000"/>
          </a:bodyPr>
          <a:lstStyle/>
          <a:p>
            <a:pPr marL="0" indent="0">
              <a:buNone/>
            </a:pPr>
            <a:r>
              <a:rPr lang="sv-SE" dirty="0"/>
              <a:t>Vad ska vi skydda oss ifrån?</a:t>
            </a:r>
          </a:p>
          <a:p>
            <a:r>
              <a:rPr lang="sv-SE" dirty="0"/>
              <a:t>Utgå från verksamhetskontinuitet?</a:t>
            </a:r>
          </a:p>
          <a:p>
            <a:r>
              <a:rPr lang="sv-SE" dirty="0"/>
              <a:t>IT säkerhet; ”det finns bara Amerika alternativ” eller?</a:t>
            </a:r>
          </a:p>
          <a:p>
            <a:r>
              <a:rPr lang="sv-SE" dirty="0"/>
              <a:t>Vad innebär digital suveränitet?</a:t>
            </a:r>
          </a:p>
          <a:p>
            <a:r>
              <a:rPr lang="sv-SE" dirty="0"/>
              <a:t>Vilka säkerhetsrisker är viktigast; hot om avstängda tjänster eller suveränitetsförmåga över tid?</a:t>
            </a:r>
          </a:p>
          <a:p>
            <a:r>
              <a:rPr lang="sv-SE" dirty="0"/>
              <a:t>Andra säkerhetsrisker ex;</a:t>
            </a:r>
          </a:p>
          <a:p>
            <a:pPr lvl="1"/>
            <a:r>
              <a:rPr lang="sv-SE" dirty="0"/>
              <a:t>Doge läcker känslig information</a:t>
            </a:r>
          </a:p>
          <a:p>
            <a:pPr lvl="1"/>
            <a:r>
              <a:rPr lang="sv-SE" dirty="0"/>
              <a:t>CISA och CVA blir obrukbara</a:t>
            </a:r>
          </a:p>
          <a:p>
            <a:pPr lvl="1"/>
            <a:r>
              <a:rPr lang="sv-SE" dirty="0"/>
              <a:t>Samarbeten med tex Ryssland</a:t>
            </a:r>
          </a:p>
        </p:txBody>
      </p:sp>
      <p:pic>
        <p:nvPicPr>
          <p:cNvPr id="8" name="Platshållare för innehåll 7">
            <a:extLst>
              <a:ext uri="{FF2B5EF4-FFF2-40B4-BE49-F238E27FC236}">
                <a16:creationId xmlns:a16="http://schemas.microsoft.com/office/drawing/2014/main" id="{042DD5FE-C331-33A7-7FA9-B870B739980F}"/>
              </a:ext>
            </a:extLst>
          </p:cNvPr>
          <p:cNvPicPr>
            <a:picLocks noGrp="1" noChangeAspect="1"/>
          </p:cNvPicPr>
          <p:nvPr>
            <p:ph sz="half" idx="2"/>
          </p:nvPr>
        </p:nvPicPr>
        <p:blipFill>
          <a:blip r:embed="rId2"/>
          <a:stretch>
            <a:fillRect/>
          </a:stretch>
        </p:blipFill>
        <p:spPr>
          <a:xfrm>
            <a:off x="6273112" y="1825625"/>
            <a:ext cx="4979776" cy="4351338"/>
          </a:xfrm>
        </p:spPr>
      </p:pic>
      <p:sp>
        <p:nvSpPr>
          <p:cNvPr id="9" name="textruta 8">
            <a:extLst>
              <a:ext uri="{FF2B5EF4-FFF2-40B4-BE49-F238E27FC236}">
                <a16:creationId xmlns:a16="http://schemas.microsoft.com/office/drawing/2014/main" id="{0BA88707-AB39-E947-BCF7-08B3F64011EB}"/>
              </a:ext>
            </a:extLst>
          </p:cNvPr>
          <p:cNvSpPr txBox="1"/>
          <p:nvPr/>
        </p:nvSpPr>
        <p:spPr>
          <a:xfrm>
            <a:off x="6273112" y="6311900"/>
            <a:ext cx="4718304" cy="253916"/>
          </a:xfrm>
          <a:prstGeom prst="rect">
            <a:avLst/>
          </a:prstGeom>
          <a:noFill/>
        </p:spPr>
        <p:txBody>
          <a:bodyPr wrap="square" rtlCol="0">
            <a:spAutoFit/>
          </a:bodyPr>
          <a:lstStyle/>
          <a:p>
            <a:r>
              <a:rPr lang="sv-SE" sz="1050" dirty="0"/>
              <a:t>Länk; https://cyberscoop.com/trump-administration-proposed-cisa-budget-cuts/</a:t>
            </a:r>
          </a:p>
        </p:txBody>
      </p:sp>
    </p:spTree>
    <p:extLst>
      <p:ext uri="{BB962C8B-B14F-4D97-AF65-F5344CB8AC3E}">
        <p14:creationId xmlns:p14="http://schemas.microsoft.com/office/powerpoint/2010/main" val="3274929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F42C58-5BD4-BE09-1B6C-3C3F4FAD8F88}"/>
              </a:ext>
            </a:extLst>
          </p:cNvPr>
          <p:cNvSpPr>
            <a:spLocks noGrp="1"/>
          </p:cNvSpPr>
          <p:nvPr>
            <p:ph type="title"/>
          </p:nvPr>
        </p:nvSpPr>
        <p:spPr/>
        <p:txBody>
          <a:bodyPr/>
          <a:lstStyle/>
          <a:p>
            <a:r>
              <a:rPr lang="sv-SE" dirty="0"/>
              <a:t>Utmaningar It arkitektur/molngrupp</a:t>
            </a:r>
          </a:p>
        </p:txBody>
      </p:sp>
      <p:sp>
        <p:nvSpPr>
          <p:cNvPr id="7" name="Platshållare för innehåll 6">
            <a:extLst>
              <a:ext uri="{FF2B5EF4-FFF2-40B4-BE49-F238E27FC236}">
                <a16:creationId xmlns:a16="http://schemas.microsoft.com/office/drawing/2014/main" id="{4F393D1F-37D9-DAE2-5A68-A98EA5BB3979}"/>
              </a:ext>
            </a:extLst>
          </p:cNvPr>
          <p:cNvSpPr>
            <a:spLocks noGrp="1"/>
          </p:cNvSpPr>
          <p:nvPr>
            <p:ph idx="1"/>
          </p:nvPr>
        </p:nvSpPr>
        <p:spPr>
          <a:xfrm>
            <a:off x="838200" y="1825625"/>
            <a:ext cx="6220968" cy="4351338"/>
          </a:xfrm>
        </p:spPr>
        <p:txBody>
          <a:bodyPr/>
          <a:lstStyle/>
          <a:p>
            <a:pPr marL="0" indent="0">
              <a:buNone/>
            </a:pPr>
            <a:r>
              <a:rPr lang="sv-SE" dirty="0"/>
              <a:t>Faktiska verksamhetsbehov kontra mitt ”favorit moln”, hur väljer vi rätt?</a:t>
            </a:r>
          </a:p>
          <a:p>
            <a:r>
              <a:rPr lang="sv-SE" dirty="0"/>
              <a:t>Hur ser smarta hållbara lösningar ut nu?</a:t>
            </a:r>
          </a:p>
          <a:p>
            <a:r>
              <a:rPr lang="sv-SE" dirty="0"/>
              <a:t>Vilka praktiska </a:t>
            </a:r>
            <a:r>
              <a:rPr lang="sv-SE" dirty="0" err="1"/>
              <a:t>migreringsvägar</a:t>
            </a:r>
            <a:r>
              <a:rPr lang="sv-SE" dirty="0"/>
              <a:t> finns för minimal störning</a:t>
            </a:r>
          </a:p>
          <a:p>
            <a:r>
              <a:rPr lang="sv-SE" dirty="0"/>
              <a:t>Ex på stödverktyg för flyttbarhet?</a:t>
            </a:r>
          </a:p>
          <a:p>
            <a:r>
              <a:rPr lang="sv-SE" dirty="0"/>
              <a:t>Vilka alternativ finns?</a:t>
            </a:r>
          </a:p>
          <a:p>
            <a:r>
              <a:rPr lang="sv-SE" dirty="0"/>
              <a:t>Hur kan en ny it strategi utformas för att bli hjälpsam?</a:t>
            </a:r>
          </a:p>
        </p:txBody>
      </p:sp>
      <p:pic>
        <p:nvPicPr>
          <p:cNvPr id="9" name="Bildobjekt 8">
            <a:extLst>
              <a:ext uri="{FF2B5EF4-FFF2-40B4-BE49-F238E27FC236}">
                <a16:creationId xmlns:a16="http://schemas.microsoft.com/office/drawing/2014/main" id="{6E1832E8-B828-CB31-2655-033A9EE96598}"/>
              </a:ext>
            </a:extLst>
          </p:cNvPr>
          <p:cNvPicPr>
            <a:picLocks noChangeAspect="1"/>
          </p:cNvPicPr>
          <p:nvPr/>
        </p:nvPicPr>
        <p:blipFill>
          <a:blip r:embed="rId2"/>
          <a:stretch>
            <a:fillRect/>
          </a:stretch>
        </p:blipFill>
        <p:spPr>
          <a:xfrm>
            <a:off x="7325095" y="1673352"/>
            <a:ext cx="4519607" cy="3511296"/>
          </a:xfrm>
          <a:prstGeom prst="rect">
            <a:avLst/>
          </a:prstGeom>
        </p:spPr>
      </p:pic>
      <p:sp>
        <p:nvSpPr>
          <p:cNvPr id="10" name="textruta 9">
            <a:extLst>
              <a:ext uri="{FF2B5EF4-FFF2-40B4-BE49-F238E27FC236}">
                <a16:creationId xmlns:a16="http://schemas.microsoft.com/office/drawing/2014/main" id="{5D2BEE4E-0D9D-6A16-E79D-E18165849C73}"/>
              </a:ext>
            </a:extLst>
          </p:cNvPr>
          <p:cNvSpPr txBox="1"/>
          <p:nvPr/>
        </p:nvSpPr>
        <p:spPr>
          <a:xfrm>
            <a:off x="7325095" y="5184648"/>
            <a:ext cx="3519689" cy="338554"/>
          </a:xfrm>
          <a:prstGeom prst="rect">
            <a:avLst/>
          </a:prstGeom>
          <a:noFill/>
        </p:spPr>
        <p:txBody>
          <a:bodyPr wrap="square" rtlCol="0">
            <a:spAutoFit/>
          </a:bodyPr>
          <a:lstStyle/>
          <a:p>
            <a:r>
              <a:rPr lang="sv-SE" sz="1600" dirty="0"/>
              <a:t>Länk: https://european-alternatives.eu/</a:t>
            </a:r>
          </a:p>
        </p:txBody>
      </p:sp>
    </p:spTree>
    <p:extLst>
      <p:ext uri="{BB962C8B-B14F-4D97-AF65-F5344CB8AC3E}">
        <p14:creationId xmlns:p14="http://schemas.microsoft.com/office/powerpoint/2010/main" val="174198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A1598C-B69C-5A98-C519-44B2C43D1613}"/>
              </a:ext>
            </a:extLst>
          </p:cNvPr>
          <p:cNvSpPr>
            <a:spLocks noGrp="1"/>
          </p:cNvSpPr>
          <p:nvPr>
            <p:ph type="title"/>
          </p:nvPr>
        </p:nvSpPr>
        <p:spPr/>
        <p:txBody>
          <a:bodyPr/>
          <a:lstStyle/>
          <a:p>
            <a:r>
              <a:rPr lang="sv-SE" dirty="0"/>
              <a:t>Ex It arkitektur och kodutveckling</a:t>
            </a:r>
          </a:p>
        </p:txBody>
      </p:sp>
      <p:sp>
        <p:nvSpPr>
          <p:cNvPr id="3" name="Platshållare för innehåll 2">
            <a:extLst>
              <a:ext uri="{FF2B5EF4-FFF2-40B4-BE49-F238E27FC236}">
                <a16:creationId xmlns:a16="http://schemas.microsoft.com/office/drawing/2014/main" id="{0BADB1A2-8BDD-2A25-1770-96164E4316B2}"/>
              </a:ext>
            </a:extLst>
          </p:cNvPr>
          <p:cNvSpPr>
            <a:spLocks noGrp="1"/>
          </p:cNvSpPr>
          <p:nvPr>
            <p:ph idx="1"/>
          </p:nvPr>
        </p:nvSpPr>
        <p:spPr/>
        <p:txBody>
          <a:bodyPr>
            <a:normAutofit fontScale="77500" lnSpcReduction="20000"/>
          </a:bodyPr>
          <a:lstStyle/>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r>
              <a:rPr lang="sv-SE" dirty="0"/>
              <a:t>Från artikel: </a:t>
            </a:r>
            <a:r>
              <a:rPr lang="sv-SE" dirty="0">
                <a:hlinkClick r:id="rId2"/>
              </a:rPr>
              <a:t>https://berthub.eu/articles/posts/beware-cloud-is-part-of-the-software/</a:t>
            </a:r>
            <a:r>
              <a:rPr lang="sv-SE" dirty="0"/>
              <a:t> </a:t>
            </a:r>
          </a:p>
        </p:txBody>
      </p:sp>
      <p:pic>
        <p:nvPicPr>
          <p:cNvPr id="5" name="Bildobjekt 4">
            <a:extLst>
              <a:ext uri="{FF2B5EF4-FFF2-40B4-BE49-F238E27FC236}">
                <a16:creationId xmlns:a16="http://schemas.microsoft.com/office/drawing/2014/main" id="{8E7C63A1-784B-1D7A-0B68-D7432FEE76AA}"/>
              </a:ext>
            </a:extLst>
          </p:cNvPr>
          <p:cNvPicPr>
            <a:picLocks noChangeAspect="1"/>
          </p:cNvPicPr>
          <p:nvPr/>
        </p:nvPicPr>
        <p:blipFill>
          <a:blip r:embed="rId3"/>
          <a:stretch>
            <a:fillRect/>
          </a:stretch>
        </p:blipFill>
        <p:spPr>
          <a:xfrm>
            <a:off x="307848" y="1690688"/>
            <a:ext cx="5472513" cy="3304159"/>
          </a:xfrm>
          <a:prstGeom prst="rect">
            <a:avLst/>
          </a:prstGeom>
        </p:spPr>
      </p:pic>
      <p:pic>
        <p:nvPicPr>
          <p:cNvPr id="7" name="Bildobjekt 6">
            <a:extLst>
              <a:ext uri="{FF2B5EF4-FFF2-40B4-BE49-F238E27FC236}">
                <a16:creationId xmlns:a16="http://schemas.microsoft.com/office/drawing/2014/main" id="{2653DA41-69D8-9BD5-9853-789CEBE6CEB5}"/>
              </a:ext>
            </a:extLst>
          </p:cNvPr>
          <p:cNvPicPr>
            <a:picLocks noChangeAspect="1"/>
          </p:cNvPicPr>
          <p:nvPr/>
        </p:nvPicPr>
        <p:blipFill>
          <a:blip r:embed="rId4"/>
          <a:stretch>
            <a:fillRect/>
          </a:stretch>
        </p:blipFill>
        <p:spPr>
          <a:xfrm>
            <a:off x="5943599" y="1690688"/>
            <a:ext cx="6071219" cy="3304526"/>
          </a:xfrm>
          <a:prstGeom prst="rect">
            <a:avLst/>
          </a:prstGeom>
        </p:spPr>
      </p:pic>
    </p:spTree>
    <p:extLst>
      <p:ext uri="{BB962C8B-B14F-4D97-AF65-F5344CB8AC3E}">
        <p14:creationId xmlns:p14="http://schemas.microsoft.com/office/powerpoint/2010/main" val="2193008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A88050-25C7-5AD1-390A-6F4E770137C3}"/>
              </a:ext>
            </a:extLst>
          </p:cNvPr>
          <p:cNvSpPr>
            <a:spLocks noGrp="1"/>
          </p:cNvSpPr>
          <p:nvPr>
            <p:ph type="title"/>
          </p:nvPr>
        </p:nvSpPr>
        <p:spPr/>
        <p:txBody>
          <a:bodyPr/>
          <a:lstStyle/>
          <a:p>
            <a:r>
              <a:rPr lang="sv-SE" dirty="0"/>
              <a:t>Utmaningar utveckling</a:t>
            </a:r>
          </a:p>
        </p:txBody>
      </p:sp>
      <p:sp>
        <p:nvSpPr>
          <p:cNvPr id="4" name="Platshållare för innehåll 3">
            <a:extLst>
              <a:ext uri="{FF2B5EF4-FFF2-40B4-BE49-F238E27FC236}">
                <a16:creationId xmlns:a16="http://schemas.microsoft.com/office/drawing/2014/main" id="{D8537972-906C-FECE-B1B5-4A84CF0C916B}"/>
              </a:ext>
            </a:extLst>
          </p:cNvPr>
          <p:cNvSpPr>
            <a:spLocks noGrp="1"/>
          </p:cNvSpPr>
          <p:nvPr>
            <p:ph sz="half" idx="1"/>
          </p:nvPr>
        </p:nvSpPr>
        <p:spPr>
          <a:xfrm>
            <a:off x="838200" y="1825625"/>
            <a:ext cx="5532912" cy="4351338"/>
          </a:xfrm>
        </p:spPr>
        <p:txBody>
          <a:bodyPr>
            <a:normAutofit fontScale="92500" lnSpcReduction="20000"/>
          </a:bodyPr>
          <a:lstStyle/>
          <a:p>
            <a:pPr marL="0" indent="0">
              <a:buNone/>
            </a:pPr>
            <a:r>
              <a:rPr lang="sv-SE" dirty="0"/>
              <a:t>Säkra arbetssätt och källkodshantering?</a:t>
            </a:r>
          </a:p>
          <a:p>
            <a:r>
              <a:rPr lang="sv-SE" dirty="0"/>
              <a:t>Bygga egna </a:t>
            </a:r>
            <a:r>
              <a:rPr lang="sv-SE" dirty="0" err="1"/>
              <a:t>it-lösningar</a:t>
            </a:r>
            <a:r>
              <a:rPr lang="sv-SE" dirty="0"/>
              <a:t> som annars bara är amerikanska? I samverkan?</a:t>
            </a:r>
          </a:p>
          <a:p>
            <a:r>
              <a:rPr lang="sv-SE" dirty="0" err="1"/>
              <a:t>DevSecOps</a:t>
            </a:r>
            <a:r>
              <a:rPr lang="sv-SE" dirty="0"/>
              <a:t> ”kräver” Amerikanska  verktyg?</a:t>
            </a:r>
          </a:p>
          <a:p>
            <a:r>
              <a:rPr lang="sv-SE" dirty="0"/>
              <a:t>Utveckla för flyttbarhet?</a:t>
            </a:r>
          </a:p>
          <a:p>
            <a:r>
              <a:rPr lang="sv-SE" dirty="0"/>
              <a:t>Utveckla för suveränitet?</a:t>
            </a:r>
          </a:p>
          <a:p>
            <a:r>
              <a:rPr lang="sv-SE" dirty="0"/>
              <a:t>Vilken påverkansmöjlighet finns idag för USA på vår kodutveckling?</a:t>
            </a:r>
          </a:p>
          <a:p>
            <a:pPr lvl="1"/>
            <a:r>
              <a:rPr lang="sv-SE" dirty="0"/>
              <a:t>Access, kartläggning, informationsdelning, bakdörrar, plantera sårbarheter (killswitch)?</a:t>
            </a:r>
          </a:p>
        </p:txBody>
      </p:sp>
      <p:pic>
        <p:nvPicPr>
          <p:cNvPr id="7" name="Platshållare för innehåll 6">
            <a:extLst>
              <a:ext uri="{FF2B5EF4-FFF2-40B4-BE49-F238E27FC236}">
                <a16:creationId xmlns:a16="http://schemas.microsoft.com/office/drawing/2014/main" id="{6593FF29-7149-1B9C-83B7-9ACEDD2F663E}"/>
              </a:ext>
            </a:extLst>
          </p:cNvPr>
          <p:cNvPicPr>
            <a:picLocks noGrp="1" noChangeAspect="1"/>
          </p:cNvPicPr>
          <p:nvPr>
            <p:ph sz="half" idx="2"/>
          </p:nvPr>
        </p:nvPicPr>
        <p:blipFill>
          <a:blip r:embed="rId2"/>
          <a:stretch>
            <a:fillRect/>
          </a:stretch>
        </p:blipFill>
        <p:spPr>
          <a:xfrm>
            <a:off x="6875812" y="2263799"/>
            <a:ext cx="4477987" cy="2788667"/>
          </a:xfrm>
        </p:spPr>
      </p:pic>
      <p:sp>
        <p:nvSpPr>
          <p:cNvPr id="8" name="textruta 7">
            <a:extLst>
              <a:ext uri="{FF2B5EF4-FFF2-40B4-BE49-F238E27FC236}">
                <a16:creationId xmlns:a16="http://schemas.microsoft.com/office/drawing/2014/main" id="{0EC4FE01-F3C0-B58E-002F-EB7BA2FB6962}"/>
              </a:ext>
            </a:extLst>
          </p:cNvPr>
          <p:cNvSpPr txBox="1"/>
          <p:nvPr/>
        </p:nvSpPr>
        <p:spPr>
          <a:xfrm>
            <a:off x="6875812" y="5052466"/>
            <a:ext cx="5101442" cy="307777"/>
          </a:xfrm>
          <a:prstGeom prst="rect">
            <a:avLst/>
          </a:prstGeom>
          <a:noFill/>
        </p:spPr>
        <p:txBody>
          <a:bodyPr wrap="square" rtlCol="0">
            <a:spAutoFit/>
          </a:bodyPr>
          <a:lstStyle/>
          <a:p>
            <a:r>
              <a:rPr lang="sv-SE" sz="1400" dirty="0"/>
              <a:t>Länk: https://code.europa.eu/info/about/-/tree/master</a:t>
            </a:r>
          </a:p>
        </p:txBody>
      </p:sp>
    </p:spTree>
    <p:extLst>
      <p:ext uri="{BB962C8B-B14F-4D97-AF65-F5344CB8AC3E}">
        <p14:creationId xmlns:p14="http://schemas.microsoft.com/office/powerpoint/2010/main" val="279324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55C297-AB4E-723B-9033-E85EDD1272CA}"/>
              </a:ext>
            </a:extLst>
          </p:cNvPr>
          <p:cNvSpPr>
            <a:spLocks noGrp="1"/>
          </p:cNvSpPr>
          <p:nvPr>
            <p:ph type="title"/>
          </p:nvPr>
        </p:nvSpPr>
        <p:spPr/>
        <p:txBody>
          <a:bodyPr/>
          <a:lstStyle/>
          <a:p>
            <a:r>
              <a:rPr lang="sv-SE" dirty="0"/>
              <a:t>Vår egen förmåga till förändring?</a:t>
            </a:r>
          </a:p>
        </p:txBody>
      </p:sp>
      <p:sp>
        <p:nvSpPr>
          <p:cNvPr id="3" name="Platshållare för innehåll 2">
            <a:extLst>
              <a:ext uri="{FF2B5EF4-FFF2-40B4-BE49-F238E27FC236}">
                <a16:creationId xmlns:a16="http://schemas.microsoft.com/office/drawing/2014/main" id="{3E13D0AF-DD72-4FB0-5DEF-61DCC017E8DB}"/>
              </a:ext>
            </a:extLst>
          </p:cNvPr>
          <p:cNvSpPr>
            <a:spLocks noGrp="1"/>
          </p:cNvSpPr>
          <p:nvPr>
            <p:ph sz="half" idx="1"/>
          </p:nvPr>
        </p:nvSpPr>
        <p:spPr>
          <a:xfrm>
            <a:off x="838199" y="1825625"/>
            <a:ext cx="5966361" cy="4351338"/>
          </a:xfrm>
        </p:spPr>
        <p:txBody>
          <a:bodyPr/>
          <a:lstStyle/>
          <a:p>
            <a:pPr marL="0" indent="0">
              <a:buNone/>
            </a:pPr>
            <a:r>
              <a:rPr lang="sv-SE" dirty="0"/>
              <a:t>”Så har vi alltid gjort (och tänk).”</a:t>
            </a:r>
          </a:p>
          <a:p>
            <a:r>
              <a:rPr lang="sv-SE" dirty="0"/>
              <a:t>En del av IT jättarnas dominans hos offentlig sektor bygger på traditioner och ansedd trygghet</a:t>
            </a:r>
          </a:p>
          <a:p>
            <a:r>
              <a:rPr lang="sv-SE" dirty="0"/>
              <a:t>Digital suveränitet, säkerhetskultur och säkerhetskrav är inget nytt.</a:t>
            </a:r>
          </a:p>
          <a:p>
            <a:pPr lvl="1"/>
            <a:r>
              <a:rPr lang="sv-SE" dirty="0"/>
              <a:t>Hotet om geopolitisk- risk har ökat</a:t>
            </a:r>
          </a:p>
          <a:p>
            <a:r>
              <a:rPr lang="sv-SE" dirty="0"/>
              <a:t>Krävs en beteende förändring hos oss själva?</a:t>
            </a:r>
          </a:p>
        </p:txBody>
      </p:sp>
      <p:pic>
        <p:nvPicPr>
          <p:cNvPr id="6" name="Platshållare för innehåll 5">
            <a:extLst>
              <a:ext uri="{FF2B5EF4-FFF2-40B4-BE49-F238E27FC236}">
                <a16:creationId xmlns:a16="http://schemas.microsoft.com/office/drawing/2014/main" id="{C9F59A37-5325-3D3D-7B79-4DC3BDA0456F}"/>
              </a:ext>
            </a:extLst>
          </p:cNvPr>
          <p:cNvPicPr>
            <a:picLocks noGrp="1" noChangeAspect="1"/>
          </p:cNvPicPr>
          <p:nvPr>
            <p:ph sz="half" idx="2"/>
          </p:nvPr>
        </p:nvPicPr>
        <p:blipFill>
          <a:blip r:embed="rId2"/>
          <a:stretch>
            <a:fillRect/>
          </a:stretch>
        </p:blipFill>
        <p:spPr>
          <a:xfrm>
            <a:off x="7682218" y="1825625"/>
            <a:ext cx="3052214" cy="4351338"/>
          </a:xfrm>
        </p:spPr>
      </p:pic>
    </p:spTree>
    <p:extLst>
      <p:ext uri="{BB962C8B-B14F-4D97-AF65-F5344CB8AC3E}">
        <p14:creationId xmlns:p14="http://schemas.microsoft.com/office/powerpoint/2010/main" val="2079698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D18C50-1C11-3BEE-7EC5-1D282E5F0711}"/>
              </a:ext>
            </a:extLst>
          </p:cNvPr>
          <p:cNvSpPr>
            <a:spLocks noGrp="1"/>
          </p:cNvSpPr>
          <p:nvPr>
            <p:ph type="title"/>
          </p:nvPr>
        </p:nvSpPr>
        <p:spPr/>
        <p:txBody>
          <a:bodyPr/>
          <a:lstStyle/>
          <a:p>
            <a:r>
              <a:rPr lang="sv-SE" dirty="0"/>
              <a:t>Spelregler för dagens workshop</a:t>
            </a:r>
          </a:p>
        </p:txBody>
      </p:sp>
      <p:sp>
        <p:nvSpPr>
          <p:cNvPr id="3" name="Platshållare för innehåll 2">
            <a:extLst>
              <a:ext uri="{FF2B5EF4-FFF2-40B4-BE49-F238E27FC236}">
                <a16:creationId xmlns:a16="http://schemas.microsoft.com/office/drawing/2014/main" id="{6B7880D7-3F38-F68F-88CB-AE392E1FC126}"/>
              </a:ext>
            </a:extLst>
          </p:cNvPr>
          <p:cNvSpPr>
            <a:spLocks noGrp="1"/>
          </p:cNvSpPr>
          <p:nvPr>
            <p:ph idx="1"/>
          </p:nvPr>
        </p:nvSpPr>
        <p:spPr/>
        <p:txBody>
          <a:bodyPr/>
          <a:lstStyle/>
          <a:p>
            <a:pPr lvl="0"/>
            <a:r>
              <a:rPr lang="sv-SE" dirty="0"/>
              <a:t>Lösningsorienterad dialog – hur borde man göra och vilka problem finns?</a:t>
            </a:r>
          </a:p>
          <a:p>
            <a:pPr lvl="0"/>
            <a:r>
              <a:rPr lang="sv-SE" dirty="0"/>
              <a:t>En god ide blir bättre i grupp - testa din ide på gruppen</a:t>
            </a:r>
          </a:p>
          <a:p>
            <a:r>
              <a:rPr lang="sv-SE" b="1" dirty="0"/>
              <a:t>Diskutera inga riktiga beredskapsplaner i detta forum</a:t>
            </a:r>
            <a:endParaRPr lang="sv-SE" dirty="0"/>
          </a:p>
          <a:p>
            <a:pPr lvl="1"/>
            <a:r>
              <a:rPr lang="sv-SE" dirty="0"/>
              <a:t>Utgå från påhittad offentlig verksamhet för exempel</a:t>
            </a:r>
          </a:p>
          <a:p>
            <a:pPr lvl="0"/>
            <a:r>
              <a:rPr lang="sv-SE" dirty="0"/>
              <a:t>Lämna foliehattar vid dörren</a:t>
            </a:r>
          </a:p>
          <a:p>
            <a:r>
              <a:rPr lang="sv-SE" dirty="0"/>
              <a:t>Undvik diskussioner om ”rätt och fel” kring amerikansk politik</a:t>
            </a:r>
          </a:p>
        </p:txBody>
      </p:sp>
    </p:spTree>
    <p:extLst>
      <p:ext uri="{BB962C8B-B14F-4D97-AF65-F5344CB8AC3E}">
        <p14:creationId xmlns:p14="http://schemas.microsoft.com/office/powerpoint/2010/main" val="263656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B66783-3FBD-8D0A-33E6-050C54D12EF0}"/>
              </a:ext>
            </a:extLst>
          </p:cNvPr>
          <p:cNvSpPr>
            <a:spLocks noGrp="1"/>
          </p:cNvSpPr>
          <p:nvPr>
            <p:ph type="title"/>
          </p:nvPr>
        </p:nvSpPr>
        <p:spPr/>
        <p:txBody>
          <a:bodyPr/>
          <a:lstStyle/>
          <a:p>
            <a:r>
              <a:rPr lang="sv-SE" dirty="0"/>
              <a:t>Varför denna workshop?</a:t>
            </a:r>
          </a:p>
        </p:txBody>
      </p:sp>
      <p:pic>
        <p:nvPicPr>
          <p:cNvPr id="5" name="Bildobjekt 4">
            <a:extLst>
              <a:ext uri="{FF2B5EF4-FFF2-40B4-BE49-F238E27FC236}">
                <a16:creationId xmlns:a16="http://schemas.microsoft.com/office/drawing/2014/main" id="{8DAC51F4-814E-2B18-262C-F70CB840E563}"/>
              </a:ext>
            </a:extLst>
          </p:cNvPr>
          <p:cNvPicPr>
            <a:picLocks noChangeAspect="1"/>
          </p:cNvPicPr>
          <p:nvPr/>
        </p:nvPicPr>
        <p:blipFill>
          <a:blip r:embed="rId3"/>
          <a:stretch>
            <a:fillRect/>
          </a:stretch>
        </p:blipFill>
        <p:spPr>
          <a:xfrm>
            <a:off x="4482801" y="1737995"/>
            <a:ext cx="3226397" cy="3429635"/>
          </a:xfrm>
          <a:prstGeom prst="rect">
            <a:avLst/>
          </a:prstGeom>
        </p:spPr>
      </p:pic>
      <p:pic>
        <p:nvPicPr>
          <p:cNvPr id="7" name="Bildobjekt 6">
            <a:extLst>
              <a:ext uri="{FF2B5EF4-FFF2-40B4-BE49-F238E27FC236}">
                <a16:creationId xmlns:a16="http://schemas.microsoft.com/office/drawing/2014/main" id="{6E378EE9-360F-4CF4-21FB-6C6409416535}"/>
              </a:ext>
            </a:extLst>
          </p:cNvPr>
          <p:cNvPicPr>
            <a:picLocks noChangeAspect="1"/>
          </p:cNvPicPr>
          <p:nvPr/>
        </p:nvPicPr>
        <p:blipFill>
          <a:blip r:embed="rId4"/>
          <a:stretch>
            <a:fillRect/>
          </a:stretch>
        </p:blipFill>
        <p:spPr>
          <a:xfrm>
            <a:off x="630740" y="1737995"/>
            <a:ext cx="3216684" cy="4754880"/>
          </a:xfrm>
          <a:prstGeom prst="rect">
            <a:avLst/>
          </a:prstGeom>
        </p:spPr>
      </p:pic>
      <p:pic>
        <p:nvPicPr>
          <p:cNvPr id="11" name="Bildobjekt 10">
            <a:extLst>
              <a:ext uri="{FF2B5EF4-FFF2-40B4-BE49-F238E27FC236}">
                <a16:creationId xmlns:a16="http://schemas.microsoft.com/office/drawing/2014/main" id="{61B99DD4-8949-2AEB-A5C5-E0EAA74A576A}"/>
              </a:ext>
            </a:extLst>
          </p:cNvPr>
          <p:cNvPicPr>
            <a:picLocks noChangeAspect="1"/>
          </p:cNvPicPr>
          <p:nvPr/>
        </p:nvPicPr>
        <p:blipFill>
          <a:blip r:embed="rId5"/>
          <a:stretch>
            <a:fillRect/>
          </a:stretch>
        </p:blipFill>
        <p:spPr>
          <a:xfrm>
            <a:off x="8344575" y="781812"/>
            <a:ext cx="2933778" cy="5294376"/>
          </a:xfrm>
          <a:prstGeom prst="rect">
            <a:avLst/>
          </a:prstGeom>
        </p:spPr>
      </p:pic>
    </p:spTree>
    <p:extLst>
      <p:ext uri="{BB962C8B-B14F-4D97-AF65-F5344CB8AC3E}">
        <p14:creationId xmlns:p14="http://schemas.microsoft.com/office/powerpoint/2010/main" val="3020846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8BD30F3-EF83-4739-AC84-4E5984D001C2}"/>
              </a:ext>
            </a:extLst>
          </p:cNvPr>
          <p:cNvSpPr>
            <a:spLocks noGrp="1"/>
          </p:cNvSpPr>
          <p:nvPr>
            <p:ph type="title"/>
          </p:nvPr>
        </p:nvSpPr>
        <p:spPr/>
        <p:txBody>
          <a:bodyPr/>
          <a:lstStyle/>
          <a:p>
            <a:r>
              <a:rPr lang="sv-SE" dirty="0"/>
              <a:t>Dags att sätta igång</a:t>
            </a:r>
          </a:p>
        </p:txBody>
      </p:sp>
      <p:sp>
        <p:nvSpPr>
          <p:cNvPr id="6" name="Platshållare för text 5">
            <a:extLst>
              <a:ext uri="{FF2B5EF4-FFF2-40B4-BE49-F238E27FC236}">
                <a16:creationId xmlns:a16="http://schemas.microsoft.com/office/drawing/2014/main" id="{B3BD5935-6A33-4B8F-8493-3FCF1290CB5E}"/>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1589325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D9D7FB-914A-AC62-BE7C-2D932939BDC6}"/>
              </a:ext>
            </a:extLst>
          </p:cNvPr>
          <p:cNvSpPr>
            <a:spLocks noGrp="1"/>
          </p:cNvSpPr>
          <p:nvPr>
            <p:ph type="title"/>
          </p:nvPr>
        </p:nvSpPr>
        <p:spPr/>
        <p:txBody>
          <a:bodyPr/>
          <a:lstStyle/>
          <a:p>
            <a:r>
              <a:rPr lang="sv-SE" dirty="0"/>
              <a:t>Arbetspass 1: Vad borde ingå i en plan B?</a:t>
            </a:r>
          </a:p>
        </p:txBody>
      </p:sp>
      <p:sp>
        <p:nvSpPr>
          <p:cNvPr id="3" name="Platshållare för innehåll 2">
            <a:extLst>
              <a:ext uri="{FF2B5EF4-FFF2-40B4-BE49-F238E27FC236}">
                <a16:creationId xmlns:a16="http://schemas.microsoft.com/office/drawing/2014/main" id="{9AB515E0-0AA7-AF85-B1CF-2EBDEF731EAA}"/>
              </a:ext>
            </a:extLst>
          </p:cNvPr>
          <p:cNvSpPr>
            <a:spLocks noGrp="1"/>
          </p:cNvSpPr>
          <p:nvPr>
            <p:ph idx="1"/>
          </p:nvPr>
        </p:nvSpPr>
        <p:spPr/>
        <p:txBody>
          <a:bodyPr/>
          <a:lstStyle/>
          <a:p>
            <a:r>
              <a:rPr lang="sv-SE" dirty="0"/>
              <a:t>Inom ditt område vilka delar borde vara med i en plan B?</a:t>
            </a:r>
          </a:p>
          <a:p>
            <a:r>
              <a:rPr lang="sv-SE" dirty="0"/>
              <a:t>Hur borde en organisation jobba med plan B frågan?</a:t>
            </a:r>
          </a:p>
          <a:p>
            <a:r>
              <a:rPr lang="sv-SE" dirty="0"/>
              <a:t>Vilka andra delar (inte från ditt område) borde vara med?</a:t>
            </a:r>
          </a:p>
        </p:txBody>
      </p:sp>
    </p:spTree>
    <p:extLst>
      <p:ext uri="{BB962C8B-B14F-4D97-AF65-F5344CB8AC3E}">
        <p14:creationId xmlns:p14="http://schemas.microsoft.com/office/powerpoint/2010/main" val="4021145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E516DE-A213-64A7-6D99-666AC60CC47B}"/>
              </a:ext>
            </a:extLst>
          </p:cNvPr>
          <p:cNvSpPr>
            <a:spLocks noGrp="1"/>
          </p:cNvSpPr>
          <p:nvPr>
            <p:ph type="title"/>
          </p:nvPr>
        </p:nvSpPr>
        <p:spPr/>
        <p:txBody>
          <a:bodyPr/>
          <a:lstStyle/>
          <a:p>
            <a:r>
              <a:rPr lang="sv-SE" dirty="0"/>
              <a:t>Arbetspass 2: Vilka alternativ finns?</a:t>
            </a:r>
          </a:p>
        </p:txBody>
      </p:sp>
      <p:sp>
        <p:nvSpPr>
          <p:cNvPr id="3" name="Platshållare för innehåll 2">
            <a:extLst>
              <a:ext uri="{FF2B5EF4-FFF2-40B4-BE49-F238E27FC236}">
                <a16:creationId xmlns:a16="http://schemas.microsoft.com/office/drawing/2014/main" id="{ACCDFB8E-74AF-FD75-48D2-24E5F11BB180}"/>
              </a:ext>
            </a:extLst>
          </p:cNvPr>
          <p:cNvSpPr>
            <a:spLocks noGrp="1"/>
          </p:cNvSpPr>
          <p:nvPr>
            <p:ph idx="1"/>
          </p:nvPr>
        </p:nvSpPr>
        <p:spPr/>
        <p:txBody>
          <a:bodyPr/>
          <a:lstStyle/>
          <a:p>
            <a:r>
              <a:rPr lang="sv-SE" dirty="0"/>
              <a:t>Vid djupare omvärldsbevakning</a:t>
            </a:r>
          </a:p>
          <a:p>
            <a:r>
              <a:rPr lang="sv-SE" dirty="0"/>
              <a:t>Tipsa varandra</a:t>
            </a:r>
          </a:p>
        </p:txBody>
      </p:sp>
    </p:spTree>
    <p:extLst>
      <p:ext uri="{BB962C8B-B14F-4D97-AF65-F5344CB8AC3E}">
        <p14:creationId xmlns:p14="http://schemas.microsoft.com/office/powerpoint/2010/main" val="2268647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ED086D-746F-712D-FE5A-C00F63CE85EC}"/>
              </a:ext>
            </a:extLst>
          </p:cNvPr>
          <p:cNvSpPr>
            <a:spLocks noGrp="1"/>
          </p:cNvSpPr>
          <p:nvPr>
            <p:ph type="title"/>
          </p:nvPr>
        </p:nvSpPr>
        <p:spPr/>
        <p:txBody>
          <a:bodyPr/>
          <a:lstStyle/>
          <a:p>
            <a:r>
              <a:rPr lang="sv-SE" dirty="0"/>
              <a:t>Arbetspass 3: Vilka risker borde offentlig sektor hantera?</a:t>
            </a:r>
          </a:p>
        </p:txBody>
      </p:sp>
      <p:sp>
        <p:nvSpPr>
          <p:cNvPr id="3" name="Platshållare för innehåll 2">
            <a:extLst>
              <a:ext uri="{FF2B5EF4-FFF2-40B4-BE49-F238E27FC236}">
                <a16:creationId xmlns:a16="http://schemas.microsoft.com/office/drawing/2014/main" id="{B2EE2B81-597C-1728-1006-0C7BD648AC75}"/>
              </a:ext>
            </a:extLst>
          </p:cNvPr>
          <p:cNvSpPr>
            <a:spLocks noGrp="1"/>
          </p:cNvSpPr>
          <p:nvPr>
            <p:ph idx="1"/>
          </p:nvPr>
        </p:nvSpPr>
        <p:spPr/>
        <p:txBody>
          <a:bodyPr/>
          <a:lstStyle/>
          <a:p>
            <a:r>
              <a:rPr lang="sv-SE" dirty="0"/>
              <a:t>Vissa risker är lätta att se andra svåra, vilka borde offentlig sektor tänka på kring Plan B?</a:t>
            </a:r>
          </a:p>
        </p:txBody>
      </p:sp>
    </p:spTree>
    <p:extLst>
      <p:ext uri="{BB962C8B-B14F-4D97-AF65-F5344CB8AC3E}">
        <p14:creationId xmlns:p14="http://schemas.microsoft.com/office/powerpoint/2010/main" val="3235154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7BF0997-6B4E-461B-8EB3-944AEF000AF0}"/>
              </a:ext>
            </a:extLst>
          </p:cNvPr>
          <p:cNvSpPr>
            <a:spLocks noGrp="1"/>
          </p:cNvSpPr>
          <p:nvPr>
            <p:ph type="title"/>
          </p:nvPr>
        </p:nvSpPr>
        <p:spPr/>
        <p:txBody>
          <a:bodyPr/>
          <a:lstStyle/>
          <a:p>
            <a:r>
              <a:rPr lang="sv-SE" dirty="0"/>
              <a:t>Vad gör vi nu då?</a:t>
            </a:r>
          </a:p>
        </p:txBody>
      </p:sp>
      <p:sp>
        <p:nvSpPr>
          <p:cNvPr id="5" name="Platshållare för text 4">
            <a:extLst>
              <a:ext uri="{FF2B5EF4-FFF2-40B4-BE49-F238E27FC236}">
                <a16:creationId xmlns:a16="http://schemas.microsoft.com/office/drawing/2014/main" id="{95A3C1B1-A9B9-4FCE-B2E1-F9EEFCC9FD8E}"/>
              </a:ext>
            </a:extLst>
          </p:cNvPr>
          <p:cNvSpPr>
            <a:spLocks noGrp="1"/>
          </p:cNvSpPr>
          <p:nvPr>
            <p:ph type="body" idx="1"/>
          </p:nvPr>
        </p:nvSpPr>
        <p:spPr/>
        <p:txBody>
          <a:bodyPr/>
          <a:lstStyle/>
          <a:p>
            <a:r>
              <a:rPr lang="sv-SE" dirty="0"/>
              <a:t>Workshopen går mot sitt slut, är vi klara nu?</a:t>
            </a:r>
          </a:p>
        </p:txBody>
      </p:sp>
    </p:spTree>
    <p:extLst>
      <p:ext uri="{BB962C8B-B14F-4D97-AF65-F5344CB8AC3E}">
        <p14:creationId xmlns:p14="http://schemas.microsoft.com/office/powerpoint/2010/main" val="4135194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435857F-424F-4861-90DA-1D09BF99D1E4}"/>
              </a:ext>
            </a:extLst>
          </p:cNvPr>
          <p:cNvSpPr>
            <a:spLocks noGrp="1"/>
          </p:cNvSpPr>
          <p:nvPr>
            <p:ph type="title"/>
          </p:nvPr>
        </p:nvSpPr>
        <p:spPr/>
        <p:txBody>
          <a:bodyPr/>
          <a:lstStyle/>
          <a:p>
            <a:r>
              <a:rPr lang="sv-SE" dirty="0"/>
              <a:t>Nästa steg?</a:t>
            </a:r>
          </a:p>
        </p:txBody>
      </p:sp>
      <p:sp>
        <p:nvSpPr>
          <p:cNvPr id="5" name="Platshållare för innehåll 4">
            <a:extLst>
              <a:ext uri="{FF2B5EF4-FFF2-40B4-BE49-F238E27FC236}">
                <a16:creationId xmlns:a16="http://schemas.microsoft.com/office/drawing/2014/main" id="{9B47F32A-6031-45A3-A359-ED1BD492EB98}"/>
              </a:ext>
            </a:extLst>
          </p:cNvPr>
          <p:cNvSpPr>
            <a:spLocks noGrp="1"/>
          </p:cNvSpPr>
          <p:nvPr>
            <p:ph idx="1"/>
          </p:nvPr>
        </p:nvSpPr>
        <p:spPr/>
        <p:txBody>
          <a:bodyPr/>
          <a:lstStyle/>
          <a:p>
            <a:r>
              <a:rPr lang="sv-SE" dirty="0"/>
              <a:t>Vi sammanställer dagens arbete – delar inom </a:t>
            </a:r>
            <a:r>
              <a:rPr lang="sv-SE" dirty="0" err="1"/>
              <a:t>eSam</a:t>
            </a:r>
            <a:r>
              <a:rPr lang="sv-SE" dirty="0"/>
              <a:t> och sambruk</a:t>
            </a:r>
          </a:p>
          <a:p>
            <a:r>
              <a:rPr lang="sv-SE" dirty="0"/>
              <a:t>Förslag på uppföljningsaktiviteter?</a:t>
            </a:r>
          </a:p>
          <a:p>
            <a:pPr lvl="1"/>
            <a:r>
              <a:rPr lang="sv-SE" dirty="0"/>
              <a:t>Uppföljningsträff?</a:t>
            </a:r>
          </a:p>
          <a:p>
            <a:pPr lvl="1"/>
            <a:r>
              <a:rPr lang="sv-SE" dirty="0"/>
              <a:t>Djupdykning inom något område?</a:t>
            </a:r>
          </a:p>
          <a:p>
            <a:pPr lvl="1"/>
            <a:r>
              <a:rPr lang="sv-SE" dirty="0" err="1"/>
              <a:t>eSam</a:t>
            </a:r>
            <a:r>
              <a:rPr lang="sv-SE" dirty="0"/>
              <a:t> och eller Sambruk aktiviteter kring Plan </a:t>
            </a:r>
            <a:r>
              <a:rPr lang="sv-SE"/>
              <a:t>B?</a:t>
            </a:r>
            <a:endParaRPr lang="sv-SE" dirty="0"/>
          </a:p>
        </p:txBody>
      </p:sp>
    </p:spTree>
    <p:extLst>
      <p:ext uri="{BB962C8B-B14F-4D97-AF65-F5344CB8AC3E}">
        <p14:creationId xmlns:p14="http://schemas.microsoft.com/office/powerpoint/2010/main" val="2372114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8ED98A-42F5-909D-A303-FF6E3FF76891}"/>
              </a:ext>
            </a:extLst>
          </p:cNvPr>
          <p:cNvSpPr>
            <a:spLocks noGrp="1"/>
          </p:cNvSpPr>
          <p:nvPr>
            <p:ph type="title"/>
          </p:nvPr>
        </p:nvSpPr>
        <p:spPr/>
        <p:txBody>
          <a:bodyPr/>
          <a:lstStyle/>
          <a:p>
            <a:r>
              <a:rPr lang="sv-SE" dirty="0"/>
              <a:t>Sannolikt scenario</a:t>
            </a:r>
          </a:p>
        </p:txBody>
      </p:sp>
      <p:sp>
        <p:nvSpPr>
          <p:cNvPr id="3" name="Platshållare för innehåll 2">
            <a:extLst>
              <a:ext uri="{FF2B5EF4-FFF2-40B4-BE49-F238E27FC236}">
                <a16:creationId xmlns:a16="http://schemas.microsoft.com/office/drawing/2014/main" id="{8CF35783-172B-17EA-5B5C-4405D5037835}"/>
              </a:ext>
            </a:extLst>
          </p:cNvPr>
          <p:cNvSpPr>
            <a:spLocks noGrp="1"/>
          </p:cNvSpPr>
          <p:nvPr>
            <p:ph idx="1"/>
          </p:nvPr>
        </p:nvSpPr>
        <p:spPr/>
        <p:txBody>
          <a:bodyPr>
            <a:normAutofit/>
          </a:bodyPr>
          <a:lstStyle/>
          <a:p>
            <a:pPr marL="514350" indent="-514350">
              <a:buFont typeface="+mj-lt"/>
              <a:buAutoNum type="arabicPeriod"/>
            </a:pPr>
            <a:r>
              <a:rPr lang="sv-SE" dirty="0"/>
              <a:t>Oro privat och inom jobbet från Amerikanska nyheter</a:t>
            </a:r>
          </a:p>
          <a:p>
            <a:pPr marL="514350" indent="-514350">
              <a:buFont typeface="+mj-lt"/>
              <a:buAutoNum type="arabicPeriod"/>
            </a:pPr>
            <a:r>
              <a:rPr lang="sv-SE" dirty="0"/>
              <a:t>Efter analys – ledningen vill ha en ”plan B”, ger dig uppgiften</a:t>
            </a:r>
          </a:p>
          <a:p>
            <a:pPr lvl="1"/>
            <a:r>
              <a:rPr lang="sv-SE" dirty="0"/>
              <a:t>En sådan plans framtagande behöver omfatta flera olika kompetenser</a:t>
            </a:r>
          </a:p>
          <a:p>
            <a:pPr lvl="1"/>
            <a:r>
              <a:rPr lang="sv-SE" dirty="0"/>
              <a:t>Digital suveränitet och beredskap en viktig komponent</a:t>
            </a:r>
          </a:p>
          <a:p>
            <a:pPr lvl="1"/>
            <a:r>
              <a:rPr lang="sv-SE" dirty="0"/>
              <a:t>Krock med önskan om att köra ”marknadsledande lösning”</a:t>
            </a:r>
          </a:p>
          <a:p>
            <a:pPr marL="514350" indent="-514350">
              <a:buFont typeface="+mj-lt"/>
              <a:buAutoNum type="arabicPeriod"/>
            </a:pPr>
            <a:r>
              <a:rPr lang="sv-SE" dirty="0"/>
              <a:t>Ledningen kommer styra organisationen åt något håll utifrån:</a:t>
            </a:r>
          </a:p>
          <a:p>
            <a:pPr lvl="1"/>
            <a:r>
              <a:rPr lang="sv-SE" dirty="0"/>
              <a:t>Egna tankar</a:t>
            </a:r>
          </a:p>
          <a:p>
            <a:pPr lvl="1"/>
            <a:r>
              <a:rPr lang="sv-SE" dirty="0"/>
              <a:t>Pedagogiska plan B -inspel (förståelse &amp; starka argument)</a:t>
            </a:r>
          </a:p>
          <a:p>
            <a:pPr lvl="1"/>
            <a:r>
              <a:rPr lang="sv-SE" dirty="0"/>
              <a:t>Hållbara lösningar (ekonomi, ”nya” krav, önskvärt utbud)</a:t>
            </a:r>
          </a:p>
        </p:txBody>
      </p:sp>
    </p:spTree>
    <p:extLst>
      <p:ext uri="{BB962C8B-B14F-4D97-AF65-F5344CB8AC3E}">
        <p14:creationId xmlns:p14="http://schemas.microsoft.com/office/powerpoint/2010/main" val="3883558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06917C-0FA1-BD52-2E64-0D057CC46884}"/>
              </a:ext>
            </a:extLst>
          </p:cNvPr>
          <p:cNvSpPr>
            <a:spLocks noGrp="1"/>
          </p:cNvSpPr>
          <p:nvPr>
            <p:ph type="title"/>
          </p:nvPr>
        </p:nvSpPr>
        <p:spPr/>
        <p:txBody>
          <a:bodyPr/>
          <a:lstStyle/>
          <a:p>
            <a:r>
              <a:rPr lang="sv-SE" dirty="0"/>
              <a:t>Huvudfrågor att fundera på</a:t>
            </a:r>
          </a:p>
        </p:txBody>
      </p:sp>
      <p:sp>
        <p:nvSpPr>
          <p:cNvPr id="3" name="Platshållare för innehåll 2">
            <a:extLst>
              <a:ext uri="{FF2B5EF4-FFF2-40B4-BE49-F238E27FC236}">
                <a16:creationId xmlns:a16="http://schemas.microsoft.com/office/drawing/2014/main" id="{A06658C8-5B05-562A-D3CC-1B0C4714B1F3}"/>
              </a:ext>
            </a:extLst>
          </p:cNvPr>
          <p:cNvSpPr>
            <a:spLocks noGrp="1"/>
          </p:cNvSpPr>
          <p:nvPr>
            <p:ph idx="1"/>
          </p:nvPr>
        </p:nvSpPr>
        <p:spPr/>
        <p:txBody>
          <a:bodyPr>
            <a:normAutofit fontScale="92500" lnSpcReduction="10000"/>
          </a:bodyPr>
          <a:lstStyle/>
          <a:p>
            <a:r>
              <a:rPr lang="sv-SE" dirty="0"/>
              <a:t>Är vår information tillräckligt säker hos amerikanska it lösningar?</a:t>
            </a:r>
          </a:p>
          <a:p>
            <a:r>
              <a:rPr lang="sv-SE" dirty="0"/>
              <a:t>Håller avtal med amerikanska bolag över tid (förutsätter rättssäkerhet)?</a:t>
            </a:r>
          </a:p>
          <a:p>
            <a:r>
              <a:rPr lang="sv-SE" dirty="0"/>
              <a:t>Finns det risk till geopolitisk åverkan som behöver </a:t>
            </a:r>
            <a:r>
              <a:rPr lang="sv-SE" dirty="0" err="1"/>
              <a:t>mitigeras</a:t>
            </a:r>
            <a:r>
              <a:rPr lang="sv-SE" dirty="0"/>
              <a:t>?</a:t>
            </a:r>
          </a:p>
          <a:p>
            <a:r>
              <a:rPr lang="sv-SE" dirty="0"/>
              <a:t>Hur sårbar är verksamheten på kort sikt (ex nekad access) och lång sikt?</a:t>
            </a:r>
          </a:p>
          <a:p>
            <a:pPr lvl="1"/>
            <a:r>
              <a:rPr lang="sv-SE" dirty="0"/>
              <a:t>Ex geopolitisk risk eller handelskrig som nekar access eller orimlig kostnad</a:t>
            </a:r>
          </a:p>
          <a:p>
            <a:r>
              <a:rPr lang="sv-SE" dirty="0"/>
              <a:t>Hur sårbar är verksamhet tex hos Svenska IT-tjänster som är uppbyggda av amerikanska it komponenter?</a:t>
            </a:r>
          </a:p>
          <a:p>
            <a:r>
              <a:rPr lang="sv-SE" dirty="0"/>
              <a:t>Vilka krav gäller för en ny lösning?</a:t>
            </a:r>
          </a:p>
          <a:p>
            <a:endParaRPr lang="sv-SE" dirty="0"/>
          </a:p>
          <a:p>
            <a:r>
              <a:rPr lang="sv-SE" dirty="0"/>
              <a:t>Tips: likt hur vi tidigare resonerat kring kinesiska it lösningar</a:t>
            </a:r>
          </a:p>
        </p:txBody>
      </p:sp>
    </p:spTree>
    <p:extLst>
      <p:ext uri="{BB962C8B-B14F-4D97-AF65-F5344CB8AC3E}">
        <p14:creationId xmlns:p14="http://schemas.microsoft.com/office/powerpoint/2010/main" val="3457556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5FD29F-FB16-94BF-00BF-6F938852C4AB}"/>
              </a:ext>
            </a:extLst>
          </p:cNvPr>
          <p:cNvSpPr>
            <a:spLocks noGrp="1"/>
          </p:cNvSpPr>
          <p:nvPr>
            <p:ph type="title"/>
          </p:nvPr>
        </p:nvSpPr>
        <p:spPr/>
        <p:txBody>
          <a:bodyPr/>
          <a:lstStyle/>
          <a:p>
            <a:r>
              <a:rPr lang="sv-SE" dirty="0"/>
              <a:t>Styrkan av att tänka i grupp</a:t>
            </a:r>
          </a:p>
        </p:txBody>
      </p:sp>
      <p:sp>
        <p:nvSpPr>
          <p:cNvPr id="3" name="Platshållare för innehåll 2">
            <a:extLst>
              <a:ext uri="{FF2B5EF4-FFF2-40B4-BE49-F238E27FC236}">
                <a16:creationId xmlns:a16="http://schemas.microsoft.com/office/drawing/2014/main" id="{BB45CADE-5A5F-31AA-0C6A-C4DCB13C1DD9}"/>
              </a:ext>
            </a:extLst>
          </p:cNvPr>
          <p:cNvSpPr>
            <a:spLocks noGrp="1"/>
          </p:cNvSpPr>
          <p:nvPr>
            <p:ph idx="1"/>
          </p:nvPr>
        </p:nvSpPr>
        <p:spPr/>
        <p:txBody>
          <a:bodyPr/>
          <a:lstStyle/>
          <a:p>
            <a:r>
              <a:rPr lang="sv-SE" dirty="0"/>
              <a:t>Ledningen fråga går sannolikt till en kompetensgrupp/roll</a:t>
            </a:r>
          </a:p>
          <a:p>
            <a:r>
              <a:rPr lang="sv-SE" dirty="0"/>
              <a:t>Men hur borde verksamheten se frågan utifrån:</a:t>
            </a:r>
          </a:p>
          <a:p>
            <a:pPr lvl="1"/>
            <a:r>
              <a:rPr lang="sv-SE" dirty="0"/>
              <a:t>Anskaffning</a:t>
            </a:r>
          </a:p>
          <a:p>
            <a:pPr lvl="1"/>
            <a:r>
              <a:rPr lang="sv-SE" dirty="0"/>
              <a:t>IT arkitektur</a:t>
            </a:r>
          </a:p>
          <a:p>
            <a:pPr lvl="1"/>
            <a:r>
              <a:rPr lang="sv-SE" dirty="0"/>
              <a:t>Juridik</a:t>
            </a:r>
          </a:p>
          <a:p>
            <a:pPr lvl="1"/>
            <a:r>
              <a:rPr lang="sv-SE" dirty="0"/>
              <a:t>Säkerhet</a:t>
            </a:r>
          </a:p>
          <a:p>
            <a:pPr lvl="1"/>
            <a:r>
              <a:rPr lang="sv-SE" dirty="0"/>
              <a:t>Utveckling</a:t>
            </a:r>
          </a:p>
          <a:p>
            <a:r>
              <a:rPr lang="sv-SE" dirty="0"/>
              <a:t>Alla verksamheter gör egna val men det är smart att lyssna på andra</a:t>
            </a:r>
          </a:p>
          <a:p>
            <a:pPr lvl="1"/>
            <a:r>
              <a:rPr lang="sv-SE" dirty="0"/>
              <a:t>Speciellt mellan offentliga verksamheter</a:t>
            </a:r>
          </a:p>
        </p:txBody>
      </p:sp>
    </p:spTree>
    <p:extLst>
      <p:ext uri="{BB962C8B-B14F-4D97-AF65-F5344CB8AC3E}">
        <p14:creationId xmlns:p14="http://schemas.microsoft.com/office/powerpoint/2010/main" val="3417990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p:cNvSpPr>
          <p:nvPr>
            <p:ph type="title"/>
          </p:nvPr>
        </p:nvSpPr>
        <p:spPr>
          <a:prstGeom prst="rect">
            <a:avLst/>
          </a:prstGeom>
          <a:noFill/>
          <a:ln w="0">
            <a:noFill/>
          </a:ln>
        </p:spPr>
        <p:txBody>
          <a:bodyPr lIns="0" tIns="0" rIns="0" bIns="0" numCol="1" spcCol="0" anchor="ctr" anchorCtr="0">
            <a:noAutofit/>
          </a:bodyPr>
          <a:lstStyle/>
          <a:p>
            <a:pPr algn="ctr"/>
            <a:r>
              <a:rPr lang="sv-SE" sz="4320" dirty="0"/>
              <a:t>Landskapet för molntjänster förändras</a:t>
            </a:r>
          </a:p>
        </p:txBody>
      </p:sp>
      <p:sp>
        <p:nvSpPr>
          <p:cNvPr id="2" name="textruta 1">
            <a:extLst>
              <a:ext uri="{FF2B5EF4-FFF2-40B4-BE49-F238E27FC236}">
                <a16:creationId xmlns:a16="http://schemas.microsoft.com/office/drawing/2014/main" id="{644536C7-8EF9-4A08-9D89-E5BED9D469D3}"/>
              </a:ext>
            </a:extLst>
          </p:cNvPr>
          <p:cNvSpPr txBox="1"/>
          <p:nvPr/>
        </p:nvSpPr>
        <p:spPr>
          <a:xfrm>
            <a:off x="3128630" y="4860930"/>
            <a:ext cx="6035379" cy="523216"/>
          </a:xfrm>
          <a:prstGeom prst="rect">
            <a:avLst/>
          </a:prstGeom>
        </p:spPr>
        <p:txBody>
          <a:bodyPr rot="0" spcFirstLastPara="0" vertOverflow="overflow" horzOverflow="overflow" vert="horz" wrap="square" lIns="91436" tIns="45718" rIns="91436" bIns="45718" numCol="1" spcCol="0" rtlCol="0" fromWordArt="0" anchor="t" anchorCtr="0" forceAA="0" compatLnSpc="1">
            <a:prstTxWarp prst="textNoShape">
              <a:avLst/>
            </a:prstTxWarp>
            <a:spAutoFit/>
          </a:bodyPr>
          <a:lstStyle/>
          <a:p>
            <a:pPr algn="ctr" defTabSz="822960" hangingPunct="0"/>
            <a:r>
              <a:rPr lang="sv-SE" sz="2800" kern="0" dirty="0">
                <a:solidFill>
                  <a:prstClr val="white"/>
                </a:solidFill>
                <a:latin typeface="Arial"/>
                <a:cs typeface="Arial"/>
                <a:sym typeface="Arial"/>
              </a:rPr>
              <a:t>Kenneth Edwall – </a:t>
            </a:r>
            <a:r>
              <a:rPr lang="sv-SE" sz="2800" kern="0" dirty="0" err="1">
                <a:solidFill>
                  <a:prstClr val="white"/>
                </a:solidFill>
                <a:latin typeface="Arial"/>
                <a:cs typeface="Arial"/>
                <a:sym typeface="Arial"/>
              </a:rPr>
              <a:t>it-arkitekt</a:t>
            </a:r>
            <a:endParaRPr lang="sv-SE" sz="2800" kern="0" dirty="0">
              <a:solidFill>
                <a:prstClr val="white"/>
              </a:solidFill>
              <a:latin typeface="Arial"/>
              <a:cs typeface="Arial"/>
              <a:sym typeface="Arial"/>
            </a:endParaRPr>
          </a:p>
        </p:txBody>
      </p:sp>
    </p:spTree>
    <p:extLst>
      <p:ext uri="{BB962C8B-B14F-4D97-AF65-F5344CB8AC3E}">
        <p14:creationId xmlns:p14="http://schemas.microsoft.com/office/powerpoint/2010/main" val="1747983826"/>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607738" y="111780"/>
            <a:ext cx="10886400" cy="1141452"/>
          </a:xfrm>
          <a:prstGeom prst="rect">
            <a:avLst/>
          </a:prstGeom>
          <a:noFill/>
          <a:ln w="12600">
            <a:noFill/>
          </a:ln>
        </p:spPr>
        <p:txBody>
          <a:bodyPr lIns="0" tIns="0" rIns="0" bIns="0" anchor="b" anchorCtr="0">
            <a:noAutofit/>
          </a:bodyPr>
          <a:lstStyle/>
          <a:p>
            <a:r>
              <a:rPr lang="sv-SE" spc="-47" dirty="0"/>
              <a:t>Trend #1</a:t>
            </a:r>
            <a:endParaRPr lang="sv-SE" b="0" spc="-1" dirty="0">
              <a:solidFill>
                <a:srgbClr val="000000"/>
              </a:solidFill>
              <a:latin typeface="Calibri"/>
            </a:endParaRPr>
          </a:p>
        </p:txBody>
      </p:sp>
      <p:pic>
        <p:nvPicPr>
          <p:cNvPr id="4" name="Picture 2" descr="File:Flag map of the European Union.png - Wikipedia">
            <a:extLst>
              <a:ext uri="{FF2B5EF4-FFF2-40B4-BE49-F238E27FC236}">
                <a16:creationId xmlns:a16="http://schemas.microsoft.com/office/drawing/2014/main" id="{B35DFCCA-79B3-4508-9A59-D1C872AF4B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5551" y="1851917"/>
            <a:ext cx="2801787" cy="28414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USA Map Flag 22541448 PNG">
            <a:extLst>
              <a:ext uri="{FF2B5EF4-FFF2-40B4-BE49-F238E27FC236}">
                <a16:creationId xmlns:a16="http://schemas.microsoft.com/office/drawing/2014/main" id="{C0CB3A5F-3B98-411D-9529-D3C4309879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38" y="1477895"/>
            <a:ext cx="3902211" cy="3902211"/>
          </a:xfrm>
          <a:prstGeom prst="rect">
            <a:avLst/>
          </a:prstGeom>
          <a:noFill/>
          <a:extLst>
            <a:ext uri="{909E8E84-426E-40DD-AFC4-6F175D3DCCD1}">
              <a14:hiddenFill xmlns:a14="http://schemas.microsoft.com/office/drawing/2010/main">
                <a:solidFill>
                  <a:srgbClr val="FFFFFF"/>
                </a:solidFill>
              </a14:hiddenFill>
            </a:ext>
          </a:extLst>
        </p:spPr>
      </p:pic>
      <p:sp>
        <p:nvSpPr>
          <p:cNvPr id="6" name="Pil: streckad höger 5">
            <a:extLst>
              <a:ext uri="{FF2B5EF4-FFF2-40B4-BE49-F238E27FC236}">
                <a16:creationId xmlns:a16="http://schemas.microsoft.com/office/drawing/2014/main" id="{71535333-3FC0-4673-9FE2-B299BA939B03}"/>
              </a:ext>
            </a:extLst>
          </p:cNvPr>
          <p:cNvSpPr/>
          <p:nvPr/>
        </p:nvSpPr>
        <p:spPr>
          <a:xfrm>
            <a:off x="4498611" y="3364193"/>
            <a:ext cx="3902211" cy="637794"/>
          </a:xfrm>
          <a:prstGeom prst="stripedRightArrow">
            <a:avLst/>
          </a:prstGeom>
          <a:solidFill>
            <a:srgbClr val="FFFFFF">
              <a:lumMod val="95000"/>
            </a:srgbClr>
          </a:solidFill>
          <a:ln w="25400" cap="flat" cmpd="sng" algn="ctr">
            <a:prstDash val="solid"/>
          </a:ln>
          <a:effectLst/>
        </p:spPr>
        <p:txBody>
          <a:bodyPr rtlCol="0" anchor="ctr"/>
          <a:lstStyle/>
          <a:p>
            <a:pPr algn="ctr" defTabSz="822960">
              <a:defRPr/>
            </a:pPr>
            <a:endParaRPr lang="sv-SE" sz="1620" kern="0">
              <a:solidFill>
                <a:srgbClr val="FFFFFF"/>
              </a:solidFill>
              <a:latin typeface="Calibri"/>
              <a:ea typeface="Calibri"/>
              <a:cs typeface="Calibri"/>
              <a:sym typeface="Arial"/>
            </a:endParaRPr>
          </a:p>
        </p:txBody>
      </p:sp>
    </p:spTree>
  </p:cSld>
  <p:clrMapOvr>
    <a:masterClrMapping/>
  </p:clrMapOvr>
  <p:transition spd="slow">
    <p:fade/>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SKV">
      <a:dk1>
        <a:sysClr val="windowText" lastClr="000000"/>
      </a:dk1>
      <a:lt1>
        <a:sysClr val="window" lastClr="FFFFFF"/>
      </a:lt1>
      <a:dk2>
        <a:srgbClr val="003366"/>
      </a:dk2>
      <a:lt2>
        <a:srgbClr val="FFCC00"/>
      </a:lt2>
      <a:accent1>
        <a:srgbClr val="0070C0"/>
      </a:accent1>
      <a:accent2>
        <a:srgbClr val="C84A00"/>
      </a:accent2>
      <a:accent3>
        <a:srgbClr val="642864"/>
      </a:accent3>
      <a:accent4>
        <a:srgbClr val="009DD6"/>
      </a:accent4>
      <a:accent5>
        <a:srgbClr val="644641"/>
      </a:accent5>
      <a:accent6>
        <a:srgbClr val="C20064"/>
      </a:accent6>
      <a:hlink>
        <a:srgbClr val="3069A1"/>
      </a:hlink>
      <a:folHlink>
        <a:srgbClr val="7F7F7F"/>
      </a:folHlink>
    </a:clrScheme>
    <a:fontScheme name="Skatteverket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atteverket widescreen.potx" id="{34CBBA4C-2E44-4EC9-B724-B9DFAC3FC717}" vid="{CD504CC7-8110-405A-BF68-EA35DB04139E}"/>
    </a:ext>
  </a:extLst>
</a:theme>
</file>

<file path=ppt/theme/theme3.xml><?xml version="1.0" encoding="utf-8"?>
<a:theme xmlns:a="http://schemas.openxmlformats.org/drawingml/2006/main" name="Avsnitt">
  <a:themeElements>
    <a:clrScheme name="Anpassat 2">
      <a:dk1>
        <a:srgbClr val="1E1E1E"/>
      </a:dk1>
      <a:lt1>
        <a:sysClr val="window" lastClr="FFFFFF"/>
      </a:lt1>
      <a:dk2>
        <a:srgbClr val="116A3E"/>
      </a:dk2>
      <a:lt2>
        <a:srgbClr val="DBECDD"/>
      </a:lt2>
      <a:accent1>
        <a:srgbClr val="5F9E6C"/>
      </a:accent1>
      <a:accent2>
        <a:srgbClr val="A73A64"/>
      </a:accent2>
      <a:accent3>
        <a:srgbClr val="BA7918"/>
      </a:accent3>
      <a:accent4>
        <a:srgbClr val="D34503"/>
      </a:accent4>
      <a:accent5>
        <a:srgbClr val="4C669F"/>
      </a:accent5>
      <a:accent6>
        <a:srgbClr val="A6D0AB"/>
      </a:accent6>
      <a:hlink>
        <a:srgbClr val="0563C1"/>
      </a:hlink>
      <a:folHlink>
        <a:srgbClr val="954F72"/>
      </a:folHlink>
    </a:clrScheme>
    <a:fontScheme name="FK-mall-2018-12 ljus">
      <a:majorFont>
        <a:latin typeface="Helvetica"/>
        <a:ea typeface="Helvetica"/>
        <a:cs typeface="Helvetica"/>
      </a:majorFont>
      <a:minorFont>
        <a:latin typeface="Calibri"/>
        <a:ea typeface="Calibri"/>
        <a:cs typeface="Calibri"/>
      </a:minorFont>
    </a:fontScheme>
    <a:fmtScheme name="FK-mall-2018-12 lj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40000"/>
              </a:srgbClr>
            </a:outerShdw>
          </a:effectLst>
        </a:effectStyle>
        <a:effectStyle>
          <a:effectLst>
            <a:outerShdw blurRad="12700" dist="12700" dir="5400000" rotWithShape="0">
              <a:srgbClr val="000000">
                <a:alpha val="4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1" vertOverflow="overflow" horzOverflow="overflow" vert="horz" wrap="square" lIns="36000" tIns="36000" rIns="36000" bIns="360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E1E1E"/>
            </a:solidFill>
            <a:effectLst/>
            <a:uFillTx/>
            <a:latin typeface="Arial"/>
            <a:ea typeface="Arial"/>
            <a:cs typeface="Arial"/>
            <a:sym typeface="Arial"/>
          </a:defRPr>
        </a:defPPr>
      </a:lstStyle>
      <a:style>
        <a:lnRef idx="0">
          <a:scrgbClr r="0" g="0" b="0"/>
        </a:lnRef>
        <a:fillRef idx="0">
          <a:scrgbClr r="0" g="0" b="0"/>
        </a:fillRef>
        <a:effectRef idx="0">
          <a:scrgbClr r="0" g="0" b="0"/>
        </a:effectRef>
        <a:fontRef idx="minor">
          <a:schemeClr val="lt1"/>
        </a:fontRef>
      </a:style>
    </a:spDef>
    <a:lnDef>
      <a:spPr>
        <a:noFill/>
        <a:ln w="1079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E1E1E"/>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K_original-ppt-mall-2025" id="{C0778C90-232D-4E3C-B5EA-2C3AA60A1D5A}" vid="{B7EE697A-3E3A-4ACF-8DDB-B1C5CBA3C8EA}"/>
    </a:ext>
  </a:extLst>
</a:theme>
</file>

<file path=ppt/theme/theme4.xml><?xml version="1.0" encoding="utf-8"?>
<a:theme xmlns:a="http://schemas.openxmlformats.org/drawingml/2006/main" name="Innehåll">
  <a:themeElements>
    <a:clrScheme name="Anpassat 2">
      <a:dk1>
        <a:srgbClr val="1E1E1E"/>
      </a:dk1>
      <a:lt1>
        <a:sysClr val="window" lastClr="FFFFFF"/>
      </a:lt1>
      <a:dk2>
        <a:srgbClr val="116A3E"/>
      </a:dk2>
      <a:lt2>
        <a:srgbClr val="DBECDD"/>
      </a:lt2>
      <a:accent1>
        <a:srgbClr val="5F9E6C"/>
      </a:accent1>
      <a:accent2>
        <a:srgbClr val="A73A64"/>
      </a:accent2>
      <a:accent3>
        <a:srgbClr val="BA7918"/>
      </a:accent3>
      <a:accent4>
        <a:srgbClr val="D34503"/>
      </a:accent4>
      <a:accent5>
        <a:srgbClr val="4C669F"/>
      </a:accent5>
      <a:accent6>
        <a:srgbClr val="A6D0A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K-mall-2018-12 lj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40000"/>
              </a:srgbClr>
            </a:outerShdw>
          </a:effectLst>
        </a:effectStyle>
        <a:effectStyle>
          <a:effectLst>
            <a:outerShdw blurRad="12700" dist="12700" dir="5400000" rotWithShape="0">
              <a:srgbClr val="000000">
                <a:alpha val="4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spPr>
      <a:bodyPr rot="0" spcFirstLastPara="1" vertOverflow="overflow" horzOverflow="overflow" vert="horz" wrap="square" lIns="144000" tIns="144000" rIns="144000" bIns="144000" numCol="1" spcCol="38100" rtlCol="0" anchor="ctr">
        <a:noAutofit/>
      </a:bodyPr>
      <a:lstStyle>
        <a:defPPr marL="0" marR="0" indent="0" algn="l" defTabSz="914400" rtl="0" fontAlgn="auto" latinLnBrk="0" hangingPunct="0">
          <a:lnSpc>
            <a:spcPct val="100000"/>
          </a:lnSpc>
          <a:spcBef>
            <a:spcPts val="0"/>
          </a:spcBef>
          <a:spcAft>
            <a:spcPts val="0"/>
          </a:spcAft>
          <a:buClrTx/>
          <a:buSzTx/>
          <a:buFontTx/>
          <a:buNone/>
          <a:tabLst/>
          <a:defRPr b="0" i="0" dirty="0" err="1" smtClean="0">
            <a:solidFill>
              <a:srgbClr val="000000"/>
            </a:solidFill>
            <a:effectLst/>
            <a:latin typeface="+mj-lt"/>
          </a:defRPr>
        </a:defPPr>
      </a:lstStyle>
      <a:style>
        <a:lnRef idx="0">
          <a:scrgbClr r="0" g="0" b="0"/>
        </a:lnRef>
        <a:fillRef idx="0">
          <a:scrgbClr r="0" g="0" b="0"/>
        </a:fillRef>
        <a:effectRef idx="0">
          <a:scrgbClr r="0" g="0" b="0"/>
        </a:effectRef>
        <a:fontRef idx="minor">
          <a:schemeClr val="lt1"/>
        </a:fontRef>
      </a:style>
    </a:spDef>
    <a:lnDef>
      <a:spPr>
        <a:noFill/>
        <a:ln w="1079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E1E1E"/>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K_original-ppt-mall-2025" id="{C0778C90-232D-4E3C-B5EA-2C3AA60A1D5A}" vid="{8B0B570B-58BC-42B5-BD82-88866BB9889E}"/>
    </a:ext>
  </a:extLst>
</a:theme>
</file>

<file path=ppt/theme/theme5.xml><?xml version="1.0" encoding="utf-8"?>
<a:theme xmlns:a="http://schemas.openxmlformats.org/drawingml/2006/main" name="Start och avslut">
  <a:themeElements>
    <a:clrScheme name="Anpassat 2">
      <a:dk1>
        <a:srgbClr val="1E1E1E"/>
      </a:dk1>
      <a:lt1>
        <a:sysClr val="window" lastClr="FFFFFF"/>
      </a:lt1>
      <a:dk2>
        <a:srgbClr val="116A3E"/>
      </a:dk2>
      <a:lt2>
        <a:srgbClr val="DBECDD"/>
      </a:lt2>
      <a:accent1>
        <a:srgbClr val="5F9E6C"/>
      </a:accent1>
      <a:accent2>
        <a:srgbClr val="A73A64"/>
      </a:accent2>
      <a:accent3>
        <a:srgbClr val="BA7918"/>
      </a:accent3>
      <a:accent4>
        <a:srgbClr val="D34503"/>
      </a:accent4>
      <a:accent5>
        <a:srgbClr val="4C669F"/>
      </a:accent5>
      <a:accent6>
        <a:srgbClr val="A6D0AB"/>
      </a:accent6>
      <a:hlink>
        <a:srgbClr val="0563C1"/>
      </a:hlink>
      <a:folHlink>
        <a:srgbClr val="954F72"/>
      </a:folHlink>
    </a:clrScheme>
    <a:fontScheme name="FK-mall-2018-12 ljus">
      <a:majorFont>
        <a:latin typeface="Helvetica"/>
        <a:ea typeface="Helvetica"/>
        <a:cs typeface="Helvetica"/>
      </a:majorFont>
      <a:minorFont>
        <a:latin typeface="Calibri"/>
        <a:ea typeface="Calibri"/>
        <a:cs typeface="Calibri"/>
      </a:minorFont>
    </a:fontScheme>
    <a:fmtScheme name="FK-mall-2018-12 lj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40000"/>
              </a:srgbClr>
            </a:outerShdw>
          </a:effectLst>
        </a:effectStyle>
        <a:effectStyle>
          <a:effectLst>
            <a:outerShdw blurRad="12700" dist="12700" dir="5400000" rotWithShape="0">
              <a:srgbClr val="000000">
                <a:alpha val="4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1" vertOverflow="overflow" horzOverflow="overflow" vert="horz" wrap="square" lIns="36000" tIns="36000" rIns="36000" bIns="360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E1E1E"/>
            </a:solidFill>
            <a:effectLst/>
            <a:uFillTx/>
            <a:latin typeface="Arial"/>
            <a:ea typeface="Arial"/>
            <a:cs typeface="Arial"/>
            <a:sym typeface="Arial"/>
          </a:defRPr>
        </a:defPPr>
      </a:lstStyle>
      <a:style>
        <a:lnRef idx="0">
          <a:scrgbClr r="0" g="0" b="0"/>
        </a:lnRef>
        <a:fillRef idx="0">
          <a:scrgbClr r="0" g="0" b="0"/>
        </a:fillRef>
        <a:effectRef idx="0">
          <a:scrgbClr r="0" g="0" b="0"/>
        </a:effectRef>
        <a:fontRef idx="minor">
          <a:schemeClr val="lt1"/>
        </a:fontRef>
      </a:style>
    </a:spDef>
    <a:lnDef>
      <a:spPr>
        <a:noFill/>
        <a:ln w="1079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E1E1E"/>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K_original-ppt-mall-2025" id="{C0778C90-232D-4E3C-B5EA-2C3AA60A1D5A}" vid="{7AEE9913-8684-4E2A-BA70-CA00221162C3}"/>
    </a:ext>
  </a:extLst>
</a:theme>
</file>

<file path=ppt/theme/theme6.xml><?xml version="1.0" encoding="utf-8"?>
<a:theme xmlns:a="http://schemas.openxmlformats.org/drawingml/2006/main" name="1_Innehåll">
  <a:themeElements>
    <a:clrScheme name="Anpassat 2">
      <a:dk1>
        <a:srgbClr val="1E1E1E"/>
      </a:dk1>
      <a:lt1>
        <a:sysClr val="window" lastClr="FFFFFF"/>
      </a:lt1>
      <a:dk2>
        <a:srgbClr val="116A3E"/>
      </a:dk2>
      <a:lt2>
        <a:srgbClr val="DBECDD"/>
      </a:lt2>
      <a:accent1>
        <a:srgbClr val="5F9E6C"/>
      </a:accent1>
      <a:accent2>
        <a:srgbClr val="A73A64"/>
      </a:accent2>
      <a:accent3>
        <a:srgbClr val="BA7918"/>
      </a:accent3>
      <a:accent4>
        <a:srgbClr val="D34503"/>
      </a:accent4>
      <a:accent5>
        <a:srgbClr val="4C669F"/>
      </a:accent5>
      <a:accent6>
        <a:srgbClr val="A6D0A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K-mall-2018-12 lj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40000"/>
              </a:srgbClr>
            </a:outerShdw>
          </a:effectLst>
        </a:effectStyle>
        <a:effectStyle>
          <a:effectLst>
            <a:outerShdw blurRad="12700" dist="12700" dir="5400000" rotWithShape="0">
              <a:srgbClr val="000000">
                <a:alpha val="4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spPr>
      <a:bodyPr rot="0" spcFirstLastPara="1" vertOverflow="overflow" horzOverflow="overflow" vert="horz" wrap="square" lIns="144000" tIns="144000" rIns="144000" bIns="144000" numCol="1" spcCol="38100" rtlCol="0" anchor="ctr">
        <a:noAutofit/>
      </a:bodyPr>
      <a:lstStyle>
        <a:defPPr marL="0" marR="0" indent="0" algn="l" defTabSz="914400" rtl="0" fontAlgn="auto" latinLnBrk="0" hangingPunct="0">
          <a:lnSpc>
            <a:spcPct val="100000"/>
          </a:lnSpc>
          <a:spcBef>
            <a:spcPts val="0"/>
          </a:spcBef>
          <a:spcAft>
            <a:spcPts val="0"/>
          </a:spcAft>
          <a:buClrTx/>
          <a:buSzTx/>
          <a:buFontTx/>
          <a:buNone/>
          <a:tabLst/>
          <a:defRPr b="0" i="0" dirty="0" err="1" smtClean="0">
            <a:solidFill>
              <a:srgbClr val="000000"/>
            </a:solidFill>
            <a:effectLst/>
            <a:latin typeface="+mj-lt"/>
          </a:defRPr>
        </a:defPPr>
      </a:lstStyle>
      <a:style>
        <a:lnRef idx="0">
          <a:scrgbClr r="0" g="0" b="0"/>
        </a:lnRef>
        <a:fillRef idx="0">
          <a:scrgbClr r="0" g="0" b="0"/>
        </a:fillRef>
        <a:effectRef idx="0">
          <a:scrgbClr r="0" g="0" b="0"/>
        </a:effectRef>
        <a:fontRef idx="minor">
          <a:schemeClr val="lt1"/>
        </a:fontRef>
      </a:style>
    </a:spDef>
    <a:lnDef>
      <a:spPr>
        <a:noFill/>
        <a:ln w="1079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E1E1E"/>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K_original-ppt-mall-2025" id="{C0778C90-232D-4E3C-B5EA-2C3AA60A1D5A}" vid="{8B0B570B-58BC-42B5-BD82-88866BB9889E}"/>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kumentstatus xmlns="465edb57-3a11-4ff8-9c43-7dc2da403828">UTKAST</Dokumentstatus>
    <Säkerhetsklass xmlns="465edb57-3a11-4ff8-9c43-7dc2da403828">Oklassificerad</Säkerhetsklass>
    <Sekretessmarkering xmlns="465edb57-3a11-4ff8-9c43-7dc2da403828"/>
  </documentManagement>
</p:properties>
</file>

<file path=customXml/item3.xml><?xml version="1.0" encoding="utf-8"?>
<ct:contentTypeSchema xmlns:ct="http://schemas.microsoft.com/office/2006/metadata/contentType" xmlns:ma="http://schemas.microsoft.com/office/2006/metadata/properties/metaAttributes" ct:_="" ma:_="" ma:contentTypeName="Obligatorisk innehållstyp" ma:contentTypeID="0x010100A36B27444BDA8A47BC223BD65D1CB29E00E1A80CCF8F10EA41B62E5B1253293735" ma:contentTypeVersion="18" ma:contentTypeDescription="Create a new document." ma:contentTypeScope="" ma:versionID="d688c5e4dc5099fc874709e64875d43c">
  <xsd:schema xmlns:xsd="http://www.w3.org/2001/XMLSchema" xmlns:xs="http://www.w3.org/2001/XMLSchema" xmlns:p="http://schemas.microsoft.com/office/2006/metadata/properties" xmlns:ns2="465edb57-3a11-4ff8-9c43-7dc2da403828" targetNamespace="http://schemas.microsoft.com/office/2006/metadata/properties" ma:root="true" ma:fieldsID="01f77d6ffa5785c2d85b686dd7fc8ff8" ns2:_="">
    <xsd:import namespace="465edb57-3a11-4ff8-9c43-7dc2da403828"/>
    <xsd:element name="properties">
      <xsd:complexType>
        <xsd:sequence>
          <xsd:element name="documentManagement">
            <xsd:complexType>
              <xsd:all>
                <xsd:element ref="ns2:Dokumentstatus" minOccurs="0"/>
                <xsd:element ref="ns2:Säkerhetsklass" minOccurs="0"/>
                <xsd:element ref="ns2:Sekretessmarker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5edb57-3a11-4ff8-9c43-7dc2da403828" elementFormDefault="qualified">
    <xsd:import namespace="http://schemas.microsoft.com/office/2006/documentManagement/types"/>
    <xsd:import namespace="http://schemas.microsoft.com/office/infopath/2007/PartnerControls"/>
    <xsd:element name="Dokumentstatus" ma:index="8" nillable="true" ma:displayName="Dokumentstatus" ma:default="UTKAST" ma:description="Ett dokument ska ha status utkast fram till att det godkänns av dokumentägaren." ma:format="Dropdown" ma:internalName="Dokumentstatus">
      <xsd:simpleType>
        <xsd:restriction base="dms:Choice">
          <xsd:enumeration value="UTKAST"/>
          <xsd:enumeration value="GODKÄND"/>
          <xsd:enumeration value="INAKTUELL"/>
          <xsd:enumeration value="ANNAT"/>
        </xsd:restriction>
      </xsd:simpleType>
    </xsd:element>
    <xsd:element name="Säkerhetsklass" ma:index="9" nillable="true" ma:displayName="Informationsklass" ma:default="Oklassificerad" ma:description="Anger vilken typ av information dokumentet innehåller och hur spridning får ske. Se PID109393 Informationsklassning – Anvisning.&#10;http://orangeriet/download/18.3ebb74d13a5948e7343154/1372924502831/PID109393_v1.0+Anvisning+informationsklassning.pdf" ma:format="Dropdown" ma:internalName="S_x00e4_kerhetsklass" ma:readOnly="false">
      <xsd:simpleType>
        <xsd:restriction base="dms:Choice">
          <xsd:enumeration value="Oklassificerad"/>
          <xsd:enumeration value="Publik"/>
          <xsd:enumeration value="Intern"/>
          <xsd:enumeration value="Känslig"/>
          <xsd:enumeration value="Mycket känslig"/>
        </xsd:restriction>
      </xsd:simpleType>
    </xsd:element>
    <xsd:element name="Sekretessmarkering" ma:index="10" nillable="true" ma:displayName="Sekretessmarkering" ma:description="Ange vilken typ av sekretess dokumentet omfattas av. om Ingen, lämna fältet blankt." ma:internalName="Sekretessmarkering" ma:readOnly="false">
      <xsd:complexType>
        <xsd:complexContent>
          <xsd:extension base="dms:MultiChoice">
            <xsd:sequence>
              <xsd:element name="Value" maxOccurs="unbounded" minOccurs="0" nillable="true">
                <xsd:simpleType>
                  <xsd:restriction base="dms:Choice">
                    <xsd:enumeration value="18 kap. 1 § (förundersökningssekretess)"/>
                    <xsd:enumeration value="18 kap. 3 § (Misstanke om brott)"/>
                    <xsd:enumeration value="18 kap. 8 §  eller 9 § (Informationssäkerhet)"/>
                    <xsd:enumeration value="21 kap. 3 § (Förföljda personer)"/>
                    <xsd:enumeration value="21 kap. 7 § (Risk för behandling i strid med GDPR)"/>
                    <xsd:enumeration value="24 kap. 8 § (Statistiksekretess)"/>
                    <xsd:enumeration value="28 kap. 1 § (Allmän socialförsäkringssekretess)"/>
                    <xsd:enumeration value="28 kap. 5 § (Socialförsäkringssekretess - fondval, efterlevandeskydd)"/>
                    <xsd:enumeration value="39 kap. 1 – 3 §§ (Sekretess i personaladministrativ verksamhet)"/>
                    <xsd:enumeration value="Annat"/>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701AA7-9777-4FF5-9739-7AD4A85D59FE}">
  <ds:schemaRefs>
    <ds:schemaRef ds:uri="http://schemas.microsoft.com/sharepoint/v3/contenttype/forms"/>
  </ds:schemaRefs>
</ds:datastoreItem>
</file>

<file path=customXml/itemProps2.xml><?xml version="1.0" encoding="utf-8"?>
<ds:datastoreItem xmlns:ds="http://schemas.openxmlformats.org/officeDocument/2006/customXml" ds:itemID="{C9FAD7A1-22B0-4663-8F41-BAE652E8D254}">
  <ds:schemaRefs>
    <ds:schemaRef ds:uri="http://schemas.microsoft.com/office/infopath/2007/PartnerControls"/>
    <ds:schemaRef ds:uri="465edb57-3a11-4ff8-9c43-7dc2da403828"/>
    <ds:schemaRef ds:uri="http://purl.org/dc/elements/1.1/"/>
    <ds:schemaRef ds:uri="http://purl.org/dc/dcmityp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806BA54-F3FE-4AA2-9C4B-318EA46764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5edb57-3a11-4ff8-9c43-7dc2da4038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528</TotalTime>
  <Words>1710</Words>
  <Application>Microsoft Office PowerPoint</Application>
  <PresentationFormat>Bredbild</PresentationFormat>
  <Paragraphs>284</Paragraphs>
  <Slides>45</Slides>
  <Notes>2</Notes>
  <HiddenSlides>2</HiddenSlides>
  <MMClips>0</MMClips>
  <ScaleCrop>false</ScaleCrop>
  <HeadingPairs>
    <vt:vector size="6" baseType="variant">
      <vt:variant>
        <vt:lpstr>Använt teckensnitt</vt:lpstr>
      </vt:variant>
      <vt:variant>
        <vt:i4>3</vt:i4>
      </vt:variant>
      <vt:variant>
        <vt:lpstr>Tema</vt:lpstr>
      </vt:variant>
      <vt:variant>
        <vt:i4>6</vt:i4>
      </vt:variant>
      <vt:variant>
        <vt:lpstr>Bildrubriker</vt:lpstr>
      </vt:variant>
      <vt:variant>
        <vt:i4>45</vt:i4>
      </vt:variant>
    </vt:vector>
  </HeadingPairs>
  <TitlesOfParts>
    <vt:vector size="54" baseType="lpstr">
      <vt:lpstr>Arial</vt:lpstr>
      <vt:lpstr>Calibri</vt:lpstr>
      <vt:lpstr>Calibri Light</vt:lpstr>
      <vt:lpstr>Office-tema</vt:lpstr>
      <vt:lpstr>1_Office-tema</vt:lpstr>
      <vt:lpstr>Avsnitt</vt:lpstr>
      <vt:lpstr>Innehåll</vt:lpstr>
      <vt:lpstr>Start och avslut</vt:lpstr>
      <vt:lpstr>1_Innehåll</vt:lpstr>
      <vt:lpstr>Workshop – ”Plan B”</vt:lpstr>
      <vt:lpstr>Vilka är vi och vilka är eSam och Sambruk?</vt:lpstr>
      <vt:lpstr>Agenda för dagen</vt:lpstr>
      <vt:lpstr>Varför denna workshop?</vt:lpstr>
      <vt:lpstr>Sannolikt scenario</vt:lpstr>
      <vt:lpstr>Huvudfrågor att fundera på</vt:lpstr>
      <vt:lpstr>Styrkan av att tänka i grupp</vt:lpstr>
      <vt:lpstr>Landskapet för molntjänster förändras</vt:lpstr>
      <vt:lpstr>Trend #1</vt:lpstr>
      <vt:lpstr>Trend #2</vt:lpstr>
      <vt:lpstr>Trend #3</vt:lpstr>
      <vt:lpstr>Exempel på tillämpning av hybrid IT</vt:lpstr>
      <vt:lpstr>Informationshantering</vt:lpstr>
      <vt:lpstr>Egenskaper</vt:lpstr>
      <vt:lpstr>Risker med hybrid IT</vt:lpstr>
      <vt:lpstr>Interoperabilitet, portabilitet och inlåsningseffekter</vt:lpstr>
      <vt:lpstr>Interoperabilitet</vt:lpstr>
      <vt:lpstr>Portabilitet</vt:lpstr>
      <vt:lpstr>Portabilitet svårare ju mer komplex XaaS</vt:lpstr>
      <vt:lpstr>Generella utmaningar</vt:lpstr>
      <vt:lpstr>Exempel på öppna ramverk och mjukvaror</vt:lpstr>
      <vt:lpstr>PowerPoint-presentation</vt:lpstr>
      <vt:lpstr>PowerPoint-presentation</vt:lpstr>
      <vt:lpstr>Eurostack – en gemensam målbild</vt:lpstr>
      <vt:lpstr>PowerPoint-presentation</vt:lpstr>
      <vt:lpstr>Pedra Herdegen, Anskaffning SKV</vt:lpstr>
      <vt:lpstr>Frågor inför en eventuell exit</vt:lpstr>
      <vt:lpstr>Krav – inför avslut av tjänst</vt:lpstr>
      <vt:lpstr>Krav – hantering och radering av data</vt:lpstr>
      <vt:lpstr>Utmaningar per område</vt:lpstr>
      <vt:lpstr>Utmaningar kring anskaffning</vt:lpstr>
      <vt:lpstr>Inspel Thamina Shibli, Kahn Pedersen - standardavtal</vt:lpstr>
      <vt:lpstr>Utmaningar kring juridik?</vt:lpstr>
      <vt:lpstr>Utmaningar kring säkerhet?</vt:lpstr>
      <vt:lpstr>Utmaningar It arkitektur/molngrupp</vt:lpstr>
      <vt:lpstr>Ex It arkitektur och kodutveckling</vt:lpstr>
      <vt:lpstr>Utmaningar utveckling</vt:lpstr>
      <vt:lpstr>Vår egen förmåga till förändring?</vt:lpstr>
      <vt:lpstr>Spelregler för dagens workshop</vt:lpstr>
      <vt:lpstr>Dags att sätta igång</vt:lpstr>
      <vt:lpstr>Arbetspass 1: Vad borde ingå i en plan B?</vt:lpstr>
      <vt:lpstr>Arbetspass 2: Vilka alternativ finns?</vt:lpstr>
      <vt:lpstr>Arbetspass 3: Vilka risker borde offentlig sektor hantera?</vt:lpstr>
      <vt:lpstr>Vad gör vi nu då?</vt:lpstr>
      <vt:lpstr>Nästa steg?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 ”Plan B”</dc:title>
  <dc:creator>Erik</dc:creator>
  <cp:lastModifiedBy>Erik Enocksson</cp:lastModifiedBy>
  <cp:revision>28</cp:revision>
  <dcterms:created xsi:type="dcterms:W3CDTF">2025-05-04T12:20:25Z</dcterms:created>
  <dcterms:modified xsi:type="dcterms:W3CDTF">2025-05-06T07:28:15Z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0x010100A36B27444BDA8A47BC223BD65D1CB29E00E1A80CCF8F10EA41B62E5B1253293735</vt:lpwstr>
  </property>
</Properties>
</file>