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699" r:id="rId2"/>
  </p:sldMasterIdLst>
  <p:notesMasterIdLst>
    <p:notesMasterId r:id="rId14"/>
  </p:notesMasterIdLst>
  <p:sldIdLst>
    <p:sldId id="264" r:id="rId3"/>
    <p:sldId id="309" r:id="rId4"/>
    <p:sldId id="308" r:id="rId5"/>
    <p:sldId id="402" r:id="rId6"/>
    <p:sldId id="404" r:id="rId7"/>
    <p:sldId id="406" r:id="rId8"/>
    <p:sldId id="259" r:id="rId9"/>
    <p:sldId id="316" r:id="rId10"/>
    <p:sldId id="320" r:id="rId11"/>
    <p:sldId id="326" r:id="rId12"/>
    <p:sldId id="405" r:id="rId13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61728" autoAdjust="0"/>
  </p:normalViewPr>
  <p:slideViewPr>
    <p:cSldViewPr snapToGrid="0" showGuides="1">
      <p:cViewPr varScale="1">
        <p:scale>
          <a:sx n="40" d="100"/>
          <a:sy n="40" d="100"/>
        </p:scale>
        <p:origin x="1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68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D67F1-7D12-4890-BEF5-85E449A6E3F7}" type="datetimeFigureOut">
              <a:rPr lang="sv-SE" smtClean="0"/>
              <a:t>2025-04-30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E918D-C2F2-4C05-9064-A201732A875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6818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361D9-7BDD-420F-ADBE-EF9606E1FC1F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76566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39370">
              <a:lnSpc>
                <a:spcPct val="115000"/>
              </a:lnSpc>
              <a:spcAft>
                <a:spcPts val="3000"/>
              </a:spcAft>
              <a:tabLst>
                <a:tab pos="5130800" algn="l"/>
              </a:tabLst>
            </a:pP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529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5E918D-C2F2-4C05-9064-A201732A875A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470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5E918D-C2F2-4C05-9064-A201732A875A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4157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361D9-7BDD-420F-ADBE-EF9606E1FC1F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837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5E918D-C2F2-4C05-9064-A201732A875A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4918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5E918D-C2F2-4C05-9064-A201732A875A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1790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121935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dirty="0">
              <a:effectLst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5E918D-C2F2-4C05-9064-A201732A875A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3811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dirty="0">
              <a:effectLst/>
              <a:latin typeface="+mn-lt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0470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38735">
              <a:lnSpc>
                <a:spcPct val="115000"/>
              </a:lnSpc>
              <a:tabLst>
                <a:tab pos="5130800" algn="l"/>
              </a:tabLst>
            </a:pPr>
            <a:endParaRPr lang="sv-S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786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38735">
              <a:lnSpc>
                <a:spcPct val="115000"/>
              </a:lnSpc>
              <a:tabLst>
                <a:tab pos="5130800" algn="l"/>
              </a:tabLst>
            </a:pPr>
            <a:endParaRPr lang="sv-S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476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5D84B0-2729-4170-919F-51922CDA7B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25CCD16-F1D6-492C-B075-86609C5052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06F5B45-63BB-4519-A0A9-8909DAF32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0C005-97CF-430D-9EEB-7D4985C22775}" type="datetimeFigureOut">
              <a:rPr lang="sv-SE" smtClean="0"/>
              <a:t>2025-04-30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F6818A2-C875-4F34-A041-7E3836656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64F524-4A91-42D6-A6B4-8421A838B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DE29-F1DC-4E00-9204-7040DD13A743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F125737-2AC3-4176-B47B-BF1BBC5B15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2"/>
            <a:ext cx="12191997" cy="6857998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E1E1E9F-6FF8-4984-9A9D-D3BDBFD5FA62}"/>
              </a:ext>
            </a:extLst>
          </p:cNvPr>
          <p:cNvSpPr/>
          <p:nvPr userDrawn="1"/>
        </p:nvSpPr>
        <p:spPr>
          <a:xfrm>
            <a:off x="1" y="6161740"/>
            <a:ext cx="12191999" cy="696260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      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D044A009-AE40-4443-BC01-1C3CFFB057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482" y="6306523"/>
            <a:ext cx="2749255" cy="40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8570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F147A-DECC-4EE9-8047-3333F1867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0C63BBED-EDBA-4FBB-86A3-85B412F22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7D8B81F-8530-4F5A-8B80-DF5F459C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DA5F2-F45D-4B2C-BBE3-B64FC49D6E15}" type="datetimeFigureOut">
              <a:rPr lang="sv-SE" smtClean="0"/>
              <a:pPr/>
              <a:t>2025-04-30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2AAC78D-8697-453D-BF3B-44E4EB446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B749285-00C4-46A3-A216-3609EE89E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1D6F-6D42-4B26-B708-2F23497695A2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85122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DD14D358-BF14-471B-956C-BD5775C1E0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725B26B-6AB9-4C8F-BC2E-2D67DC40B8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E83D80E-E9DF-47AB-82DD-AFD416DC1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DA5F2-F45D-4B2C-BBE3-B64FC49D6E15}" type="datetimeFigureOut">
              <a:rPr lang="sv-SE" smtClean="0"/>
              <a:pPr/>
              <a:t>2025-04-30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2A03FBF-C026-4E31-9EE1-95B731EA7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139945A-0332-4C6B-91AC-0F3F3D833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1D6F-6D42-4B26-B708-2F23497695A2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49612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9" title="Liten rubrik startsida"/>
          <p:cNvSpPr>
            <a:spLocks noGrp="1"/>
          </p:cNvSpPr>
          <p:nvPr>
            <p:ph type="body" sz="quarter" idx="10" hasCustomPrompt="1"/>
          </p:nvPr>
        </p:nvSpPr>
        <p:spPr>
          <a:xfrm>
            <a:off x="2351586" y="1771978"/>
            <a:ext cx="7488832" cy="518160"/>
          </a:xfrm>
        </p:spPr>
        <p:txBody>
          <a:bodyPr/>
          <a:lstStyle>
            <a:lvl1pPr marL="0" indent="0" algn="ctr">
              <a:buNone/>
              <a:defRPr sz="2400" b="0" spc="0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sv-SE" dirty="0"/>
              <a:t>Liten rubrik</a:t>
            </a:r>
          </a:p>
        </p:txBody>
      </p:sp>
      <p:sp>
        <p:nvSpPr>
          <p:cNvPr id="2" name="Rubrik 1" title="Rubrik titelsida"/>
          <p:cNvSpPr>
            <a:spLocks noGrp="1"/>
          </p:cNvSpPr>
          <p:nvPr>
            <p:ph type="ctrTitle"/>
          </p:nvPr>
        </p:nvSpPr>
        <p:spPr>
          <a:xfrm>
            <a:off x="914400" y="2477433"/>
            <a:ext cx="10363200" cy="1470025"/>
          </a:xfrm>
        </p:spPr>
        <p:txBody>
          <a:bodyPr/>
          <a:lstStyle>
            <a:lvl1pPr algn="ctr">
              <a:defRPr sz="4320" baseline="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 title="Underrubrik titelsida"/>
          <p:cNvSpPr>
            <a:spLocks noGrp="1"/>
          </p:cNvSpPr>
          <p:nvPr>
            <p:ph type="subTitle" idx="1" hasCustomPrompt="1"/>
          </p:nvPr>
        </p:nvSpPr>
        <p:spPr>
          <a:xfrm>
            <a:off x="1828800" y="4206687"/>
            <a:ext cx="8534400" cy="1752600"/>
          </a:xfrm>
        </p:spPr>
        <p:txBody>
          <a:bodyPr/>
          <a:lstStyle>
            <a:lvl1pPr marL="0" indent="0" algn="ctr">
              <a:spcBef>
                <a:spcPts val="720"/>
              </a:spcBef>
              <a:buNone/>
              <a:defRPr sz="1920" spc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8586" indent="0" algn="ctr">
              <a:buNone/>
              <a:defRPr/>
            </a:lvl2pPr>
            <a:lvl3pPr marL="1097173" indent="0" algn="ctr">
              <a:buNone/>
              <a:defRPr/>
            </a:lvl3pPr>
            <a:lvl4pPr marL="1645760" indent="0" algn="ctr">
              <a:buNone/>
              <a:defRPr/>
            </a:lvl4pPr>
            <a:lvl5pPr marL="2194347" indent="0" algn="ctr">
              <a:buNone/>
              <a:defRPr/>
            </a:lvl5pPr>
            <a:lvl6pPr marL="2742933" indent="0" algn="ctr">
              <a:buNone/>
              <a:defRPr/>
            </a:lvl6pPr>
            <a:lvl7pPr marL="3291520" indent="0" algn="ctr">
              <a:buNone/>
              <a:defRPr/>
            </a:lvl7pPr>
            <a:lvl8pPr marL="3840106" indent="0" algn="ctr">
              <a:buNone/>
              <a:defRPr/>
            </a:lvl8pPr>
            <a:lvl9pPr marL="4388694" indent="0" algn="ctr">
              <a:buNone/>
              <a:defRPr/>
            </a:lvl9pPr>
          </a:lstStyle>
          <a:p>
            <a:r>
              <a:rPr lang="sv-SE" dirty="0"/>
              <a:t>Underrubrik</a:t>
            </a:r>
          </a:p>
        </p:txBody>
      </p:sp>
      <p:cxnSp>
        <p:nvCxnSpPr>
          <p:cNvPr id="5" name="Rak 4">
            <a:extLst>
              <a:ext uri="{FF2B5EF4-FFF2-40B4-BE49-F238E27FC236}">
                <a16:creationId xmlns:a16="http://schemas.microsoft.com/office/drawing/2014/main" id="{9D80730E-9B74-8B42-84F2-18F6E03553E3}"/>
              </a:ext>
            </a:extLst>
          </p:cNvPr>
          <p:cNvCxnSpPr/>
          <p:nvPr userDrawn="1"/>
        </p:nvCxnSpPr>
        <p:spPr>
          <a:xfrm>
            <a:off x="0" y="6349097"/>
            <a:ext cx="1219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8267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title="Rubrik"/>
          <p:cNvSpPr>
            <a:spLocks noGrp="1"/>
          </p:cNvSpPr>
          <p:nvPr>
            <p:ph type="title" hasCustomPrompt="1"/>
          </p:nvPr>
        </p:nvSpPr>
        <p:spPr>
          <a:xfrm>
            <a:off x="607428" y="111634"/>
            <a:ext cx="10888469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text 6" title="Text"/>
          <p:cNvSpPr>
            <a:spLocks noGrp="1"/>
          </p:cNvSpPr>
          <p:nvPr>
            <p:ph type="body" sz="quarter" idx="12"/>
          </p:nvPr>
        </p:nvSpPr>
        <p:spPr>
          <a:xfrm>
            <a:off x="607858" y="1355602"/>
            <a:ext cx="8640234" cy="4703446"/>
          </a:xfrm>
        </p:spPr>
        <p:txBody>
          <a:bodyPr/>
          <a:lstStyle>
            <a:lvl3pPr>
              <a:defRPr sz="1620"/>
            </a:lvl3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cxnSp>
        <p:nvCxnSpPr>
          <p:cNvPr id="4" name="Rak 3">
            <a:extLst>
              <a:ext uri="{FF2B5EF4-FFF2-40B4-BE49-F238E27FC236}">
                <a16:creationId xmlns:a16="http://schemas.microsoft.com/office/drawing/2014/main" id="{DB3A38F6-B6DC-D847-8C4B-612F817A8C7F}"/>
              </a:ext>
            </a:extLst>
          </p:cNvPr>
          <p:cNvCxnSpPr/>
          <p:nvPr userDrawn="1"/>
        </p:nvCxnSpPr>
        <p:spPr>
          <a:xfrm>
            <a:off x="0" y="6349097"/>
            <a:ext cx="1219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0540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Rak 5">
            <a:extLst>
              <a:ext uri="{FF2B5EF4-FFF2-40B4-BE49-F238E27FC236}">
                <a16:creationId xmlns:a16="http://schemas.microsoft.com/office/drawing/2014/main" id="{293F6F8B-6323-A145-A493-43DA47A99E41}"/>
              </a:ext>
            </a:extLst>
          </p:cNvPr>
          <p:cNvCxnSpPr/>
          <p:nvPr userDrawn="1"/>
        </p:nvCxnSpPr>
        <p:spPr>
          <a:xfrm>
            <a:off x="0" y="6349097"/>
            <a:ext cx="1219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ubrik 1" title="Rubrik">
            <a:extLst>
              <a:ext uri="{FF2B5EF4-FFF2-40B4-BE49-F238E27FC236}">
                <a16:creationId xmlns:a16="http://schemas.microsoft.com/office/drawing/2014/main" id="{DE0DE361-D559-CC40-AF24-0169782F41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428" y="111634"/>
            <a:ext cx="10888469" cy="1143000"/>
          </a:xfrm>
        </p:spPr>
        <p:txBody>
          <a:bodyPr anchor="ctr" anchorCtr="0"/>
          <a:lstStyle>
            <a:lvl1pPr>
              <a:defRPr baseline="0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0" name="Platshållare för text 6" title="Text">
            <a:extLst>
              <a:ext uri="{FF2B5EF4-FFF2-40B4-BE49-F238E27FC236}">
                <a16:creationId xmlns:a16="http://schemas.microsoft.com/office/drawing/2014/main" id="{8390DEE6-F18F-514C-8348-25DC82432D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7858" y="1938410"/>
            <a:ext cx="8640234" cy="4703446"/>
          </a:xfrm>
        </p:spPr>
        <p:txBody>
          <a:bodyPr/>
          <a:lstStyle>
            <a:lvl3pPr>
              <a:defRPr sz="1620"/>
            </a:lvl3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841B0CD3-E4C9-2842-A82C-12536631AC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7935" y="1355602"/>
            <a:ext cx="10960259" cy="518528"/>
          </a:xfrm>
        </p:spPr>
        <p:txBody>
          <a:bodyPr/>
          <a:lstStyle>
            <a:lvl1pPr marL="0" indent="0">
              <a:buFontTx/>
              <a:buNone/>
              <a:defRPr sz="2519" b="1"/>
            </a:lvl1pPr>
          </a:lstStyle>
          <a:p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39558401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ak 3">
            <a:extLst>
              <a:ext uri="{FF2B5EF4-FFF2-40B4-BE49-F238E27FC236}">
                <a16:creationId xmlns:a16="http://schemas.microsoft.com/office/drawing/2014/main" id="{03B7FA0E-1019-974A-AE27-EA2544F03E0A}"/>
              </a:ext>
            </a:extLst>
          </p:cNvPr>
          <p:cNvCxnSpPr/>
          <p:nvPr userDrawn="1"/>
        </p:nvCxnSpPr>
        <p:spPr>
          <a:xfrm>
            <a:off x="0" y="6349097"/>
            <a:ext cx="1219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ubrik 1" title="Rubrik">
            <a:extLst>
              <a:ext uri="{FF2B5EF4-FFF2-40B4-BE49-F238E27FC236}">
                <a16:creationId xmlns:a16="http://schemas.microsoft.com/office/drawing/2014/main" id="{6EDC7DCB-3E51-4F4A-8FDC-283B790A63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428" y="111634"/>
            <a:ext cx="10888469" cy="1143000"/>
          </a:xfrm>
        </p:spPr>
        <p:txBody>
          <a:bodyPr anchor="ctr" anchorCtr="0"/>
          <a:lstStyle>
            <a:lvl1pPr>
              <a:defRPr baseline="0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9" name="Platshållare för text 12">
            <a:extLst>
              <a:ext uri="{FF2B5EF4-FFF2-40B4-BE49-F238E27FC236}">
                <a16:creationId xmlns:a16="http://schemas.microsoft.com/office/drawing/2014/main" id="{683CAA3C-A172-1746-9CEF-822656725F2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7935" y="1355602"/>
            <a:ext cx="10960259" cy="518528"/>
          </a:xfrm>
        </p:spPr>
        <p:txBody>
          <a:bodyPr/>
          <a:lstStyle>
            <a:lvl1pPr marL="0" indent="0">
              <a:buFontTx/>
              <a:buNone/>
              <a:defRPr sz="2519" b="1"/>
            </a:lvl1pPr>
          </a:lstStyle>
          <a:p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33805731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ak 2">
            <a:extLst>
              <a:ext uri="{FF2B5EF4-FFF2-40B4-BE49-F238E27FC236}">
                <a16:creationId xmlns:a16="http://schemas.microsoft.com/office/drawing/2014/main" id="{74610EF0-951C-C647-B91B-E8AA352E1791}"/>
              </a:ext>
            </a:extLst>
          </p:cNvPr>
          <p:cNvCxnSpPr/>
          <p:nvPr userDrawn="1"/>
        </p:nvCxnSpPr>
        <p:spPr>
          <a:xfrm>
            <a:off x="0" y="6349097"/>
            <a:ext cx="1219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ubrik 1" title="Rubrik">
            <a:extLst>
              <a:ext uri="{FF2B5EF4-FFF2-40B4-BE49-F238E27FC236}">
                <a16:creationId xmlns:a16="http://schemas.microsoft.com/office/drawing/2014/main" id="{5A5B65EA-9B29-0E4F-A264-E4F25E3211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428" y="111634"/>
            <a:ext cx="10888469" cy="1143000"/>
          </a:xfrm>
        </p:spPr>
        <p:txBody>
          <a:bodyPr anchor="ctr" anchorCtr="0"/>
          <a:lstStyle>
            <a:lvl1pPr>
              <a:defRPr baseline="0"/>
            </a:lvl1pPr>
          </a:lstStyle>
          <a:p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15380104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Rak 1">
            <a:extLst>
              <a:ext uri="{FF2B5EF4-FFF2-40B4-BE49-F238E27FC236}">
                <a16:creationId xmlns:a16="http://schemas.microsoft.com/office/drawing/2014/main" id="{8CD6B4D6-B5AB-FD41-B8E5-4E72A9993917}"/>
              </a:ext>
            </a:extLst>
          </p:cNvPr>
          <p:cNvCxnSpPr/>
          <p:nvPr userDrawn="1"/>
        </p:nvCxnSpPr>
        <p:spPr>
          <a:xfrm>
            <a:off x="0" y="6349097"/>
            <a:ext cx="1219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3218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ligg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 title="Foto/illustration"/>
          <p:cNvSpPr>
            <a:spLocks noGrp="1"/>
          </p:cNvSpPr>
          <p:nvPr>
            <p:ph sz="quarter" idx="12" hasCustomPrompt="1"/>
          </p:nvPr>
        </p:nvSpPr>
        <p:spPr>
          <a:xfrm>
            <a:off x="6887647" y="1355602"/>
            <a:ext cx="4703233" cy="311086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noProof="0" dirty="0"/>
              <a:t>Klicka på en ikon för att lägga till liggande bildmaterial</a:t>
            </a:r>
          </a:p>
        </p:txBody>
      </p:sp>
      <p:cxnSp>
        <p:nvCxnSpPr>
          <p:cNvPr id="6" name="Rak 5">
            <a:extLst>
              <a:ext uri="{FF2B5EF4-FFF2-40B4-BE49-F238E27FC236}">
                <a16:creationId xmlns:a16="http://schemas.microsoft.com/office/drawing/2014/main" id="{A45E828D-8472-E947-9F9B-D263F40A0CE4}"/>
              </a:ext>
            </a:extLst>
          </p:cNvPr>
          <p:cNvCxnSpPr/>
          <p:nvPr userDrawn="1"/>
        </p:nvCxnSpPr>
        <p:spPr>
          <a:xfrm>
            <a:off x="0" y="6349097"/>
            <a:ext cx="1219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ubrik 1" title="Rubrik">
            <a:extLst>
              <a:ext uri="{FF2B5EF4-FFF2-40B4-BE49-F238E27FC236}">
                <a16:creationId xmlns:a16="http://schemas.microsoft.com/office/drawing/2014/main" id="{487CC6FD-B291-9540-A9EE-8B20378DC2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428" y="111634"/>
            <a:ext cx="10888469" cy="1143000"/>
          </a:xfrm>
        </p:spPr>
        <p:txBody>
          <a:bodyPr anchor="ctr" anchorCtr="0"/>
          <a:lstStyle>
            <a:lvl1pPr>
              <a:defRPr baseline="0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8" name="Platshållare för text 6" title="Text">
            <a:extLst>
              <a:ext uri="{FF2B5EF4-FFF2-40B4-BE49-F238E27FC236}">
                <a16:creationId xmlns:a16="http://schemas.microsoft.com/office/drawing/2014/main" id="{548F190E-A9C9-5846-B4C3-CCEFB081B6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858" y="1355602"/>
            <a:ext cx="6136130" cy="4703446"/>
          </a:xfrm>
        </p:spPr>
        <p:txBody>
          <a:bodyPr/>
          <a:lstStyle>
            <a:lvl3pPr>
              <a:defRPr sz="1620"/>
            </a:lvl3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13410520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ståe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 title="Foto/illustration"/>
          <p:cNvSpPr>
            <a:spLocks noGrp="1"/>
          </p:cNvSpPr>
          <p:nvPr>
            <p:ph sz="quarter" idx="12" hasCustomPrompt="1"/>
          </p:nvPr>
        </p:nvSpPr>
        <p:spPr>
          <a:xfrm>
            <a:off x="8036986" y="1355602"/>
            <a:ext cx="3551766" cy="404622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noProof="0" dirty="0"/>
              <a:t>Klicka på en ikon för att lägga till stående bildmaterial</a:t>
            </a:r>
          </a:p>
        </p:txBody>
      </p:sp>
      <p:cxnSp>
        <p:nvCxnSpPr>
          <p:cNvPr id="5" name="Rak 4">
            <a:extLst>
              <a:ext uri="{FF2B5EF4-FFF2-40B4-BE49-F238E27FC236}">
                <a16:creationId xmlns:a16="http://schemas.microsoft.com/office/drawing/2014/main" id="{9DDAE5C9-A4F9-3B4C-86FC-87CC3CF01008}"/>
              </a:ext>
            </a:extLst>
          </p:cNvPr>
          <p:cNvCxnSpPr/>
          <p:nvPr userDrawn="1"/>
        </p:nvCxnSpPr>
        <p:spPr>
          <a:xfrm>
            <a:off x="0" y="6349097"/>
            <a:ext cx="1219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ubrik 1" title="Rubrik">
            <a:extLst>
              <a:ext uri="{FF2B5EF4-FFF2-40B4-BE49-F238E27FC236}">
                <a16:creationId xmlns:a16="http://schemas.microsoft.com/office/drawing/2014/main" id="{CEF85690-60EF-2B48-8C7D-57605090A5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428" y="111634"/>
            <a:ext cx="10888469" cy="1143000"/>
          </a:xfrm>
        </p:spPr>
        <p:txBody>
          <a:bodyPr anchor="ctr" anchorCtr="0"/>
          <a:lstStyle>
            <a:lvl1pPr>
              <a:defRPr baseline="0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text 6" title="Text">
            <a:extLst>
              <a:ext uri="{FF2B5EF4-FFF2-40B4-BE49-F238E27FC236}">
                <a16:creationId xmlns:a16="http://schemas.microsoft.com/office/drawing/2014/main" id="{4A6018F0-0809-574E-A8CF-5504E37A45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858" y="1355602"/>
            <a:ext cx="7072112" cy="4703446"/>
          </a:xfrm>
        </p:spPr>
        <p:txBody>
          <a:bodyPr/>
          <a:lstStyle>
            <a:lvl3pPr>
              <a:defRPr sz="1620"/>
            </a:lvl3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2562217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AB67AA-202E-412B-BED1-5B572A8A5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A5D1B5B-A663-42A8-85F1-EA8491C15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C0F87FC-79CD-474D-914E-E8D828A83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DA5F2-F45D-4B2C-BBE3-B64FC49D6E15}" type="datetimeFigureOut">
              <a:rPr lang="sv-SE" smtClean="0"/>
              <a:t>2025-04-30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4A5A07F-D6A8-4FD5-9148-9C6E5D066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B47596C-6BA1-4C22-A69B-E99B0887D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1D6F-6D42-4B26-B708-2F23497695A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45276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, punkter &amp;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ak 3">
            <a:extLst>
              <a:ext uri="{FF2B5EF4-FFF2-40B4-BE49-F238E27FC236}">
                <a16:creationId xmlns:a16="http://schemas.microsoft.com/office/drawing/2014/main" id="{03B7FA0E-1019-974A-AE27-EA2544F03E0A}"/>
              </a:ext>
            </a:extLst>
          </p:cNvPr>
          <p:cNvCxnSpPr/>
          <p:nvPr userDrawn="1"/>
        </p:nvCxnSpPr>
        <p:spPr>
          <a:xfrm>
            <a:off x="0" y="6349097"/>
            <a:ext cx="1219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latshållare för text 10" title="Text">
            <a:extLst>
              <a:ext uri="{FF2B5EF4-FFF2-40B4-BE49-F238E27FC236}">
                <a16:creationId xmlns:a16="http://schemas.microsoft.com/office/drawing/2014/main" id="{5AB4EBF9-5C4C-DF4D-A473-31FEE85CBA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8116" y="1938411"/>
            <a:ext cx="6239933" cy="4082338"/>
          </a:xfrm>
        </p:spPr>
        <p:txBody>
          <a:bodyPr lIns="0" tIns="0" rIns="0" b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7" name="Platshållare för innehåll 3" title="Foto/illustration">
            <a:extLst>
              <a:ext uri="{FF2B5EF4-FFF2-40B4-BE49-F238E27FC236}">
                <a16:creationId xmlns:a16="http://schemas.microsoft.com/office/drawing/2014/main" id="{44A260B7-EA5D-0247-8A30-47821A2683E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247978" y="2002772"/>
            <a:ext cx="4342472" cy="3110864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sv-SE" noProof="0" dirty="0"/>
              <a:t>Klicka på en ikon för att lägga till liggande bildmaterial</a:t>
            </a:r>
          </a:p>
        </p:txBody>
      </p:sp>
      <p:sp>
        <p:nvSpPr>
          <p:cNvPr id="9" name="Rubrik 1" title="Rubrik">
            <a:extLst>
              <a:ext uri="{FF2B5EF4-FFF2-40B4-BE49-F238E27FC236}">
                <a16:creationId xmlns:a16="http://schemas.microsoft.com/office/drawing/2014/main" id="{29282C17-0959-D14F-8DBE-B5789E9CAC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428" y="111634"/>
            <a:ext cx="10888469" cy="1143000"/>
          </a:xfrm>
        </p:spPr>
        <p:txBody>
          <a:bodyPr anchor="ctr" anchorCtr="0"/>
          <a:lstStyle>
            <a:lvl1pPr>
              <a:defRPr baseline="0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0" name="Platshållare för text 12">
            <a:extLst>
              <a:ext uri="{FF2B5EF4-FFF2-40B4-BE49-F238E27FC236}">
                <a16:creationId xmlns:a16="http://schemas.microsoft.com/office/drawing/2014/main" id="{DF3B1A68-7188-0E41-9576-1D14C4EABD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7935" y="1355602"/>
            <a:ext cx="10960259" cy="518528"/>
          </a:xfrm>
        </p:spPr>
        <p:txBody>
          <a:bodyPr/>
          <a:lstStyle>
            <a:lvl1pPr marL="0" indent="0">
              <a:buFontTx/>
              <a:buNone/>
              <a:defRPr sz="2519" b="1"/>
            </a:lvl1pPr>
          </a:lstStyle>
          <a:p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26601504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 title="Fotografi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1" cy="6342597"/>
          </a:xfrm>
        </p:spPr>
        <p:txBody>
          <a:bodyPr/>
          <a:lstStyle>
            <a:lvl1pPr marL="0" marR="0" indent="0" algn="l" defTabSz="1097173" rtl="0" eaLnBrk="1" fontAlgn="base" latinLnBrk="0" hangingPunct="1">
              <a:lnSpc>
                <a:spcPct val="100000"/>
              </a:lnSpc>
              <a:spcBef>
                <a:spcPts val="960"/>
              </a:spcBef>
              <a:spcAft>
                <a:spcPts val="360"/>
              </a:spcAft>
              <a:buClr>
                <a:srgbClr val="52A259"/>
              </a:buClr>
              <a:buSzPct val="120000"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259175" marR="0" lvl="0" indent="-259175" algn="l" defTabSz="1097173" rtl="0" eaLnBrk="1" fontAlgn="base" latinLnBrk="0" hangingPunct="1">
              <a:lnSpc>
                <a:spcPct val="100000"/>
              </a:lnSpc>
              <a:spcBef>
                <a:spcPts val="960"/>
              </a:spcBef>
              <a:spcAft>
                <a:spcPts val="360"/>
              </a:spcAft>
              <a:buClr>
                <a:srgbClr val="52A259"/>
              </a:buClr>
              <a:buSzPct val="120000"/>
              <a:buFontTx/>
              <a:buChar char="•"/>
              <a:tabLst/>
              <a:defRPr/>
            </a:pPr>
            <a:r>
              <a:rPr kumimoji="0" lang="sv-SE" sz="2400" b="0" i="0" u="none" strike="noStrike" kern="0" cap="none" spc="0" normalizeH="0" baseline="0" noProof="0">
                <a:ln>
                  <a:noFill/>
                </a:ln>
                <a:solidFill>
                  <a:srgbClr val="1E1E1E">
                    <a:lumMod val="90000"/>
                    <a:lumOff val="1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Klicka på ikonen för att lägga till en bild</a:t>
            </a:r>
            <a:endParaRPr kumimoji="0" lang="sv-SE" sz="2400" b="0" i="0" u="none" strike="noStrike" kern="0" cap="none" spc="0" normalizeH="0" baseline="0" noProof="0" dirty="0">
              <a:ln>
                <a:noFill/>
              </a:ln>
              <a:solidFill>
                <a:srgbClr val="1E1E1E">
                  <a:lumMod val="90000"/>
                  <a:lumOff val="10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Rubrik 1" title="Rubrik"/>
          <p:cNvSpPr>
            <a:spLocks noGrp="1"/>
          </p:cNvSpPr>
          <p:nvPr>
            <p:ph type="ctrTitle" hasCustomPrompt="1"/>
          </p:nvPr>
        </p:nvSpPr>
        <p:spPr>
          <a:xfrm>
            <a:off x="-1071" y="4955083"/>
            <a:ext cx="12192000" cy="749858"/>
          </a:xfrm>
          <a:solidFill>
            <a:schemeClr val="bg2">
              <a:alpha val="83000"/>
            </a:schemeClr>
          </a:solidFill>
        </p:spPr>
        <p:txBody>
          <a:bodyPr tIns="108000" bIns="108000">
            <a:spAutoFit/>
          </a:bodyPr>
          <a:lstStyle>
            <a:lvl1pPr algn="ctr">
              <a:defRPr sz="3839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cxnSp>
        <p:nvCxnSpPr>
          <p:cNvPr id="4" name="Rak 3">
            <a:extLst>
              <a:ext uri="{FF2B5EF4-FFF2-40B4-BE49-F238E27FC236}">
                <a16:creationId xmlns:a16="http://schemas.microsoft.com/office/drawing/2014/main" id="{8096C541-0BF2-3941-B1E2-088A7CF0CFAB}"/>
              </a:ext>
            </a:extLst>
          </p:cNvPr>
          <p:cNvCxnSpPr/>
          <p:nvPr userDrawn="1"/>
        </p:nvCxnSpPr>
        <p:spPr>
          <a:xfrm>
            <a:off x="0" y="6349097"/>
            <a:ext cx="1219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99104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kärm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 title="Fotografi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349366"/>
          </a:xfrm>
        </p:spPr>
        <p:txBody>
          <a:bodyPr bIns="432000" anchor="b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cxnSp>
        <p:nvCxnSpPr>
          <p:cNvPr id="3" name="Rak 2">
            <a:extLst>
              <a:ext uri="{FF2B5EF4-FFF2-40B4-BE49-F238E27FC236}">
                <a16:creationId xmlns:a16="http://schemas.microsoft.com/office/drawing/2014/main" id="{350E0BE8-47BC-054D-9A84-408379D4AFB7}"/>
              </a:ext>
            </a:extLst>
          </p:cNvPr>
          <p:cNvCxnSpPr/>
          <p:nvPr userDrawn="1"/>
        </p:nvCxnSpPr>
        <p:spPr>
          <a:xfrm>
            <a:off x="0" y="6349097"/>
            <a:ext cx="1219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01311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 title="Bildmaterial"/>
          <p:cNvSpPr>
            <a:spLocks noGrp="1"/>
          </p:cNvSpPr>
          <p:nvPr>
            <p:ph sz="quarter" idx="15" hasCustomPrompt="1"/>
          </p:nvPr>
        </p:nvSpPr>
        <p:spPr>
          <a:xfrm>
            <a:off x="623807" y="1355602"/>
            <a:ext cx="10944387" cy="483850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noProof="0" dirty="0"/>
              <a:t>Klicka på en ikon för att lägga till bildmaterial</a:t>
            </a:r>
          </a:p>
        </p:txBody>
      </p:sp>
      <p:cxnSp>
        <p:nvCxnSpPr>
          <p:cNvPr id="4" name="Rak 3">
            <a:extLst>
              <a:ext uri="{FF2B5EF4-FFF2-40B4-BE49-F238E27FC236}">
                <a16:creationId xmlns:a16="http://schemas.microsoft.com/office/drawing/2014/main" id="{B49C9A3A-CED5-F748-886F-1B275BF3D306}"/>
              </a:ext>
            </a:extLst>
          </p:cNvPr>
          <p:cNvCxnSpPr/>
          <p:nvPr userDrawn="1"/>
        </p:nvCxnSpPr>
        <p:spPr>
          <a:xfrm>
            <a:off x="0" y="6349097"/>
            <a:ext cx="1219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ubrik 1" title="Rubrik">
            <a:extLst>
              <a:ext uri="{FF2B5EF4-FFF2-40B4-BE49-F238E27FC236}">
                <a16:creationId xmlns:a16="http://schemas.microsoft.com/office/drawing/2014/main" id="{C2194841-4E5B-B64B-A71B-A510103F49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428" y="111634"/>
            <a:ext cx="10888469" cy="1143000"/>
          </a:xfrm>
        </p:spPr>
        <p:txBody>
          <a:bodyPr anchor="ctr" anchorCtr="0"/>
          <a:lstStyle>
            <a:lvl1pPr>
              <a:defRPr baseline="0"/>
            </a:lvl1pPr>
          </a:lstStyle>
          <a:p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21530593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ak 4">
            <a:extLst>
              <a:ext uri="{FF2B5EF4-FFF2-40B4-BE49-F238E27FC236}">
                <a16:creationId xmlns:a16="http://schemas.microsoft.com/office/drawing/2014/main" id="{24BDC1BA-61DA-5F41-9FAA-9D1F4FA46F2A}"/>
              </a:ext>
            </a:extLst>
          </p:cNvPr>
          <p:cNvCxnSpPr/>
          <p:nvPr userDrawn="1"/>
        </p:nvCxnSpPr>
        <p:spPr>
          <a:xfrm>
            <a:off x="0" y="6349097"/>
            <a:ext cx="1219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ubrik 1" title="Rubrik">
            <a:extLst>
              <a:ext uri="{FF2B5EF4-FFF2-40B4-BE49-F238E27FC236}">
                <a16:creationId xmlns:a16="http://schemas.microsoft.com/office/drawing/2014/main" id="{6EEE6F58-AF26-6E40-BB20-5752DD11CD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428" y="111634"/>
            <a:ext cx="10888469" cy="1143000"/>
          </a:xfrm>
        </p:spPr>
        <p:txBody>
          <a:bodyPr anchor="ctr" anchorCtr="0"/>
          <a:lstStyle>
            <a:lvl1pPr>
              <a:defRPr baseline="0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9" name="Platshållare för text 6" title="Text">
            <a:extLst>
              <a:ext uri="{FF2B5EF4-FFF2-40B4-BE49-F238E27FC236}">
                <a16:creationId xmlns:a16="http://schemas.microsoft.com/office/drawing/2014/main" id="{16401DE6-0A42-6D4F-83DE-CF580E1FEB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858" y="1355602"/>
            <a:ext cx="5416144" cy="4703446"/>
          </a:xfrm>
        </p:spPr>
        <p:txBody>
          <a:bodyPr/>
          <a:lstStyle>
            <a:lvl3pPr>
              <a:defRPr sz="1620"/>
            </a:lvl3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0" name="Platshållare för text 6" title="Text">
            <a:extLst>
              <a:ext uri="{FF2B5EF4-FFF2-40B4-BE49-F238E27FC236}">
                <a16:creationId xmlns:a16="http://schemas.microsoft.com/office/drawing/2014/main" id="{B30B6FB9-231C-C240-827C-20F1AEE666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51752" y="1355602"/>
            <a:ext cx="5416144" cy="4703446"/>
          </a:xfrm>
        </p:spPr>
        <p:txBody>
          <a:bodyPr/>
          <a:lstStyle>
            <a:lvl3pPr>
              <a:defRPr sz="1620"/>
            </a:lvl3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28075944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 title="Bildmaterial"/>
          <p:cNvSpPr>
            <a:spLocks noGrp="1"/>
          </p:cNvSpPr>
          <p:nvPr>
            <p:ph sz="quarter" idx="14" hasCustomPrompt="1"/>
          </p:nvPr>
        </p:nvSpPr>
        <p:spPr>
          <a:xfrm>
            <a:off x="623806" y="1355602"/>
            <a:ext cx="6970865" cy="4752096"/>
          </a:xfrm>
        </p:spPr>
        <p:txBody>
          <a:bodyPr/>
          <a:lstStyle/>
          <a:p>
            <a:pPr lvl="0"/>
            <a:r>
              <a:rPr lang="sv-SE" noProof="0" dirty="0"/>
              <a:t>Klicka på en ikon för att lägga till bildmaterial</a:t>
            </a:r>
          </a:p>
        </p:txBody>
      </p:sp>
      <p:sp>
        <p:nvSpPr>
          <p:cNvPr id="5" name="Platshållare för bild 3" title="Bildmaterial"/>
          <p:cNvSpPr>
            <a:spLocks noGrp="1"/>
          </p:cNvSpPr>
          <p:nvPr>
            <p:ph type="pic" sz="quarter" idx="11"/>
          </p:nvPr>
        </p:nvSpPr>
        <p:spPr>
          <a:xfrm>
            <a:off x="7709022" y="1355601"/>
            <a:ext cx="3859172" cy="2306719"/>
          </a:xfrm>
        </p:spPr>
        <p:txBody>
          <a:bodyPr/>
          <a:lstStyle/>
          <a:p>
            <a:pPr lv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  <p:sp>
        <p:nvSpPr>
          <p:cNvPr id="9" name="Platshållare för bild 3" title="Bildmaterial"/>
          <p:cNvSpPr>
            <a:spLocks noGrp="1"/>
          </p:cNvSpPr>
          <p:nvPr>
            <p:ph type="pic" sz="quarter" idx="12"/>
          </p:nvPr>
        </p:nvSpPr>
        <p:spPr>
          <a:xfrm>
            <a:off x="7709022" y="3781647"/>
            <a:ext cx="3859172" cy="2326051"/>
          </a:xfrm>
        </p:spPr>
        <p:txBody>
          <a:bodyPr/>
          <a:lstStyle/>
          <a:p>
            <a:pPr lv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  <p:cxnSp>
        <p:nvCxnSpPr>
          <p:cNvPr id="6" name="Rak 5">
            <a:extLst>
              <a:ext uri="{FF2B5EF4-FFF2-40B4-BE49-F238E27FC236}">
                <a16:creationId xmlns:a16="http://schemas.microsoft.com/office/drawing/2014/main" id="{C35DF01B-94AC-3B49-8464-A1F720385AE4}"/>
              </a:ext>
            </a:extLst>
          </p:cNvPr>
          <p:cNvCxnSpPr/>
          <p:nvPr userDrawn="1"/>
        </p:nvCxnSpPr>
        <p:spPr>
          <a:xfrm>
            <a:off x="0" y="6349097"/>
            <a:ext cx="1219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ubrik 1" title="Rubrik">
            <a:extLst>
              <a:ext uri="{FF2B5EF4-FFF2-40B4-BE49-F238E27FC236}">
                <a16:creationId xmlns:a16="http://schemas.microsoft.com/office/drawing/2014/main" id="{22560BC4-5C53-1440-A51F-837FA38DC2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428" y="111634"/>
            <a:ext cx="10888469" cy="1143000"/>
          </a:xfrm>
        </p:spPr>
        <p:txBody>
          <a:bodyPr anchor="ctr" anchorCtr="0"/>
          <a:lstStyle>
            <a:lvl1pPr>
              <a:defRPr baseline="0"/>
            </a:lvl1pPr>
          </a:lstStyle>
          <a:p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24890573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/>
          <p:cNvSpPr>
            <a:spLocks noGrp="1"/>
          </p:cNvSpPr>
          <p:nvPr>
            <p:ph type="pic" sz="quarter" idx="10"/>
          </p:nvPr>
        </p:nvSpPr>
        <p:spPr>
          <a:xfrm>
            <a:off x="607428" y="1355170"/>
            <a:ext cx="3662848" cy="4730372"/>
          </a:xfrm>
        </p:spPr>
        <p:txBody>
          <a:bodyPr/>
          <a:lstStyle/>
          <a:p>
            <a:pPr lv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  <p:sp>
        <p:nvSpPr>
          <p:cNvPr id="5" name="Platshållare för bild 3"/>
          <p:cNvSpPr>
            <a:spLocks noGrp="1"/>
          </p:cNvSpPr>
          <p:nvPr>
            <p:ph type="pic" sz="quarter" idx="11"/>
          </p:nvPr>
        </p:nvSpPr>
        <p:spPr>
          <a:xfrm>
            <a:off x="4389301" y="1355171"/>
            <a:ext cx="3408000" cy="2058083"/>
          </a:xfrm>
        </p:spPr>
        <p:txBody>
          <a:bodyPr/>
          <a:lstStyle/>
          <a:p>
            <a:pPr lv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  <p:sp>
        <p:nvSpPr>
          <p:cNvPr id="12" name="Platshållare för bild 3"/>
          <p:cNvSpPr>
            <a:spLocks noGrp="1"/>
          </p:cNvSpPr>
          <p:nvPr>
            <p:ph type="pic" sz="quarter" idx="14"/>
          </p:nvPr>
        </p:nvSpPr>
        <p:spPr>
          <a:xfrm>
            <a:off x="4389301" y="3530650"/>
            <a:ext cx="3408000" cy="2554892"/>
          </a:xfrm>
        </p:spPr>
        <p:txBody>
          <a:bodyPr/>
          <a:lstStyle/>
          <a:p>
            <a:pPr lv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  <p:sp>
        <p:nvSpPr>
          <p:cNvPr id="13" name="Platshållare för bild 3"/>
          <p:cNvSpPr>
            <a:spLocks noGrp="1"/>
          </p:cNvSpPr>
          <p:nvPr>
            <p:ph type="pic" sz="quarter" idx="15"/>
          </p:nvPr>
        </p:nvSpPr>
        <p:spPr>
          <a:xfrm>
            <a:off x="7907833" y="1355170"/>
            <a:ext cx="3660361" cy="4730372"/>
          </a:xfrm>
        </p:spPr>
        <p:txBody>
          <a:bodyPr/>
          <a:lstStyle/>
          <a:p>
            <a:pPr lv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D1595F28-83AF-8844-BDCC-9B46A4391188}"/>
              </a:ext>
            </a:extLst>
          </p:cNvPr>
          <p:cNvCxnSpPr/>
          <p:nvPr userDrawn="1"/>
        </p:nvCxnSpPr>
        <p:spPr>
          <a:xfrm>
            <a:off x="0" y="6349097"/>
            <a:ext cx="1219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ubrik 1" title="Rubrik">
            <a:extLst>
              <a:ext uri="{FF2B5EF4-FFF2-40B4-BE49-F238E27FC236}">
                <a16:creationId xmlns:a16="http://schemas.microsoft.com/office/drawing/2014/main" id="{10DFC882-19AE-334C-B23B-E474E39582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428" y="111634"/>
            <a:ext cx="10888469" cy="1143000"/>
          </a:xfrm>
        </p:spPr>
        <p:txBody>
          <a:bodyPr anchor="ctr" anchorCtr="0"/>
          <a:lstStyle>
            <a:lvl1pPr>
              <a:defRPr baseline="0"/>
            </a:lvl1pPr>
          </a:lstStyle>
          <a:p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21008616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-grön avsnittsrubrik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 title="Rubrik">
            <a:extLst>
              <a:ext uri="{FF2B5EF4-FFF2-40B4-BE49-F238E27FC236}">
                <a16:creationId xmlns:a16="http://schemas.microsoft.com/office/drawing/2014/main" id="{9D163174-A216-1E4D-BA65-C171E0670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71" y="2586683"/>
            <a:ext cx="11280000" cy="1143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398583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-grön avsnittsrubri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 title="Rubrik">
            <a:extLst>
              <a:ext uri="{FF2B5EF4-FFF2-40B4-BE49-F238E27FC236}">
                <a16:creationId xmlns:a16="http://schemas.microsoft.com/office/drawing/2014/main" id="{9D163174-A216-1E4D-BA65-C171E0670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71" y="2586683"/>
            <a:ext cx="11280000" cy="1143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48981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-grön avsnittsrubri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 title="Rubrik">
            <a:extLst>
              <a:ext uri="{FF2B5EF4-FFF2-40B4-BE49-F238E27FC236}">
                <a16:creationId xmlns:a16="http://schemas.microsoft.com/office/drawing/2014/main" id="{9D163174-A216-1E4D-BA65-C171E0670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71" y="2586683"/>
            <a:ext cx="11280000" cy="1143000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154471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74B16F9-B27F-4B7E-B024-EBCC1752E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5413CF4-DC0C-4EA5-95A5-D870C424D6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D191A7B-3313-46CD-BAC5-027B6EB36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DA5F2-F45D-4B2C-BBE3-B64FC49D6E15}" type="datetimeFigureOut">
              <a:rPr lang="sv-SE" smtClean="0"/>
              <a:t>2025-04-30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1F26AE4-31CE-43DE-9512-59C5DDB18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97D4218-7D27-462D-909A-EA7D0F19B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1D6F-6D42-4B26-B708-2F23497695A2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93C4CE1-F17A-4760-9415-C309A385FB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539651" y="-1377579"/>
            <a:ext cx="2274770" cy="502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66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FBFD38-4977-4C96-A8D1-070529699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93F4B30-A7BE-4FC8-9B02-40B075B8F1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527E766-EB20-4D0D-89E4-2479D42AFE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3C08FB9-4B01-4804-A9DD-90D5BCFE7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DA5F2-F45D-4B2C-BBE3-B64FC49D6E15}" type="datetimeFigureOut">
              <a:rPr lang="sv-SE" smtClean="0"/>
              <a:t>2025-04-30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E82E92F-F777-4BF9-9911-675DE1CE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7C9D92A-04A5-46B4-BD92-A3B1C9EB2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1D6F-6D42-4B26-B708-2F23497695A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8424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B373D9-650B-4F78-A8B0-0E5B38709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2A4FC98-4C04-4A1A-86AF-988EFF28C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91B4D6F-3010-4414-8899-D3F13DBCA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492D1CF-6AD5-4351-936F-16611FEDCB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C7E71F5-B641-49BA-92C8-C3A51EBA50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C462BCF-9A0C-44EC-9E14-FF195ADB7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DA5F2-F45D-4B2C-BBE3-B64FC49D6E15}" type="datetimeFigureOut">
              <a:rPr lang="sv-SE" smtClean="0"/>
              <a:t>2025-04-30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BBE458E5-5635-4ACF-BF85-873F37EF9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F0C3E29C-0102-4F7B-8987-3CA3568B3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1D6F-6D42-4B26-B708-2F23497695A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7848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EE94F5-558D-481B-BA44-D3456BE75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D31300B-504C-4446-A3CD-11F1C4A02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DA5F2-F45D-4B2C-BBE3-B64FC49D6E15}" type="datetimeFigureOut">
              <a:rPr lang="sv-SE" smtClean="0"/>
              <a:t>2025-04-30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5DDA0C9-A9A7-4EB2-936A-85671DD2B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8ADBD7A-8ED5-47E3-9A53-A3255B9DC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1D6F-6D42-4B26-B708-2F23497695A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425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DCE11CD-51C5-4D13-9DC8-DB96EE2EC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DA5F2-F45D-4B2C-BBE3-B64FC49D6E15}" type="datetimeFigureOut">
              <a:rPr lang="sv-SE" smtClean="0"/>
              <a:t>2025-04-30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762B30B-033B-4A2B-AE69-F00769BB1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DFA7F31-E95B-4F15-860D-0471C0760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1D6F-6D42-4B26-B708-2F23497695A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5009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90BE6C-61E2-499C-BD7F-2E5FF6DFE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ED21CCD-0036-4D4E-8DFF-B0227139A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2CBED52-1CA2-478D-BBC0-6106F13787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503CCB2-594F-4866-AC66-C1D556BD3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DA5F2-F45D-4B2C-BBE3-B64FC49D6E15}" type="datetimeFigureOut">
              <a:rPr lang="sv-SE" smtClean="0"/>
              <a:t>2025-04-30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2D38ADA-6118-479B-8EB4-B54F7D481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00031DB-B2E4-4ACC-BC1D-0E0AA9A24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1D6F-6D42-4B26-B708-2F23497695A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5648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FC8133-95A4-4898-B7E4-E07B64DCC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CE05423-B3B8-4EA9-9FBB-85C87552BA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1D3A159-73C6-49A5-B5E8-43924AB978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6C2944D-6850-463E-A199-449877BE2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DA5F2-F45D-4B2C-BBE3-B64FC49D6E15}" type="datetimeFigureOut">
              <a:rPr lang="sv-SE" smtClean="0"/>
              <a:t>2025-04-30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28257BC-A6D2-444A-9AC4-D187B8D8C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78C12E8-70BE-4A0A-A3E1-3F12D2D42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1D6F-6D42-4B26-B708-2F23497695A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2521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EA2C9332-EE81-4FE9-8D1E-2C2A0E53C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9BC6DCB-45AC-47D0-BBA1-B79E62F9E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A8BCB50-0D01-4261-B795-99A9770238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DA5F2-F45D-4B2C-BBE3-B64FC49D6E15}" type="datetimeFigureOut">
              <a:rPr lang="sv-SE" smtClean="0"/>
              <a:pPr/>
              <a:t>2025-04-30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346099F-1E5C-4BEE-9795-A52EB6E7D8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3F40B27-5C3E-4D1A-9E46-E1A5307DF7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A1D6F-6D42-4B26-B708-2F23497695A2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C5170D3B-3F85-4567-B700-6054FB9BC8F5}"/>
              </a:ext>
            </a:extLst>
          </p:cNvPr>
          <p:cNvSpPr/>
          <p:nvPr userDrawn="1"/>
        </p:nvSpPr>
        <p:spPr>
          <a:xfrm>
            <a:off x="0" y="6364941"/>
            <a:ext cx="12192000" cy="493059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Platshållare för innehåll 8">
            <a:extLst>
              <a:ext uri="{FF2B5EF4-FFF2-40B4-BE49-F238E27FC236}">
                <a16:creationId xmlns:a16="http://schemas.microsoft.com/office/drawing/2014/main" id="{73D674BD-BACD-4BC8-B020-DDDCE322A92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635" y="6457670"/>
            <a:ext cx="2001206" cy="29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68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3CC780C3-A024-C44A-8146-90F730DD7D7A}"/>
              </a:ext>
            </a:extLst>
          </p:cNvPr>
          <p:cNvSpPr/>
          <p:nvPr userDrawn="1"/>
        </p:nvSpPr>
        <p:spPr>
          <a:xfrm>
            <a:off x="0" y="6349097"/>
            <a:ext cx="12192000" cy="508903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outerShdw blurRad="127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393" tIns="64787" rIns="32393" bIns="647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540"/>
              </a:spcAft>
            </a:pPr>
            <a:endParaRPr lang="sv-SE" sz="126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1039843-D46F-4F45-84F8-C72378ABE8BE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057" y="6487288"/>
            <a:ext cx="1779286" cy="225862"/>
          </a:xfrm>
          <a:prstGeom prst="rect">
            <a:avLst/>
          </a:prstGeom>
        </p:spPr>
      </p:pic>
      <p:sp>
        <p:nvSpPr>
          <p:cNvPr id="1026" name="Rectangle 2" title="Rubrik"/>
          <p:cNvSpPr>
            <a:spLocks noGrp="1" noChangeArrowheads="1"/>
          </p:cNvSpPr>
          <p:nvPr>
            <p:ph type="title"/>
          </p:nvPr>
        </p:nvSpPr>
        <p:spPr bwMode="auto">
          <a:xfrm>
            <a:off x="583039" y="126334"/>
            <a:ext cx="10991304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format på bakgrundsrubriken</a:t>
            </a:r>
          </a:p>
        </p:txBody>
      </p:sp>
      <p:sp>
        <p:nvSpPr>
          <p:cNvPr id="1027" name="Rectangle 3" title="Text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1549" y="1355601"/>
            <a:ext cx="10972795" cy="4794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format på bakgrundstexten</a:t>
            </a:r>
          </a:p>
          <a:p>
            <a:pPr lvl="1"/>
            <a:r>
              <a:rPr lang="sv-SE" altLang="sv-SE" dirty="0"/>
              <a:t>Nivå två</a:t>
            </a:r>
          </a:p>
          <a:p>
            <a:pPr lvl="2"/>
            <a:r>
              <a:rPr lang="sv-SE" altLang="sv-SE" dirty="0"/>
              <a:t>Nivå tre</a:t>
            </a:r>
          </a:p>
        </p:txBody>
      </p:sp>
      <p:sp>
        <p:nvSpPr>
          <p:cNvPr id="7" name="Text Box 13" title="Sidnummer"/>
          <p:cNvSpPr txBox="1">
            <a:spLocks noChangeArrowheads="1"/>
          </p:cNvSpPr>
          <p:nvPr/>
        </p:nvSpPr>
        <p:spPr bwMode="white">
          <a:xfrm>
            <a:off x="581849" y="6546986"/>
            <a:ext cx="4315680" cy="16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D0DE8E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eaLnBrk="0" hangingPunct="0"/>
            <a:r>
              <a:rPr lang="sv-SE" altLang="sv-SE" sz="1080" b="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charset="0"/>
                <a:ea typeface="+mn-ea"/>
                <a:cs typeface="Arial" charset="0"/>
              </a:rPr>
              <a:t>Sid </a:t>
            </a:r>
            <a:fld id="{92A271D3-63F0-4971-ADFC-80DA04F2BEB2}" type="slidenum">
              <a:rPr lang="sv-SE" altLang="sv-SE" sz="1080" b="0" kern="1200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charset="0"/>
                <a:ea typeface="+mn-ea"/>
                <a:cs typeface="Arial" charset="0"/>
              </a:rPr>
              <a:pPr eaLnBrk="0" hangingPunct="0"/>
              <a:t>‹#›</a:t>
            </a:fld>
            <a:endParaRPr lang="sv-SE" altLang="sv-SE" sz="1080" b="0" kern="1200" dirty="0">
              <a:solidFill>
                <a:schemeClr val="tx1">
                  <a:lumMod val="90000"/>
                  <a:lumOff val="10000"/>
                </a:schemeClr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82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839" b="1" spc="-96" baseline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839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839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839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839" b="1">
          <a:solidFill>
            <a:schemeClr val="tx2"/>
          </a:solidFill>
          <a:latin typeface="Arial" charset="0"/>
        </a:defRPr>
      </a:lvl5pPr>
      <a:lvl6pPr marL="54858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279" b="1">
          <a:solidFill>
            <a:srgbClr val="00601D"/>
          </a:solidFill>
          <a:latin typeface="Arial" charset="0"/>
        </a:defRPr>
      </a:lvl6pPr>
      <a:lvl7pPr marL="109717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279" b="1">
          <a:solidFill>
            <a:srgbClr val="00601D"/>
          </a:solidFill>
          <a:latin typeface="Arial" charset="0"/>
        </a:defRPr>
      </a:lvl7pPr>
      <a:lvl8pPr marL="164576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279" b="1">
          <a:solidFill>
            <a:srgbClr val="00601D"/>
          </a:solidFill>
          <a:latin typeface="Arial" charset="0"/>
        </a:defRPr>
      </a:lvl8pPr>
      <a:lvl9pPr marL="219434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279" b="1">
          <a:solidFill>
            <a:srgbClr val="00601D"/>
          </a:solidFill>
          <a:latin typeface="Arial" charset="0"/>
        </a:defRPr>
      </a:lvl9pPr>
    </p:titleStyle>
    <p:bodyStyle>
      <a:lvl1pPr marL="259175" indent="-259175" algn="l" rtl="0" eaLnBrk="1" fontAlgn="base" hangingPunct="1">
        <a:spcBef>
          <a:spcPts val="960"/>
        </a:spcBef>
        <a:spcAft>
          <a:spcPts val="360"/>
        </a:spcAft>
        <a:buClr>
          <a:schemeClr val="accent1"/>
        </a:buClr>
        <a:buSzPct val="120000"/>
        <a:buFont typeface="Arial" panose="020B0604020202020204" pitchFamily="34" charset="0"/>
        <a:buChar char="•"/>
        <a:defRPr sz="2400" spc="0" baseline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04741" indent="-302371" algn="l" rtl="0" eaLnBrk="1" fontAlgn="base" hangingPunct="1">
        <a:spcBef>
          <a:spcPts val="0"/>
        </a:spcBef>
        <a:spcAft>
          <a:spcPts val="360"/>
        </a:spcAft>
        <a:buClr>
          <a:schemeClr val="tx1">
            <a:lumMod val="75000"/>
            <a:lumOff val="25000"/>
          </a:schemeClr>
        </a:buClr>
        <a:buSzPct val="120000"/>
        <a:buFont typeface="Arial" charset="0"/>
        <a:buChar char="–"/>
        <a:defRPr sz="1800" spc="0" baseline="0">
          <a:solidFill>
            <a:schemeClr val="tx1">
              <a:lumMod val="90000"/>
              <a:lumOff val="10000"/>
            </a:schemeClr>
          </a:solidFill>
          <a:latin typeface="+mn-lt"/>
        </a:defRPr>
      </a:lvl2pPr>
      <a:lvl3pPr marL="907112" indent="-259175" algn="l" rtl="0" eaLnBrk="1" fontAlgn="base" hangingPunct="1">
        <a:spcBef>
          <a:spcPts val="0"/>
        </a:spcBef>
        <a:spcAft>
          <a:spcPts val="360"/>
        </a:spcAft>
        <a:buClr>
          <a:schemeClr val="tx1">
            <a:lumMod val="50000"/>
            <a:lumOff val="50000"/>
          </a:schemeClr>
        </a:buClr>
        <a:buSzPct val="120000"/>
        <a:buFont typeface="Arial" charset="0"/>
        <a:buChar char="–"/>
        <a:defRPr sz="1800" spc="0" baseline="0">
          <a:solidFill>
            <a:schemeClr val="tx1">
              <a:lumMod val="90000"/>
              <a:lumOff val="10000"/>
            </a:schemeClr>
          </a:solidFill>
          <a:latin typeface="+mn-lt"/>
        </a:defRPr>
      </a:lvl3pPr>
      <a:lvl4pPr marL="1920054" indent="-274293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468640" indent="-274293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3017226" indent="-274293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3565813" indent="-274293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4114400" indent="-274293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4662987" indent="-274293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109717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586" algn="l" defTabSz="109717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173" algn="l" defTabSz="109717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760" algn="l" defTabSz="109717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347" algn="l" defTabSz="109717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2933" algn="l" defTabSz="109717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520" algn="l" defTabSz="109717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106" algn="l" defTabSz="109717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8694" algn="l" defTabSz="109717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8.png"/><Relationship Id="rId21" Type="http://schemas.openxmlformats.org/officeDocument/2006/relationships/image" Target="../media/image12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7.png"/><Relationship Id="rId5" Type="http://schemas.openxmlformats.org/officeDocument/2006/relationships/image" Target="../media/image10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9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2">
            <a:extLst>
              <a:ext uri="{FF2B5EF4-FFF2-40B4-BE49-F238E27FC236}">
                <a16:creationId xmlns:a16="http://schemas.microsoft.com/office/drawing/2014/main" id="{1F1C295F-281F-447D-BEAE-098BEEC580F4}"/>
              </a:ext>
            </a:extLst>
          </p:cNvPr>
          <p:cNvSpPr txBox="1">
            <a:spLocks/>
          </p:cNvSpPr>
          <p:nvPr/>
        </p:nvSpPr>
        <p:spPr bwMode="auto">
          <a:xfrm>
            <a:off x="2424400" y="2085472"/>
            <a:ext cx="7037246" cy="1001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 spc="-107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66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66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66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66" b="1">
                <a:solidFill>
                  <a:schemeClr val="tx2"/>
                </a:solidFill>
                <a:latin typeface="Arial" charset="0"/>
              </a:defRPr>
            </a:lvl5pPr>
            <a:lvl6pPr marL="60955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866" b="1">
                <a:solidFill>
                  <a:srgbClr val="00601D"/>
                </a:solidFill>
                <a:latin typeface="Arial" charset="0"/>
              </a:defRPr>
            </a:lvl6pPr>
            <a:lvl7pPr marL="1219108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866" b="1">
                <a:solidFill>
                  <a:srgbClr val="00601D"/>
                </a:solidFill>
                <a:latin typeface="Arial" charset="0"/>
              </a:defRPr>
            </a:lvl7pPr>
            <a:lvl8pPr marL="182866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866" b="1">
                <a:solidFill>
                  <a:srgbClr val="00601D"/>
                </a:solidFill>
                <a:latin typeface="Arial" charset="0"/>
              </a:defRPr>
            </a:lvl8pPr>
            <a:lvl9pPr marL="243821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866" b="1">
                <a:solidFill>
                  <a:srgbClr val="00601D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5999" b="1" i="0" u="none" strike="noStrike" kern="0" cap="none" spc="-107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Initiativet MUR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5D23BCA4-58E5-4C25-98DB-B7F54451304E}"/>
              </a:ext>
            </a:extLst>
          </p:cNvPr>
          <p:cNvSpPr txBox="1"/>
          <p:nvPr/>
        </p:nvSpPr>
        <p:spPr>
          <a:xfrm>
            <a:off x="234039" y="3429000"/>
            <a:ext cx="114179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3600" dirty="0"/>
              <a:t>Samverkan mot välfärdsbrott</a:t>
            </a:r>
          </a:p>
        </p:txBody>
      </p:sp>
    </p:spTree>
    <p:extLst>
      <p:ext uri="{BB962C8B-B14F-4D97-AF65-F5344CB8AC3E}">
        <p14:creationId xmlns:p14="http://schemas.microsoft.com/office/powerpoint/2010/main" val="312361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Rityta 2 kopia.png" descr="Rityta 2 kopia.png"/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165969" y="1277319"/>
            <a:ext cx="2488630" cy="17793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Rityta 2.png" descr="Rityta 2.png"/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134656" y="1291590"/>
            <a:ext cx="1183325" cy="12173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Rityta 4.png" descr="Rityta 4.png"/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3261076" y="1459168"/>
            <a:ext cx="1837643" cy="12955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Rityta 5.png" descr="Rityta 5.png"/>
          <p:cNvPicPr>
            <a:picLocks noChangeAspect="1"/>
          </p:cNvPicPr>
          <p:nvPr/>
        </p:nvPicPr>
        <p:blipFill>
          <a:blip r:embed="rId6">
            <a:alphaModFix amt="50000"/>
          </a:blip>
          <a:stretch>
            <a:fillRect/>
          </a:stretch>
        </p:blipFill>
        <p:spPr>
          <a:xfrm>
            <a:off x="4892559" y="1448979"/>
            <a:ext cx="897755" cy="1338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Rityta 6 kopia.png" descr="Rityta 6 kopia.png"/>
          <p:cNvPicPr>
            <a:picLocks noChangeAspect="1"/>
          </p:cNvPicPr>
          <p:nvPr/>
        </p:nvPicPr>
        <p:blipFill>
          <a:blip r:embed="rId7">
            <a:alphaModFix amt="50000"/>
          </a:blip>
          <a:stretch>
            <a:fillRect/>
          </a:stretch>
        </p:blipFill>
        <p:spPr>
          <a:xfrm>
            <a:off x="7664921" y="1217251"/>
            <a:ext cx="2852699" cy="17793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Rityta 6.png" descr="Rityta 6.png"/>
          <p:cNvPicPr>
            <a:picLocks noChangeAspect="1"/>
          </p:cNvPicPr>
          <p:nvPr/>
        </p:nvPicPr>
        <p:blipFill>
          <a:blip r:embed="rId8">
            <a:alphaModFix amt="50000"/>
          </a:blip>
          <a:stretch>
            <a:fillRect/>
          </a:stretch>
        </p:blipFill>
        <p:spPr>
          <a:xfrm>
            <a:off x="5686222" y="1430709"/>
            <a:ext cx="2051727" cy="150802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Rityta 21.png" descr="Rityta 21.png"/>
          <p:cNvPicPr>
            <a:picLocks noChangeAspect="1"/>
          </p:cNvPicPr>
          <p:nvPr/>
        </p:nvPicPr>
        <p:blipFill>
          <a:blip r:embed="rId9">
            <a:alphaModFix amt="50000"/>
          </a:blip>
          <a:stretch>
            <a:fillRect/>
          </a:stretch>
        </p:blipFill>
        <p:spPr>
          <a:xfrm>
            <a:off x="10465852" y="1512908"/>
            <a:ext cx="1183325" cy="18430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Rityta 8.png" descr="Rityta 8.png"/>
          <p:cNvPicPr>
            <a:picLocks noChangeAspect="1"/>
          </p:cNvPicPr>
          <p:nvPr/>
        </p:nvPicPr>
        <p:blipFill>
          <a:blip r:embed="rId10">
            <a:alphaModFix amt="50000"/>
          </a:blip>
          <a:stretch>
            <a:fillRect/>
          </a:stretch>
        </p:blipFill>
        <p:spPr>
          <a:xfrm>
            <a:off x="312457" y="2183130"/>
            <a:ext cx="2645861" cy="200754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Rityta 10.png" descr="Rityta 10.png"/>
          <p:cNvPicPr>
            <a:picLocks noChangeAspect="1"/>
          </p:cNvPicPr>
          <p:nvPr/>
        </p:nvPicPr>
        <p:blipFill>
          <a:blip r:embed="rId11">
            <a:alphaModFix amt="50000"/>
          </a:blip>
          <a:stretch>
            <a:fillRect/>
          </a:stretch>
        </p:blipFill>
        <p:spPr>
          <a:xfrm>
            <a:off x="2957014" y="2640330"/>
            <a:ext cx="1837643" cy="16240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Rityta 13.png" descr="Rityta 13.png"/>
          <p:cNvPicPr>
            <a:picLocks noChangeAspect="1"/>
          </p:cNvPicPr>
          <p:nvPr/>
        </p:nvPicPr>
        <p:blipFill>
          <a:blip r:embed="rId12">
            <a:alphaModFix amt="50000"/>
          </a:blip>
          <a:stretch>
            <a:fillRect/>
          </a:stretch>
        </p:blipFill>
        <p:spPr>
          <a:xfrm>
            <a:off x="4612341" y="2397221"/>
            <a:ext cx="1183325" cy="14199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Rityta 14.png" descr="Rityta 14.png"/>
          <p:cNvPicPr>
            <a:picLocks noChangeAspect="1"/>
          </p:cNvPicPr>
          <p:nvPr/>
        </p:nvPicPr>
        <p:blipFill>
          <a:blip r:embed="rId13">
            <a:alphaModFix amt="50000"/>
          </a:blip>
          <a:stretch>
            <a:fillRect/>
          </a:stretch>
        </p:blipFill>
        <p:spPr>
          <a:xfrm>
            <a:off x="5686222" y="2777601"/>
            <a:ext cx="1519829" cy="6592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Rityta 16.png" descr="Rityta 16.png"/>
          <p:cNvPicPr>
            <a:picLocks noChangeAspect="1"/>
          </p:cNvPicPr>
          <p:nvPr/>
        </p:nvPicPr>
        <p:blipFill>
          <a:blip r:embed="rId14">
            <a:alphaModFix amt="50000"/>
          </a:blip>
          <a:stretch>
            <a:fillRect/>
          </a:stretch>
        </p:blipFill>
        <p:spPr>
          <a:xfrm>
            <a:off x="7151693" y="2674990"/>
            <a:ext cx="1699177" cy="150802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Rityta 19_1.png" descr="Rityta 19_1.png"/>
          <p:cNvPicPr>
            <a:picLocks noChangeAspect="1"/>
          </p:cNvPicPr>
          <p:nvPr/>
        </p:nvPicPr>
        <p:blipFill>
          <a:blip r:embed="rId15">
            <a:alphaModFix amt="50000"/>
          </a:blip>
          <a:srcRect/>
          <a:stretch>
            <a:fillRect/>
          </a:stretch>
        </p:blipFill>
        <p:spPr>
          <a:xfrm>
            <a:off x="9933954" y="3137429"/>
            <a:ext cx="659624" cy="9498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Rityta 19.png" descr="Rityta 19.png"/>
          <p:cNvPicPr>
            <a:picLocks noChangeAspect="1"/>
          </p:cNvPicPr>
          <p:nvPr/>
        </p:nvPicPr>
        <p:blipFill>
          <a:blip r:embed="rId16">
            <a:alphaModFix amt="50000"/>
          </a:blip>
          <a:stretch>
            <a:fillRect/>
          </a:stretch>
        </p:blipFill>
        <p:spPr>
          <a:xfrm>
            <a:off x="8637245" y="2833027"/>
            <a:ext cx="1348737" cy="11919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Rityta 20.png" descr="Rityta 20.png"/>
          <p:cNvPicPr>
            <a:picLocks noChangeAspect="1"/>
          </p:cNvPicPr>
          <p:nvPr/>
        </p:nvPicPr>
        <p:blipFill>
          <a:blip r:embed="rId17">
            <a:alphaModFix amt="50000"/>
          </a:blip>
          <a:stretch>
            <a:fillRect/>
          </a:stretch>
        </p:blipFill>
        <p:spPr>
          <a:xfrm>
            <a:off x="10465852" y="3224095"/>
            <a:ext cx="1009434" cy="17046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Rityta 17.png" descr="Rityta 17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198378" y="3889893"/>
            <a:ext cx="3349021" cy="126425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Rityta 15.png" descr="Rityta 15.png"/>
          <p:cNvPicPr>
            <a:picLocks noChangeAspect="1"/>
          </p:cNvPicPr>
          <p:nvPr/>
        </p:nvPicPr>
        <p:blipFill>
          <a:blip r:embed="rId19">
            <a:alphaModFix amt="50000"/>
          </a:blip>
          <a:stretch>
            <a:fillRect/>
          </a:stretch>
        </p:blipFill>
        <p:spPr>
          <a:xfrm>
            <a:off x="5380641" y="3428999"/>
            <a:ext cx="1959896" cy="168061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Rityta 12.png" descr="Rityta 12.png"/>
          <p:cNvPicPr>
            <a:picLocks noChangeAspect="1"/>
          </p:cNvPicPr>
          <p:nvPr/>
        </p:nvPicPr>
        <p:blipFill>
          <a:blip r:embed="rId20">
            <a:alphaModFix amt="50000"/>
          </a:blip>
          <a:stretch>
            <a:fillRect/>
          </a:stretch>
        </p:blipFill>
        <p:spPr>
          <a:xfrm>
            <a:off x="3056964" y="3764213"/>
            <a:ext cx="2479746" cy="15901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Rityta 11.png" descr="Rityta 11.png"/>
          <p:cNvPicPr>
            <a:picLocks noChangeAspect="1"/>
          </p:cNvPicPr>
          <p:nvPr/>
        </p:nvPicPr>
        <p:blipFill>
          <a:blip r:embed="rId21">
            <a:alphaModFix amt="50000"/>
          </a:blip>
          <a:stretch>
            <a:fillRect/>
          </a:stretch>
        </p:blipFill>
        <p:spPr>
          <a:xfrm>
            <a:off x="268642" y="3849287"/>
            <a:ext cx="2897936" cy="1419989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7F1178B5-F68A-4C22-BD76-479D277F47CD}"/>
              </a:ext>
            </a:extLst>
          </p:cNvPr>
          <p:cNvSpPr txBox="1"/>
          <p:nvPr/>
        </p:nvSpPr>
        <p:spPr>
          <a:xfrm>
            <a:off x="7506491" y="4280600"/>
            <a:ext cx="2856836" cy="6370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1146" tIns="41146" rIns="41146" bIns="41146" numCol="1" spcCol="38100" rtlCol="0" anchor="t">
            <a:spAutoFit/>
          </a:bodyPr>
          <a:lstStyle/>
          <a:p>
            <a:pPr defTabSz="822960" hangingPunct="0"/>
            <a:r>
              <a:rPr lang="sv-SE" b="1" dirty="0">
                <a:solidFill>
                  <a:schemeClr val="bg1"/>
                </a:solidFill>
              </a:rPr>
              <a:t>HVB-verksamheter med </a:t>
            </a:r>
          </a:p>
          <a:p>
            <a:pPr defTabSz="822960" hangingPunct="0"/>
            <a:r>
              <a:rPr lang="sv-SE" b="1" dirty="0">
                <a:solidFill>
                  <a:schemeClr val="bg1"/>
                </a:solidFill>
              </a:rPr>
              <a:t>koppling till kriminalitet</a:t>
            </a:r>
            <a:endParaRPr lang="sv-SE" b="1" dirty="0">
              <a:solidFill>
                <a:schemeClr val="bg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8470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44F29CF-E730-4125-AE89-99E68144E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76036"/>
            <a:ext cx="10515600" cy="1305928"/>
          </a:xfrm>
        </p:spPr>
        <p:txBody>
          <a:bodyPr>
            <a:normAutofit/>
          </a:bodyPr>
          <a:lstStyle/>
          <a:p>
            <a:r>
              <a:rPr lang="sv-SE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Hur kan vi stärka varandra?</a:t>
            </a:r>
          </a:p>
        </p:txBody>
      </p:sp>
    </p:spTree>
    <p:extLst>
      <p:ext uri="{BB962C8B-B14F-4D97-AF65-F5344CB8AC3E}">
        <p14:creationId xmlns:p14="http://schemas.microsoft.com/office/powerpoint/2010/main" val="1082245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9D02B699-85EC-421D-94A2-7F5321F6D1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08"/>
          <a:stretch/>
        </p:blipFill>
        <p:spPr>
          <a:xfrm>
            <a:off x="2437430" y="817565"/>
            <a:ext cx="7317140" cy="522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998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med rundade hörn 2">
            <a:extLst>
              <a:ext uri="{FF2B5EF4-FFF2-40B4-BE49-F238E27FC236}">
                <a16:creationId xmlns:a16="http://schemas.microsoft.com/office/drawing/2014/main" id="{B0865960-997F-44E3-BF76-A32590A418CF}"/>
              </a:ext>
            </a:extLst>
          </p:cNvPr>
          <p:cNvSpPr/>
          <p:nvPr/>
        </p:nvSpPr>
        <p:spPr>
          <a:xfrm>
            <a:off x="6096000" y="1564106"/>
            <a:ext cx="3846897" cy="3494091"/>
          </a:xfrm>
          <a:prstGeom prst="roundRect">
            <a:avLst>
              <a:gd name="adj" fmla="val 5567"/>
            </a:avLst>
          </a:prstGeom>
          <a:solidFill>
            <a:schemeClr val="bg2">
              <a:lumMod val="40000"/>
              <a:lumOff val="60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993" tIns="71985" rIns="35993" bIns="7198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2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Calibri"/>
              </a:rPr>
              <a:t>Kronofogden</a:t>
            </a:r>
          </a:p>
          <a:p>
            <a:pPr marL="0" marR="0" lvl="0" indent="0" algn="l" defTabSz="9142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Calibri"/>
              </a:rPr>
              <a:t>Migrationsverket </a:t>
            </a:r>
          </a:p>
          <a:p>
            <a:pPr marL="0" marR="0" lvl="0" indent="0" defTabSz="9142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sz="1600" kern="1200" dirty="0">
                <a:solidFill>
                  <a:srgbClr val="1E1E1E"/>
                </a:solidFill>
                <a:latin typeface="Arial"/>
              </a:rPr>
              <a:t>Myndigheten för yrkeshögskolan</a:t>
            </a: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Arial"/>
              <a:ea typeface="+mn-ea"/>
              <a:cs typeface="+mn-cs"/>
              <a:sym typeface="Calibri"/>
            </a:endParaRPr>
          </a:p>
          <a:p>
            <a:pPr marL="0" marR="0" lvl="0" indent="0" algn="l" defTabSz="9142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Calibri"/>
              </a:rPr>
              <a:t>Pensionsmyndigheten </a:t>
            </a:r>
          </a:p>
          <a:p>
            <a:pPr marL="0" marR="0" lvl="0" indent="0" algn="l" defTabSz="9142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Calibri"/>
              </a:rPr>
              <a:t>Polismyndigheten </a:t>
            </a:r>
          </a:p>
          <a:p>
            <a:pPr marL="0" marR="0" lvl="0" indent="0" algn="l" defTabSz="9142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Calibri"/>
              </a:rPr>
              <a:t>Skatteverket </a:t>
            </a:r>
          </a:p>
          <a:p>
            <a:pPr marL="0" marR="0" lvl="0" indent="0" algn="l" defTabSz="9142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Calibri"/>
              </a:rPr>
              <a:t>Skolinspektionen </a:t>
            </a:r>
          </a:p>
          <a:p>
            <a:pPr marL="0" marR="0" lvl="0" indent="0" algn="l" defTabSz="9142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Calibri"/>
              </a:rPr>
              <a:t>Skolverket </a:t>
            </a:r>
          </a:p>
          <a:p>
            <a:pPr marL="0" marR="0" lvl="0" indent="0" algn="l" defTabSz="9142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0589" algn="l"/>
              </a:tabLst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Calibri"/>
              </a:rPr>
              <a:t>Socialstyrelsen</a:t>
            </a:r>
          </a:p>
          <a:p>
            <a:pPr marL="0" marR="0" lvl="0" indent="0" algn="l" defTabSz="9142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0589" algn="l"/>
              </a:tabLst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Calibri"/>
              </a:rPr>
              <a:t>Statens servicecenter</a:t>
            </a:r>
          </a:p>
          <a:p>
            <a:pPr marL="0" marR="0" lvl="0" indent="0" algn="l" defTabSz="9142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Calibri"/>
              </a:rPr>
              <a:t>Tillväxtverket</a:t>
            </a:r>
          </a:p>
          <a:p>
            <a:pPr marL="0" marR="0" lvl="0" indent="0" algn="l" defTabSz="9142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Calibri"/>
              </a:rPr>
              <a:t>Utbetalningsmyndigheten</a:t>
            </a:r>
          </a:p>
          <a:p>
            <a:pPr marL="0" marR="0" lvl="0" indent="0" algn="l" defTabSz="9142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Calibri"/>
              </a:rPr>
              <a:t>Åklagarmyndigheten</a:t>
            </a:r>
          </a:p>
        </p:txBody>
      </p:sp>
      <p:sp>
        <p:nvSpPr>
          <p:cNvPr id="8" name="Rektangel med rundade hörn 2">
            <a:extLst>
              <a:ext uri="{FF2B5EF4-FFF2-40B4-BE49-F238E27FC236}">
                <a16:creationId xmlns:a16="http://schemas.microsoft.com/office/drawing/2014/main" id="{7C8E8870-5058-4D65-B998-956D18853215}"/>
              </a:ext>
            </a:extLst>
          </p:cNvPr>
          <p:cNvSpPr/>
          <p:nvPr/>
        </p:nvSpPr>
        <p:spPr>
          <a:xfrm>
            <a:off x="2073442" y="1564105"/>
            <a:ext cx="3846897" cy="3494091"/>
          </a:xfrm>
          <a:prstGeom prst="roundRect">
            <a:avLst>
              <a:gd name="adj" fmla="val 5567"/>
            </a:avLst>
          </a:prstGeom>
          <a:solidFill>
            <a:schemeClr val="bg2">
              <a:lumMod val="40000"/>
              <a:lumOff val="60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993" tIns="71985" rIns="35993" bIns="7198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2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Calibri"/>
              </a:rPr>
              <a:t>Arbetsförmedlingen </a:t>
            </a:r>
          </a:p>
          <a:p>
            <a:pPr marL="0" marR="0" lvl="0" indent="0" algn="l" defTabSz="9142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Calibri"/>
              </a:rPr>
              <a:t>Arbetsmiljöverket</a:t>
            </a:r>
          </a:p>
          <a:p>
            <a:pPr marL="0" marR="0" lvl="0" indent="0" algn="l" defTabSz="9142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Calibri"/>
              </a:rPr>
              <a:t>Bolagsverket</a:t>
            </a:r>
          </a:p>
          <a:p>
            <a:pPr marL="0" marR="0" lvl="0" indent="0" algn="l" defTabSz="9142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Calibri"/>
              </a:rPr>
              <a:t>Brottsförebyggande rådet</a:t>
            </a:r>
          </a:p>
          <a:p>
            <a:pPr marL="0" marR="0" lvl="0" indent="0" algn="l" defTabSz="9142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Calibri"/>
              </a:rPr>
              <a:t>Centrala Studiestödsnämnden</a:t>
            </a:r>
          </a:p>
          <a:p>
            <a:pPr marL="0" marR="0" lvl="0" indent="0" algn="l" defTabSz="9142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Calibri"/>
              </a:rPr>
              <a:t>Domstolsverket</a:t>
            </a:r>
          </a:p>
          <a:p>
            <a:pPr marL="0" marR="0" lvl="0" indent="0" algn="l" defTabSz="9142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Calibri"/>
              </a:rPr>
              <a:t>Ekobrottsmyndigheten</a:t>
            </a:r>
          </a:p>
          <a:p>
            <a:pPr marL="0" marR="0" lvl="0" indent="0" algn="l" defTabSz="9142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Calibri"/>
              </a:rPr>
              <a:t>Ekonomistyrningsverket </a:t>
            </a:r>
          </a:p>
          <a:p>
            <a:pPr marL="0" marR="0" lvl="0" indent="0" algn="l" defTabSz="9142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Calibri"/>
              </a:rPr>
              <a:t>Försäkringskassan </a:t>
            </a:r>
          </a:p>
          <a:p>
            <a:pPr marL="0" marR="0" lvl="0" indent="0" algn="l" defTabSz="9142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sz="1600" kern="1200" dirty="0">
                <a:solidFill>
                  <a:srgbClr val="1E1E1E"/>
                </a:solidFill>
                <a:latin typeface="Arial"/>
              </a:rPr>
              <a:t>Inspektionen för arbetslöshetsförsäkringen</a:t>
            </a: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Arial"/>
              <a:ea typeface="+mn-ea"/>
              <a:cs typeface="+mn-cs"/>
              <a:sym typeface="Calibri"/>
            </a:endParaRPr>
          </a:p>
          <a:p>
            <a:pPr marL="0" marR="0" lvl="0" indent="0" algn="l" defTabSz="9142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Calibri"/>
              </a:rPr>
              <a:t>Inspektionen för socialförsäkringen</a:t>
            </a:r>
          </a:p>
          <a:p>
            <a:pPr marL="0" marR="0" lvl="0" indent="0" algn="l" defTabSz="9142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Calibri"/>
              </a:rPr>
              <a:t>Inspektionen för vård och omsorg</a:t>
            </a:r>
          </a:p>
          <a:p>
            <a:pPr marL="0" marR="0" lvl="0" indent="0" algn="l" defTabSz="9142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sz="1600" dirty="0">
                <a:solidFill>
                  <a:srgbClr val="1E1E1E"/>
                </a:solidFill>
                <a:latin typeface="Arial"/>
                <a:sym typeface="Calibri"/>
              </a:rPr>
              <a:t>Kriminalvården</a:t>
            </a: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Arial"/>
              <a:ea typeface="+mn-ea"/>
              <a:cs typeface="+mn-cs"/>
              <a:sym typeface="Calibri"/>
            </a:endParaRPr>
          </a:p>
        </p:txBody>
      </p:sp>
      <p:sp>
        <p:nvSpPr>
          <p:cNvPr id="12" name="Rubrik 2">
            <a:extLst>
              <a:ext uri="{FF2B5EF4-FFF2-40B4-BE49-F238E27FC236}">
                <a16:creationId xmlns:a16="http://schemas.microsoft.com/office/drawing/2014/main" id="{077C86B8-68AE-4A9C-8EBA-D78323AC2FC7}"/>
              </a:ext>
            </a:extLst>
          </p:cNvPr>
          <p:cNvSpPr txBox="1">
            <a:spLocks/>
          </p:cNvSpPr>
          <p:nvPr/>
        </p:nvSpPr>
        <p:spPr bwMode="auto">
          <a:xfrm>
            <a:off x="3104548" y="178068"/>
            <a:ext cx="5982904" cy="1386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 spc="-107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66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66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66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66" b="1">
                <a:solidFill>
                  <a:schemeClr val="tx2"/>
                </a:solidFill>
                <a:latin typeface="Arial" charset="0"/>
              </a:defRPr>
            </a:lvl5pPr>
            <a:lvl6pPr marL="60955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866" b="1">
                <a:solidFill>
                  <a:srgbClr val="00601D"/>
                </a:solidFill>
                <a:latin typeface="Arial" charset="0"/>
              </a:defRPr>
            </a:lvl6pPr>
            <a:lvl7pPr marL="1219108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866" b="1">
                <a:solidFill>
                  <a:srgbClr val="00601D"/>
                </a:solidFill>
                <a:latin typeface="Arial" charset="0"/>
              </a:defRPr>
            </a:lvl7pPr>
            <a:lvl8pPr marL="182866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866" b="1">
                <a:solidFill>
                  <a:srgbClr val="00601D"/>
                </a:solidFill>
                <a:latin typeface="Arial" charset="0"/>
              </a:defRPr>
            </a:lvl8pPr>
            <a:lvl9pPr marL="243821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866" b="1">
                <a:solidFill>
                  <a:srgbClr val="00601D"/>
                </a:solidFill>
                <a:latin typeface="Arial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0" cap="none" spc="-107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Medverkande myndigheter</a:t>
            </a:r>
          </a:p>
        </p:txBody>
      </p:sp>
    </p:spTree>
    <p:extLst>
      <p:ext uri="{BB962C8B-B14F-4D97-AF65-F5344CB8AC3E}">
        <p14:creationId xmlns:p14="http://schemas.microsoft.com/office/powerpoint/2010/main" val="3155915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ihandsfigur 7">
            <a:extLst>
              <a:ext uri="{FF2B5EF4-FFF2-40B4-BE49-F238E27FC236}">
                <a16:creationId xmlns:a16="http://schemas.microsoft.com/office/drawing/2014/main" id="{2EE18AE4-5BE8-48F7-9DEC-A344FBCBED9F}"/>
              </a:ext>
            </a:extLst>
          </p:cNvPr>
          <p:cNvSpPr/>
          <p:nvPr/>
        </p:nvSpPr>
        <p:spPr>
          <a:xfrm>
            <a:off x="6720094" y="200688"/>
            <a:ext cx="5182847" cy="1071679"/>
          </a:xfrm>
          <a:custGeom>
            <a:avLst/>
            <a:gdLst>
              <a:gd name="connsiteX0" fmla="*/ 0 w 4275196"/>
              <a:gd name="connsiteY0" fmla="*/ 107190 h 1071902"/>
              <a:gd name="connsiteX1" fmla="*/ 107190 w 4275196"/>
              <a:gd name="connsiteY1" fmla="*/ 0 h 1071902"/>
              <a:gd name="connsiteX2" fmla="*/ 4168006 w 4275196"/>
              <a:gd name="connsiteY2" fmla="*/ 0 h 1071902"/>
              <a:gd name="connsiteX3" fmla="*/ 4275196 w 4275196"/>
              <a:gd name="connsiteY3" fmla="*/ 107190 h 1071902"/>
              <a:gd name="connsiteX4" fmla="*/ 4275196 w 4275196"/>
              <a:gd name="connsiteY4" fmla="*/ 964712 h 1071902"/>
              <a:gd name="connsiteX5" fmla="*/ 4168006 w 4275196"/>
              <a:gd name="connsiteY5" fmla="*/ 1071902 h 1071902"/>
              <a:gd name="connsiteX6" fmla="*/ 107190 w 4275196"/>
              <a:gd name="connsiteY6" fmla="*/ 1071902 h 1071902"/>
              <a:gd name="connsiteX7" fmla="*/ 0 w 4275196"/>
              <a:gd name="connsiteY7" fmla="*/ 964712 h 1071902"/>
              <a:gd name="connsiteX8" fmla="*/ 0 w 4275196"/>
              <a:gd name="connsiteY8" fmla="*/ 107190 h 1071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75196" h="1071902">
                <a:moveTo>
                  <a:pt x="0" y="107190"/>
                </a:moveTo>
                <a:cubicBezTo>
                  <a:pt x="0" y="47991"/>
                  <a:pt x="47991" y="0"/>
                  <a:pt x="107190" y="0"/>
                </a:cubicBezTo>
                <a:lnTo>
                  <a:pt x="4168006" y="0"/>
                </a:lnTo>
                <a:cubicBezTo>
                  <a:pt x="4227205" y="0"/>
                  <a:pt x="4275196" y="47991"/>
                  <a:pt x="4275196" y="107190"/>
                </a:cubicBezTo>
                <a:lnTo>
                  <a:pt x="4275196" y="964712"/>
                </a:lnTo>
                <a:cubicBezTo>
                  <a:pt x="4275196" y="1023911"/>
                  <a:pt x="4227205" y="1071902"/>
                  <a:pt x="4168006" y="1071902"/>
                </a:cubicBezTo>
                <a:lnTo>
                  <a:pt x="107190" y="1071902"/>
                </a:lnTo>
                <a:cubicBezTo>
                  <a:pt x="47991" y="1071902"/>
                  <a:pt x="0" y="1023911"/>
                  <a:pt x="0" y="964712"/>
                </a:cubicBezTo>
                <a:lnTo>
                  <a:pt x="0" y="10719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0795" cap="flat" cmpd="sng" algn="ctr">
            <a:noFill/>
            <a:prstDash val="solid"/>
          </a:ln>
          <a:effectLst/>
        </p:spPr>
        <p:txBody>
          <a:bodyPr spcFirstLastPara="0" vert="horz" wrap="square" lIns="42816" tIns="42816" rIns="42816" bIns="42816" numCol="1" spcCol="1270" anchor="ctr" anchorCtr="0">
            <a:noAutofit/>
          </a:bodyPr>
          <a:lstStyle/>
          <a:p>
            <a:pPr marL="0" marR="0" lvl="0" indent="0" algn="ctr" defTabSz="799940" eaLnBrk="1" fontAlgn="auto" latinLnBrk="0" hangingPunct="0">
              <a:lnSpc>
                <a:spcPts val="226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  <a:sym typeface="Calibri"/>
              </a:rPr>
              <a:t>Arbetsgrupp</a:t>
            </a:r>
          </a:p>
        </p:txBody>
      </p:sp>
      <p:sp>
        <p:nvSpPr>
          <p:cNvPr id="26" name="Frihandsfigur 9">
            <a:extLst>
              <a:ext uri="{FF2B5EF4-FFF2-40B4-BE49-F238E27FC236}">
                <a16:creationId xmlns:a16="http://schemas.microsoft.com/office/drawing/2014/main" id="{68F24360-D3E4-4786-BA45-5878C289E4C1}"/>
              </a:ext>
            </a:extLst>
          </p:cNvPr>
          <p:cNvSpPr/>
          <p:nvPr/>
        </p:nvSpPr>
        <p:spPr>
          <a:xfrm>
            <a:off x="6720094" y="1433119"/>
            <a:ext cx="5182847" cy="1071679"/>
          </a:xfrm>
          <a:custGeom>
            <a:avLst/>
            <a:gdLst>
              <a:gd name="connsiteX0" fmla="*/ 0 w 4275196"/>
              <a:gd name="connsiteY0" fmla="*/ 107190 h 1071902"/>
              <a:gd name="connsiteX1" fmla="*/ 107190 w 4275196"/>
              <a:gd name="connsiteY1" fmla="*/ 0 h 1071902"/>
              <a:gd name="connsiteX2" fmla="*/ 4168006 w 4275196"/>
              <a:gd name="connsiteY2" fmla="*/ 0 h 1071902"/>
              <a:gd name="connsiteX3" fmla="*/ 4275196 w 4275196"/>
              <a:gd name="connsiteY3" fmla="*/ 107190 h 1071902"/>
              <a:gd name="connsiteX4" fmla="*/ 4275196 w 4275196"/>
              <a:gd name="connsiteY4" fmla="*/ 964712 h 1071902"/>
              <a:gd name="connsiteX5" fmla="*/ 4168006 w 4275196"/>
              <a:gd name="connsiteY5" fmla="*/ 1071902 h 1071902"/>
              <a:gd name="connsiteX6" fmla="*/ 107190 w 4275196"/>
              <a:gd name="connsiteY6" fmla="*/ 1071902 h 1071902"/>
              <a:gd name="connsiteX7" fmla="*/ 0 w 4275196"/>
              <a:gd name="connsiteY7" fmla="*/ 964712 h 1071902"/>
              <a:gd name="connsiteX8" fmla="*/ 0 w 4275196"/>
              <a:gd name="connsiteY8" fmla="*/ 107190 h 1071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75196" h="1071902">
                <a:moveTo>
                  <a:pt x="0" y="107190"/>
                </a:moveTo>
                <a:cubicBezTo>
                  <a:pt x="0" y="47991"/>
                  <a:pt x="47991" y="0"/>
                  <a:pt x="107190" y="0"/>
                </a:cubicBezTo>
                <a:lnTo>
                  <a:pt x="4168006" y="0"/>
                </a:lnTo>
                <a:cubicBezTo>
                  <a:pt x="4227205" y="0"/>
                  <a:pt x="4275196" y="47991"/>
                  <a:pt x="4275196" y="107190"/>
                </a:cubicBezTo>
                <a:lnTo>
                  <a:pt x="4275196" y="964712"/>
                </a:lnTo>
                <a:cubicBezTo>
                  <a:pt x="4275196" y="1023911"/>
                  <a:pt x="4227205" y="1071902"/>
                  <a:pt x="4168006" y="1071902"/>
                </a:cubicBezTo>
                <a:lnTo>
                  <a:pt x="107190" y="1071902"/>
                </a:lnTo>
                <a:cubicBezTo>
                  <a:pt x="47991" y="1071902"/>
                  <a:pt x="0" y="1023911"/>
                  <a:pt x="0" y="964712"/>
                </a:cubicBezTo>
                <a:lnTo>
                  <a:pt x="0" y="10719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0795" cap="flat" cmpd="sng" algn="ctr">
            <a:noFill/>
            <a:prstDash val="solid"/>
          </a:ln>
          <a:effectLst/>
        </p:spPr>
        <p:txBody>
          <a:bodyPr spcFirstLastPara="0" vert="horz" wrap="square" lIns="42816" tIns="42816" rIns="42816" bIns="42816" numCol="1" spcCol="1270" anchor="ctr" anchorCtr="0">
            <a:noAutofit/>
          </a:bodyPr>
          <a:lstStyle/>
          <a:p>
            <a:pPr marL="0" marR="0" lvl="0" indent="0" algn="ctr" defTabSz="799940" eaLnBrk="1" fontAlgn="auto" latinLnBrk="0" hangingPunct="0">
              <a:lnSpc>
                <a:spcPts val="226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  <a:sym typeface="Calibri"/>
              </a:rPr>
              <a:t>Arbetsgrupp</a:t>
            </a:r>
          </a:p>
        </p:txBody>
      </p:sp>
      <p:sp>
        <p:nvSpPr>
          <p:cNvPr id="27" name="Frihandsfigur 11">
            <a:extLst>
              <a:ext uri="{FF2B5EF4-FFF2-40B4-BE49-F238E27FC236}">
                <a16:creationId xmlns:a16="http://schemas.microsoft.com/office/drawing/2014/main" id="{7284D032-89B6-4176-AB69-188E37E2D8F8}"/>
              </a:ext>
            </a:extLst>
          </p:cNvPr>
          <p:cNvSpPr/>
          <p:nvPr/>
        </p:nvSpPr>
        <p:spPr>
          <a:xfrm>
            <a:off x="6720094" y="2665550"/>
            <a:ext cx="5182847" cy="1071679"/>
          </a:xfrm>
          <a:custGeom>
            <a:avLst/>
            <a:gdLst>
              <a:gd name="connsiteX0" fmla="*/ 0 w 4275196"/>
              <a:gd name="connsiteY0" fmla="*/ 107190 h 1071902"/>
              <a:gd name="connsiteX1" fmla="*/ 107190 w 4275196"/>
              <a:gd name="connsiteY1" fmla="*/ 0 h 1071902"/>
              <a:gd name="connsiteX2" fmla="*/ 4168006 w 4275196"/>
              <a:gd name="connsiteY2" fmla="*/ 0 h 1071902"/>
              <a:gd name="connsiteX3" fmla="*/ 4275196 w 4275196"/>
              <a:gd name="connsiteY3" fmla="*/ 107190 h 1071902"/>
              <a:gd name="connsiteX4" fmla="*/ 4275196 w 4275196"/>
              <a:gd name="connsiteY4" fmla="*/ 964712 h 1071902"/>
              <a:gd name="connsiteX5" fmla="*/ 4168006 w 4275196"/>
              <a:gd name="connsiteY5" fmla="*/ 1071902 h 1071902"/>
              <a:gd name="connsiteX6" fmla="*/ 107190 w 4275196"/>
              <a:gd name="connsiteY6" fmla="*/ 1071902 h 1071902"/>
              <a:gd name="connsiteX7" fmla="*/ 0 w 4275196"/>
              <a:gd name="connsiteY7" fmla="*/ 964712 h 1071902"/>
              <a:gd name="connsiteX8" fmla="*/ 0 w 4275196"/>
              <a:gd name="connsiteY8" fmla="*/ 107190 h 1071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75196" h="1071902">
                <a:moveTo>
                  <a:pt x="0" y="107190"/>
                </a:moveTo>
                <a:cubicBezTo>
                  <a:pt x="0" y="47991"/>
                  <a:pt x="47991" y="0"/>
                  <a:pt x="107190" y="0"/>
                </a:cubicBezTo>
                <a:lnTo>
                  <a:pt x="4168006" y="0"/>
                </a:lnTo>
                <a:cubicBezTo>
                  <a:pt x="4227205" y="0"/>
                  <a:pt x="4275196" y="47991"/>
                  <a:pt x="4275196" y="107190"/>
                </a:cubicBezTo>
                <a:lnTo>
                  <a:pt x="4275196" y="964712"/>
                </a:lnTo>
                <a:cubicBezTo>
                  <a:pt x="4275196" y="1023911"/>
                  <a:pt x="4227205" y="1071902"/>
                  <a:pt x="4168006" y="1071902"/>
                </a:cubicBezTo>
                <a:lnTo>
                  <a:pt x="107190" y="1071902"/>
                </a:lnTo>
                <a:cubicBezTo>
                  <a:pt x="47991" y="1071902"/>
                  <a:pt x="0" y="1023911"/>
                  <a:pt x="0" y="964712"/>
                </a:cubicBezTo>
                <a:lnTo>
                  <a:pt x="0" y="10719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0795" cap="flat" cmpd="sng" algn="ctr">
            <a:noFill/>
            <a:prstDash val="solid"/>
          </a:ln>
          <a:effectLst/>
        </p:spPr>
        <p:txBody>
          <a:bodyPr spcFirstLastPara="0" vert="horz" wrap="square" lIns="42816" tIns="42816" rIns="42816" bIns="42816" numCol="1" spcCol="1270" anchor="ctr" anchorCtr="0">
            <a:noAutofit/>
          </a:bodyPr>
          <a:lstStyle/>
          <a:p>
            <a:pPr marL="0" marR="0" lvl="0" indent="0" algn="ctr" defTabSz="799940" eaLnBrk="1" fontAlgn="auto" latinLnBrk="0" hangingPunct="0">
              <a:lnSpc>
                <a:spcPts val="226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  <a:sym typeface="Calibri"/>
              </a:rPr>
              <a:t>Arbetsgrupp</a:t>
            </a:r>
          </a:p>
        </p:txBody>
      </p:sp>
      <p:sp>
        <p:nvSpPr>
          <p:cNvPr id="28" name="Frihandsfigur 13">
            <a:extLst>
              <a:ext uri="{FF2B5EF4-FFF2-40B4-BE49-F238E27FC236}">
                <a16:creationId xmlns:a16="http://schemas.microsoft.com/office/drawing/2014/main" id="{AEE308FF-7A57-4F56-BBAE-8671EDACC6D0}"/>
              </a:ext>
            </a:extLst>
          </p:cNvPr>
          <p:cNvSpPr/>
          <p:nvPr/>
        </p:nvSpPr>
        <p:spPr>
          <a:xfrm>
            <a:off x="6720094" y="3897981"/>
            <a:ext cx="5182847" cy="1071679"/>
          </a:xfrm>
          <a:custGeom>
            <a:avLst/>
            <a:gdLst>
              <a:gd name="connsiteX0" fmla="*/ 0 w 4275196"/>
              <a:gd name="connsiteY0" fmla="*/ 107190 h 1071902"/>
              <a:gd name="connsiteX1" fmla="*/ 107190 w 4275196"/>
              <a:gd name="connsiteY1" fmla="*/ 0 h 1071902"/>
              <a:gd name="connsiteX2" fmla="*/ 4168006 w 4275196"/>
              <a:gd name="connsiteY2" fmla="*/ 0 h 1071902"/>
              <a:gd name="connsiteX3" fmla="*/ 4275196 w 4275196"/>
              <a:gd name="connsiteY3" fmla="*/ 107190 h 1071902"/>
              <a:gd name="connsiteX4" fmla="*/ 4275196 w 4275196"/>
              <a:gd name="connsiteY4" fmla="*/ 964712 h 1071902"/>
              <a:gd name="connsiteX5" fmla="*/ 4168006 w 4275196"/>
              <a:gd name="connsiteY5" fmla="*/ 1071902 h 1071902"/>
              <a:gd name="connsiteX6" fmla="*/ 107190 w 4275196"/>
              <a:gd name="connsiteY6" fmla="*/ 1071902 h 1071902"/>
              <a:gd name="connsiteX7" fmla="*/ 0 w 4275196"/>
              <a:gd name="connsiteY7" fmla="*/ 964712 h 1071902"/>
              <a:gd name="connsiteX8" fmla="*/ 0 w 4275196"/>
              <a:gd name="connsiteY8" fmla="*/ 107190 h 1071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75196" h="1071902">
                <a:moveTo>
                  <a:pt x="0" y="107190"/>
                </a:moveTo>
                <a:cubicBezTo>
                  <a:pt x="0" y="47991"/>
                  <a:pt x="47991" y="0"/>
                  <a:pt x="107190" y="0"/>
                </a:cubicBezTo>
                <a:lnTo>
                  <a:pt x="4168006" y="0"/>
                </a:lnTo>
                <a:cubicBezTo>
                  <a:pt x="4227205" y="0"/>
                  <a:pt x="4275196" y="47991"/>
                  <a:pt x="4275196" y="107190"/>
                </a:cubicBezTo>
                <a:lnTo>
                  <a:pt x="4275196" y="964712"/>
                </a:lnTo>
                <a:cubicBezTo>
                  <a:pt x="4275196" y="1023911"/>
                  <a:pt x="4227205" y="1071902"/>
                  <a:pt x="4168006" y="1071902"/>
                </a:cubicBezTo>
                <a:lnTo>
                  <a:pt x="107190" y="1071902"/>
                </a:lnTo>
                <a:cubicBezTo>
                  <a:pt x="47991" y="1071902"/>
                  <a:pt x="0" y="1023911"/>
                  <a:pt x="0" y="964712"/>
                </a:cubicBezTo>
                <a:lnTo>
                  <a:pt x="0" y="10719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0795" cap="flat" cmpd="sng" algn="ctr">
            <a:noFill/>
            <a:prstDash val="solid"/>
          </a:ln>
          <a:effectLst/>
        </p:spPr>
        <p:txBody>
          <a:bodyPr spcFirstLastPara="0" vert="horz" wrap="square" lIns="42816" tIns="42816" rIns="42816" bIns="42816" numCol="1" spcCol="1270" anchor="ctr" anchorCtr="0">
            <a:noAutofit/>
          </a:bodyPr>
          <a:lstStyle/>
          <a:p>
            <a:pPr marL="0" marR="0" lvl="0" indent="0" algn="ctr" defTabSz="799940" eaLnBrk="1" fontAlgn="auto" latinLnBrk="0" hangingPunct="0">
              <a:lnSpc>
                <a:spcPts val="226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  <a:sym typeface="Calibri"/>
              </a:rPr>
              <a:t>Arbetsgrupp</a:t>
            </a:r>
          </a:p>
        </p:txBody>
      </p:sp>
      <p:sp>
        <p:nvSpPr>
          <p:cNvPr id="29" name="Frihandsfigur 15">
            <a:extLst>
              <a:ext uri="{FF2B5EF4-FFF2-40B4-BE49-F238E27FC236}">
                <a16:creationId xmlns:a16="http://schemas.microsoft.com/office/drawing/2014/main" id="{FB89A38B-3AEC-46EF-A9C6-976041F18402}"/>
              </a:ext>
            </a:extLst>
          </p:cNvPr>
          <p:cNvSpPr/>
          <p:nvPr/>
        </p:nvSpPr>
        <p:spPr>
          <a:xfrm>
            <a:off x="6720094" y="5130412"/>
            <a:ext cx="5182847" cy="1071679"/>
          </a:xfrm>
          <a:custGeom>
            <a:avLst/>
            <a:gdLst>
              <a:gd name="connsiteX0" fmla="*/ 0 w 4275196"/>
              <a:gd name="connsiteY0" fmla="*/ 107190 h 1071902"/>
              <a:gd name="connsiteX1" fmla="*/ 107190 w 4275196"/>
              <a:gd name="connsiteY1" fmla="*/ 0 h 1071902"/>
              <a:gd name="connsiteX2" fmla="*/ 4168006 w 4275196"/>
              <a:gd name="connsiteY2" fmla="*/ 0 h 1071902"/>
              <a:gd name="connsiteX3" fmla="*/ 4275196 w 4275196"/>
              <a:gd name="connsiteY3" fmla="*/ 107190 h 1071902"/>
              <a:gd name="connsiteX4" fmla="*/ 4275196 w 4275196"/>
              <a:gd name="connsiteY4" fmla="*/ 964712 h 1071902"/>
              <a:gd name="connsiteX5" fmla="*/ 4168006 w 4275196"/>
              <a:gd name="connsiteY5" fmla="*/ 1071902 h 1071902"/>
              <a:gd name="connsiteX6" fmla="*/ 107190 w 4275196"/>
              <a:gd name="connsiteY6" fmla="*/ 1071902 h 1071902"/>
              <a:gd name="connsiteX7" fmla="*/ 0 w 4275196"/>
              <a:gd name="connsiteY7" fmla="*/ 964712 h 1071902"/>
              <a:gd name="connsiteX8" fmla="*/ 0 w 4275196"/>
              <a:gd name="connsiteY8" fmla="*/ 107190 h 1071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75196" h="1071902">
                <a:moveTo>
                  <a:pt x="0" y="107190"/>
                </a:moveTo>
                <a:cubicBezTo>
                  <a:pt x="0" y="47991"/>
                  <a:pt x="47991" y="0"/>
                  <a:pt x="107190" y="0"/>
                </a:cubicBezTo>
                <a:lnTo>
                  <a:pt x="4168006" y="0"/>
                </a:lnTo>
                <a:cubicBezTo>
                  <a:pt x="4227205" y="0"/>
                  <a:pt x="4275196" y="47991"/>
                  <a:pt x="4275196" y="107190"/>
                </a:cubicBezTo>
                <a:lnTo>
                  <a:pt x="4275196" y="964712"/>
                </a:lnTo>
                <a:cubicBezTo>
                  <a:pt x="4275196" y="1023911"/>
                  <a:pt x="4227205" y="1071902"/>
                  <a:pt x="4168006" y="1071902"/>
                </a:cubicBezTo>
                <a:lnTo>
                  <a:pt x="107190" y="1071902"/>
                </a:lnTo>
                <a:cubicBezTo>
                  <a:pt x="47991" y="1071902"/>
                  <a:pt x="0" y="1023911"/>
                  <a:pt x="0" y="964712"/>
                </a:cubicBezTo>
                <a:lnTo>
                  <a:pt x="0" y="10719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0795" cap="flat" cmpd="sng" algn="ctr">
            <a:noFill/>
            <a:prstDash val="solid"/>
          </a:ln>
          <a:effectLst/>
        </p:spPr>
        <p:txBody>
          <a:bodyPr spcFirstLastPara="0" vert="horz" wrap="square" lIns="42816" tIns="42816" rIns="42816" bIns="42816" numCol="1" spcCol="1270" anchor="ctr" anchorCtr="0">
            <a:noAutofit/>
          </a:bodyPr>
          <a:lstStyle/>
          <a:p>
            <a:pPr marL="0" marR="0" lvl="0" indent="0" algn="ctr" defTabSz="799940" eaLnBrk="1" fontAlgn="auto" latinLnBrk="0" hangingPunct="0">
              <a:lnSpc>
                <a:spcPts val="226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  <a:sym typeface="Calibri"/>
              </a:rPr>
              <a:t>Arbetsgrupp</a:t>
            </a:r>
          </a:p>
        </p:txBody>
      </p:sp>
      <p:sp>
        <p:nvSpPr>
          <p:cNvPr id="30" name="Frihandsfigur 5">
            <a:extLst>
              <a:ext uri="{FF2B5EF4-FFF2-40B4-BE49-F238E27FC236}">
                <a16:creationId xmlns:a16="http://schemas.microsoft.com/office/drawing/2014/main" id="{EEE4CF35-24D3-4790-8DDD-F499C0FA58DC}"/>
              </a:ext>
            </a:extLst>
          </p:cNvPr>
          <p:cNvSpPr/>
          <p:nvPr/>
        </p:nvSpPr>
        <p:spPr>
          <a:xfrm>
            <a:off x="3026751" y="2673469"/>
            <a:ext cx="2187980" cy="1090200"/>
          </a:xfrm>
          <a:custGeom>
            <a:avLst/>
            <a:gdLst>
              <a:gd name="connsiteX0" fmla="*/ 0 w 2891542"/>
              <a:gd name="connsiteY0" fmla="*/ 148581 h 1485806"/>
              <a:gd name="connsiteX1" fmla="*/ 148581 w 2891542"/>
              <a:gd name="connsiteY1" fmla="*/ 0 h 1485806"/>
              <a:gd name="connsiteX2" fmla="*/ 2742961 w 2891542"/>
              <a:gd name="connsiteY2" fmla="*/ 0 h 1485806"/>
              <a:gd name="connsiteX3" fmla="*/ 2891542 w 2891542"/>
              <a:gd name="connsiteY3" fmla="*/ 148581 h 1485806"/>
              <a:gd name="connsiteX4" fmla="*/ 2891542 w 2891542"/>
              <a:gd name="connsiteY4" fmla="*/ 1337225 h 1485806"/>
              <a:gd name="connsiteX5" fmla="*/ 2742961 w 2891542"/>
              <a:gd name="connsiteY5" fmla="*/ 1485806 h 1485806"/>
              <a:gd name="connsiteX6" fmla="*/ 148581 w 2891542"/>
              <a:gd name="connsiteY6" fmla="*/ 1485806 h 1485806"/>
              <a:gd name="connsiteX7" fmla="*/ 0 w 2891542"/>
              <a:gd name="connsiteY7" fmla="*/ 1337225 h 1485806"/>
              <a:gd name="connsiteX8" fmla="*/ 0 w 2891542"/>
              <a:gd name="connsiteY8" fmla="*/ 148581 h 1485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91542" h="1485806">
                <a:moveTo>
                  <a:pt x="0" y="148581"/>
                </a:moveTo>
                <a:cubicBezTo>
                  <a:pt x="0" y="66522"/>
                  <a:pt x="66522" y="0"/>
                  <a:pt x="148581" y="0"/>
                </a:cubicBezTo>
                <a:lnTo>
                  <a:pt x="2742961" y="0"/>
                </a:lnTo>
                <a:cubicBezTo>
                  <a:pt x="2825020" y="0"/>
                  <a:pt x="2891542" y="66522"/>
                  <a:pt x="2891542" y="148581"/>
                </a:cubicBezTo>
                <a:lnTo>
                  <a:pt x="2891542" y="1337225"/>
                </a:lnTo>
                <a:cubicBezTo>
                  <a:pt x="2891542" y="1419284"/>
                  <a:pt x="2825020" y="1485806"/>
                  <a:pt x="2742961" y="1485806"/>
                </a:cubicBezTo>
                <a:lnTo>
                  <a:pt x="148581" y="1485806"/>
                </a:lnTo>
                <a:cubicBezTo>
                  <a:pt x="66522" y="1485806"/>
                  <a:pt x="0" y="1419284"/>
                  <a:pt x="0" y="1337225"/>
                </a:cubicBezTo>
                <a:lnTo>
                  <a:pt x="0" y="148581"/>
                </a:lnTo>
                <a:close/>
              </a:path>
            </a:pathLst>
          </a:custGeom>
          <a:solidFill>
            <a:schemeClr val="tx2"/>
          </a:solidFill>
          <a:ln w="10795" cap="flat" cmpd="sng" algn="ctr">
            <a:noFill/>
            <a:prstDash val="solid"/>
          </a:ln>
          <a:effectLst/>
        </p:spPr>
        <p:txBody>
          <a:bodyPr spcFirstLastPara="0" vert="horz" wrap="square" lIns="58746" tIns="58746" rIns="58746" bIns="58746" numCol="1" spcCol="1270" anchor="ctr" anchorCtr="0">
            <a:noAutofit/>
          </a:bodyPr>
          <a:lstStyle/>
          <a:p>
            <a:pPr marL="0" marR="0" lvl="0" indent="0" algn="ctr" defTabSz="1066587" eaLnBrk="1" fontAlgn="auto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Calibri"/>
              </a:rPr>
              <a:t>Styrgrupp</a:t>
            </a:r>
          </a:p>
        </p:txBody>
      </p:sp>
      <p:sp>
        <p:nvSpPr>
          <p:cNvPr id="31" name="Frihandsfigur 2">
            <a:extLst>
              <a:ext uri="{FF2B5EF4-FFF2-40B4-BE49-F238E27FC236}">
                <a16:creationId xmlns:a16="http://schemas.microsoft.com/office/drawing/2014/main" id="{74A59083-B6B4-4B81-B2AD-6C9E11D9FEF1}"/>
              </a:ext>
            </a:extLst>
          </p:cNvPr>
          <p:cNvSpPr/>
          <p:nvPr/>
        </p:nvSpPr>
        <p:spPr>
          <a:xfrm>
            <a:off x="357342" y="2673469"/>
            <a:ext cx="2187980" cy="1090200"/>
          </a:xfrm>
          <a:custGeom>
            <a:avLst/>
            <a:gdLst>
              <a:gd name="connsiteX0" fmla="*/ 0 w 2891542"/>
              <a:gd name="connsiteY0" fmla="*/ 148581 h 1485806"/>
              <a:gd name="connsiteX1" fmla="*/ 148581 w 2891542"/>
              <a:gd name="connsiteY1" fmla="*/ 0 h 1485806"/>
              <a:gd name="connsiteX2" fmla="*/ 2742961 w 2891542"/>
              <a:gd name="connsiteY2" fmla="*/ 0 h 1485806"/>
              <a:gd name="connsiteX3" fmla="*/ 2891542 w 2891542"/>
              <a:gd name="connsiteY3" fmla="*/ 148581 h 1485806"/>
              <a:gd name="connsiteX4" fmla="*/ 2891542 w 2891542"/>
              <a:gd name="connsiteY4" fmla="*/ 1337225 h 1485806"/>
              <a:gd name="connsiteX5" fmla="*/ 2742961 w 2891542"/>
              <a:gd name="connsiteY5" fmla="*/ 1485806 h 1485806"/>
              <a:gd name="connsiteX6" fmla="*/ 148581 w 2891542"/>
              <a:gd name="connsiteY6" fmla="*/ 1485806 h 1485806"/>
              <a:gd name="connsiteX7" fmla="*/ 0 w 2891542"/>
              <a:gd name="connsiteY7" fmla="*/ 1337225 h 1485806"/>
              <a:gd name="connsiteX8" fmla="*/ 0 w 2891542"/>
              <a:gd name="connsiteY8" fmla="*/ 148581 h 1485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91542" h="1485806">
                <a:moveTo>
                  <a:pt x="0" y="148581"/>
                </a:moveTo>
                <a:cubicBezTo>
                  <a:pt x="0" y="66522"/>
                  <a:pt x="66522" y="0"/>
                  <a:pt x="148581" y="0"/>
                </a:cubicBezTo>
                <a:lnTo>
                  <a:pt x="2742961" y="0"/>
                </a:lnTo>
                <a:cubicBezTo>
                  <a:pt x="2825020" y="0"/>
                  <a:pt x="2891542" y="66522"/>
                  <a:pt x="2891542" y="148581"/>
                </a:cubicBezTo>
                <a:lnTo>
                  <a:pt x="2891542" y="1337225"/>
                </a:lnTo>
                <a:cubicBezTo>
                  <a:pt x="2891542" y="1419284"/>
                  <a:pt x="2825020" y="1485806"/>
                  <a:pt x="2742961" y="1485806"/>
                </a:cubicBezTo>
                <a:lnTo>
                  <a:pt x="148581" y="1485806"/>
                </a:lnTo>
                <a:cubicBezTo>
                  <a:pt x="66522" y="1485806"/>
                  <a:pt x="0" y="1419284"/>
                  <a:pt x="0" y="1337225"/>
                </a:cubicBezTo>
                <a:lnTo>
                  <a:pt x="0" y="148581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0795" cap="flat" cmpd="sng" algn="ctr">
            <a:noFill/>
            <a:prstDash val="solid"/>
          </a:ln>
          <a:effectLst/>
        </p:spPr>
        <p:txBody>
          <a:bodyPr spcFirstLastPara="0" vert="horz" wrap="square" lIns="58746" tIns="58746" rIns="58746" bIns="58746" numCol="1" spcCol="1270" anchor="ctr" anchorCtr="0">
            <a:noAutofit/>
          </a:bodyPr>
          <a:lstStyle/>
          <a:p>
            <a:pPr marL="0" marR="0" lvl="0" indent="0" algn="ctr" defTabSz="1066587" eaLnBrk="1" fontAlgn="auto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  <a:sym typeface="Calibri"/>
              </a:rPr>
              <a:t>Myndighets-chefer</a:t>
            </a:r>
            <a:endParaRPr kumimoji="0" lang="sv-SE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  <a:sym typeface="Calibri"/>
            </a:endParaRPr>
          </a:p>
        </p:txBody>
      </p:sp>
      <p:sp>
        <p:nvSpPr>
          <p:cNvPr id="32" name="Frihandsfigur 17">
            <a:extLst>
              <a:ext uri="{FF2B5EF4-FFF2-40B4-BE49-F238E27FC236}">
                <a16:creationId xmlns:a16="http://schemas.microsoft.com/office/drawing/2014/main" id="{3F9E70E9-1F0C-4968-AEEA-66BAFE8C606D}"/>
              </a:ext>
            </a:extLst>
          </p:cNvPr>
          <p:cNvSpPr/>
          <p:nvPr/>
        </p:nvSpPr>
        <p:spPr>
          <a:xfrm>
            <a:off x="1692046" y="4114294"/>
            <a:ext cx="2187980" cy="1090200"/>
          </a:xfrm>
          <a:custGeom>
            <a:avLst/>
            <a:gdLst>
              <a:gd name="connsiteX0" fmla="*/ 0 w 2891542"/>
              <a:gd name="connsiteY0" fmla="*/ 148581 h 1485806"/>
              <a:gd name="connsiteX1" fmla="*/ 148581 w 2891542"/>
              <a:gd name="connsiteY1" fmla="*/ 0 h 1485806"/>
              <a:gd name="connsiteX2" fmla="*/ 2742961 w 2891542"/>
              <a:gd name="connsiteY2" fmla="*/ 0 h 1485806"/>
              <a:gd name="connsiteX3" fmla="*/ 2891542 w 2891542"/>
              <a:gd name="connsiteY3" fmla="*/ 148581 h 1485806"/>
              <a:gd name="connsiteX4" fmla="*/ 2891542 w 2891542"/>
              <a:gd name="connsiteY4" fmla="*/ 1337225 h 1485806"/>
              <a:gd name="connsiteX5" fmla="*/ 2742961 w 2891542"/>
              <a:gd name="connsiteY5" fmla="*/ 1485806 h 1485806"/>
              <a:gd name="connsiteX6" fmla="*/ 148581 w 2891542"/>
              <a:gd name="connsiteY6" fmla="*/ 1485806 h 1485806"/>
              <a:gd name="connsiteX7" fmla="*/ 0 w 2891542"/>
              <a:gd name="connsiteY7" fmla="*/ 1337225 h 1485806"/>
              <a:gd name="connsiteX8" fmla="*/ 0 w 2891542"/>
              <a:gd name="connsiteY8" fmla="*/ 148581 h 1485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91542" h="1485806">
                <a:moveTo>
                  <a:pt x="0" y="148581"/>
                </a:moveTo>
                <a:cubicBezTo>
                  <a:pt x="0" y="66522"/>
                  <a:pt x="66522" y="0"/>
                  <a:pt x="148581" y="0"/>
                </a:cubicBezTo>
                <a:lnTo>
                  <a:pt x="2742961" y="0"/>
                </a:lnTo>
                <a:cubicBezTo>
                  <a:pt x="2825020" y="0"/>
                  <a:pt x="2891542" y="66522"/>
                  <a:pt x="2891542" y="148581"/>
                </a:cubicBezTo>
                <a:lnTo>
                  <a:pt x="2891542" y="1337225"/>
                </a:lnTo>
                <a:cubicBezTo>
                  <a:pt x="2891542" y="1419284"/>
                  <a:pt x="2825020" y="1485806"/>
                  <a:pt x="2742961" y="1485806"/>
                </a:cubicBezTo>
                <a:lnTo>
                  <a:pt x="148581" y="1485806"/>
                </a:lnTo>
                <a:cubicBezTo>
                  <a:pt x="66522" y="1485806"/>
                  <a:pt x="0" y="1419284"/>
                  <a:pt x="0" y="1337225"/>
                </a:cubicBezTo>
                <a:lnTo>
                  <a:pt x="0" y="1485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10795" cap="flat" cmpd="sng" algn="ctr">
            <a:noFill/>
            <a:prstDash val="solid"/>
          </a:ln>
          <a:effectLst/>
        </p:spPr>
        <p:txBody>
          <a:bodyPr spcFirstLastPara="0" vert="horz" wrap="square" lIns="58746" tIns="58746" rIns="58746" bIns="58746" numCol="1" spcCol="1270" anchor="ctr" anchorCtr="0">
            <a:noAutofit/>
          </a:bodyPr>
          <a:lstStyle/>
          <a:p>
            <a:pPr marL="0" marR="0" lvl="0" indent="0" algn="ctr" defTabSz="1066587" eaLnBrk="1" fontAlgn="auto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Calibri"/>
              </a:rPr>
              <a:t>Kansli</a:t>
            </a:r>
          </a:p>
        </p:txBody>
      </p:sp>
      <p:cxnSp>
        <p:nvCxnSpPr>
          <p:cNvPr id="33" name="Rak koppling 32">
            <a:extLst>
              <a:ext uri="{FF2B5EF4-FFF2-40B4-BE49-F238E27FC236}">
                <a16:creationId xmlns:a16="http://schemas.microsoft.com/office/drawing/2014/main" id="{FEEA908C-297C-48B4-879E-28A8260BECB3}"/>
              </a:ext>
            </a:extLst>
          </p:cNvPr>
          <p:cNvCxnSpPr>
            <a:cxnSpLocks/>
          </p:cNvCxnSpPr>
          <p:nvPr/>
        </p:nvCxnSpPr>
        <p:spPr>
          <a:xfrm flipH="1">
            <a:off x="5214731" y="730623"/>
            <a:ext cx="1505362" cy="2447762"/>
          </a:xfrm>
          <a:prstGeom prst="line">
            <a:avLst/>
          </a:prstGeom>
          <a:noFill/>
          <a:ln w="28575" cap="sq" cmpd="sng" algn="ctr">
            <a:solidFill>
              <a:schemeClr val="tx2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34" name="Rak koppling 33">
            <a:extLst>
              <a:ext uri="{FF2B5EF4-FFF2-40B4-BE49-F238E27FC236}">
                <a16:creationId xmlns:a16="http://schemas.microsoft.com/office/drawing/2014/main" id="{57A9757E-3934-405A-90B3-0DBF2658CE96}"/>
              </a:ext>
            </a:extLst>
          </p:cNvPr>
          <p:cNvCxnSpPr>
            <a:cxnSpLocks/>
          </p:cNvCxnSpPr>
          <p:nvPr/>
        </p:nvCxnSpPr>
        <p:spPr>
          <a:xfrm flipH="1">
            <a:off x="5214731" y="1954504"/>
            <a:ext cx="1505362" cy="1223881"/>
          </a:xfrm>
          <a:prstGeom prst="line">
            <a:avLst/>
          </a:prstGeom>
          <a:noFill/>
          <a:ln w="28575" cap="sq" cmpd="sng" algn="ctr">
            <a:solidFill>
              <a:schemeClr val="tx2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35" name="Rak koppling 34">
            <a:extLst>
              <a:ext uri="{FF2B5EF4-FFF2-40B4-BE49-F238E27FC236}">
                <a16:creationId xmlns:a16="http://schemas.microsoft.com/office/drawing/2014/main" id="{3FA73CF6-DD48-420F-951E-BF592FF364C7}"/>
              </a:ext>
            </a:extLst>
          </p:cNvPr>
          <p:cNvCxnSpPr>
            <a:cxnSpLocks/>
          </p:cNvCxnSpPr>
          <p:nvPr/>
        </p:nvCxnSpPr>
        <p:spPr>
          <a:xfrm flipH="1">
            <a:off x="5214731" y="3178385"/>
            <a:ext cx="1505362" cy="8550"/>
          </a:xfrm>
          <a:prstGeom prst="line">
            <a:avLst/>
          </a:prstGeom>
          <a:noFill/>
          <a:ln w="28575" cap="sq" cmpd="sng" algn="ctr">
            <a:solidFill>
              <a:schemeClr val="tx2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36" name="Rak koppling 35">
            <a:extLst>
              <a:ext uri="{FF2B5EF4-FFF2-40B4-BE49-F238E27FC236}">
                <a16:creationId xmlns:a16="http://schemas.microsoft.com/office/drawing/2014/main" id="{8F61388E-4C11-4B63-A62B-4D186517F8C3}"/>
              </a:ext>
            </a:extLst>
          </p:cNvPr>
          <p:cNvCxnSpPr>
            <a:cxnSpLocks/>
          </p:cNvCxnSpPr>
          <p:nvPr/>
        </p:nvCxnSpPr>
        <p:spPr>
          <a:xfrm flipH="1" flipV="1">
            <a:off x="5214731" y="3186935"/>
            <a:ext cx="1505362" cy="1287324"/>
          </a:xfrm>
          <a:prstGeom prst="line">
            <a:avLst/>
          </a:prstGeom>
          <a:noFill/>
          <a:ln w="28575" cap="sq" cmpd="sng" algn="ctr">
            <a:solidFill>
              <a:schemeClr val="tx2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37" name="Rak koppling 36">
            <a:extLst>
              <a:ext uri="{FF2B5EF4-FFF2-40B4-BE49-F238E27FC236}">
                <a16:creationId xmlns:a16="http://schemas.microsoft.com/office/drawing/2014/main" id="{AAD7C052-8F30-4225-8319-D515E6E4739E}"/>
              </a:ext>
            </a:extLst>
          </p:cNvPr>
          <p:cNvCxnSpPr>
            <a:cxnSpLocks/>
          </p:cNvCxnSpPr>
          <p:nvPr/>
        </p:nvCxnSpPr>
        <p:spPr>
          <a:xfrm flipH="1" flipV="1">
            <a:off x="5214731" y="3195486"/>
            <a:ext cx="1505362" cy="2484588"/>
          </a:xfrm>
          <a:prstGeom prst="line">
            <a:avLst/>
          </a:prstGeom>
          <a:noFill/>
          <a:ln w="28575" cap="sq" cmpd="sng" algn="ctr">
            <a:solidFill>
              <a:srgbClr val="5F9E6C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38" name="Rak koppling 37">
            <a:extLst>
              <a:ext uri="{FF2B5EF4-FFF2-40B4-BE49-F238E27FC236}">
                <a16:creationId xmlns:a16="http://schemas.microsoft.com/office/drawing/2014/main" id="{2D52D177-AC02-47A2-A83B-6B333F3BBF6C}"/>
              </a:ext>
            </a:extLst>
          </p:cNvPr>
          <p:cNvCxnSpPr>
            <a:cxnSpLocks/>
          </p:cNvCxnSpPr>
          <p:nvPr/>
        </p:nvCxnSpPr>
        <p:spPr>
          <a:xfrm>
            <a:off x="2545322" y="3195485"/>
            <a:ext cx="481429" cy="0"/>
          </a:xfrm>
          <a:prstGeom prst="line">
            <a:avLst/>
          </a:prstGeom>
          <a:noFill/>
          <a:ln w="28575" cap="sq" cmpd="sng" algn="ctr">
            <a:solidFill>
              <a:schemeClr val="tx2"/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39" name="Frihandsfigur 5">
            <a:extLst>
              <a:ext uri="{FF2B5EF4-FFF2-40B4-BE49-F238E27FC236}">
                <a16:creationId xmlns:a16="http://schemas.microsoft.com/office/drawing/2014/main" id="{6C403423-1B99-4DA5-B536-B038E4DDD46A}"/>
              </a:ext>
            </a:extLst>
          </p:cNvPr>
          <p:cNvSpPr/>
          <p:nvPr/>
        </p:nvSpPr>
        <p:spPr>
          <a:xfrm>
            <a:off x="2685443" y="730623"/>
            <a:ext cx="3281969" cy="1090200"/>
          </a:xfrm>
          <a:custGeom>
            <a:avLst/>
            <a:gdLst>
              <a:gd name="connsiteX0" fmla="*/ 0 w 2891542"/>
              <a:gd name="connsiteY0" fmla="*/ 148581 h 1485806"/>
              <a:gd name="connsiteX1" fmla="*/ 148581 w 2891542"/>
              <a:gd name="connsiteY1" fmla="*/ 0 h 1485806"/>
              <a:gd name="connsiteX2" fmla="*/ 2742961 w 2891542"/>
              <a:gd name="connsiteY2" fmla="*/ 0 h 1485806"/>
              <a:gd name="connsiteX3" fmla="*/ 2891542 w 2891542"/>
              <a:gd name="connsiteY3" fmla="*/ 148581 h 1485806"/>
              <a:gd name="connsiteX4" fmla="*/ 2891542 w 2891542"/>
              <a:gd name="connsiteY4" fmla="*/ 1337225 h 1485806"/>
              <a:gd name="connsiteX5" fmla="*/ 2742961 w 2891542"/>
              <a:gd name="connsiteY5" fmla="*/ 1485806 h 1485806"/>
              <a:gd name="connsiteX6" fmla="*/ 148581 w 2891542"/>
              <a:gd name="connsiteY6" fmla="*/ 1485806 h 1485806"/>
              <a:gd name="connsiteX7" fmla="*/ 0 w 2891542"/>
              <a:gd name="connsiteY7" fmla="*/ 1337225 h 1485806"/>
              <a:gd name="connsiteX8" fmla="*/ 0 w 2891542"/>
              <a:gd name="connsiteY8" fmla="*/ 148581 h 1485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91542" h="1485806">
                <a:moveTo>
                  <a:pt x="0" y="148581"/>
                </a:moveTo>
                <a:cubicBezTo>
                  <a:pt x="0" y="66522"/>
                  <a:pt x="66522" y="0"/>
                  <a:pt x="148581" y="0"/>
                </a:cubicBezTo>
                <a:lnTo>
                  <a:pt x="2742961" y="0"/>
                </a:lnTo>
                <a:cubicBezTo>
                  <a:pt x="2825020" y="0"/>
                  <a:pt x="2891542" y="66522"/>
                  <a:pt x="2891542" y="148581"/>
                </a:cubicBezTo>
                <a:lnTo>
                  <a:pt x="2891542" y="1337225"/>
                </a:lnTo>
                <a:cubicBezTo>
                  <a:pt x="2891542" y="1419284"/>
                  <a:pt x="2825020" y="1485806"/>
                  <a:pt x="2742961" y="1485806"/>
                </a:cubicBezTo>
                <a:lnTo>
                  <a:pt x="148581" y="1485806"/>
                </a:lnTo>
                <a:cubicBezTo>
                  <a:pt x="66522" y="1485806"/>
                  <a:pt x="0" y="1419284"/>
                  <a:pt x="0" y="1337225"/>
                </a:cubicBezTo>
                <a:lnTo>
                  <a:pt x="0" y="148581"/>
                </a:lnTo>
                <a:close/>
              </a:path>
            </a:pathLst>
          </a:custGeom>
          <a:solidFill>
            <a:schemeClr val="accent1"/>
          </a:solidFill>
          <a:ln w="10795" cap="flat" cmpd="sng" algn="ctr">
            <a:noFill/>
            <a:prstDash val="solid"/>
          </a:ln>
          <a:effectLst/>
        </p:spPr>
        <p:txBody>
          <a:bodyPr spcFirstLastPara="0" vert="horz" wrap="square" lIns="58746" tIns="58746" rIns="58746" bIns="58746" numCol="1" spcCol="1270" anchor="ctr" anchorCtr="0">
            <a:noAutofit/>
          </a:bodyPr>
          <a:lstStyle/>
          <a:p>
            <a:pPr marL="0" marR="0" lvl="0" indent="0" algn="ctr" defTabSz="1066587" eaLnBrk="1" fontAlgn="auto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Calibri"/>
              </a:rPr>
              <a:t>Kommunikationsnätverk</a:t>
            </a:r>
          </a:p>
        </p:txBody>
      </p:sp>
    </p:spTree>
    <p:extLst>
      <p:ext uri="{BB962C8B-B14F-4D97-AF65-F5344CB8AC3E}">
        <p14:creationId xmlns:p14="http://schemas.microsoft.com/office/powerpoint/2010/main" val="1522151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ildobjekt 26">
            <a:extLst>
              <a:ext uri="{FF2B5EF4-FFF2-40B4-BE49-F238E27FC236}">
                <a16:creationId xmlns:a16="http://schemas.microsoft.com/office/drawing/2014/main" id="{49978D71-E13B-432E-9101-A1A7AEDE241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695" y="1367772"/>
            <a:ext cx="5174607" cy="4587074"/>
          </a:xfrm>
          <a:prstGeom prst="rect">
            <a:avLst/>
          </a:prstGeom>
        </p:spPr>
      </p:pic>
      <p:sp>
        <p:nvSpPr>
          <p:cNvPr id="28" name="Rubrik 15">
            <a:extLst>
              <a:ext uri="{FF2B5EF4-FFF2-40B4-BE49-F238E27FC236}">
                <a16:creationId xmlns:a16="http://schemas.microsoft.com/office/drawing/2014/main" id="{4F13CF79-9E32-4593-B8EB-E8F335B3A1BA}"/>
              </a:ext>
            </a:extLst>
          </p:cNvPr>
          <p:cNvSpPr txBox="1">
            <a:spLocks/>
          </p:cNvSpPr>
          <p:nvPr/>
        </p:nvSpPr>
        <p:spPr bwMode="auto">
          <a:xfrm>
            <a:off x="1306345" y="348628"/>
            <a:ext cx="9579309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66" b="1" spc="-107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66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66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66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66" b="1">
                <a:solidFill>
                  <a:schemeClr val="tx2"/>
                </a:solidFill>
                <a:latin typeface="Arial" charset="0"/>
              </a:defRPr>
            </a:lvl5pPr>
            <a:lvl6pPr marL="60955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866" b="1">
                <a:solidFill>
                  <a:srgbClr val="00601D"/>
                </a:solidFill>
                <a:latin typeface="Arial" charset="0"/>
              </a:defRPr>
            </a:lvl6pPr>
            <a:lvl7pPr marL="1219108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866" b="1">
                <a:solidFill>
                  <a:srgbClr val="00601D"/>
                </a:solidFill>
                <a:latin typeface="Arial" charset="0"/>
              </a:defRPr>
            </a:lvl7pPr>
            <a:lvl8pPr marL="182866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866" b="1">
                <a:solidFill>
                  <a:srgbClr val="00601D"/>
                </a:solidFill>
                <a:latin typeface="Arial" charset="0"/>
              </a:defRPr>
            </a:lvl8pPr>
            <a:lvl9pPr marL="243821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866" b="1">
                <a:solidFill>
                  <a:srgbClr val="00601D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266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Många initiativ som rör välfärdsbrott</a:t>
            </a:r>
          </a:p>
        </p:txBody>
      </p:sp>
    </p:spTree>
    <p:extLst>
      <p:ext uri="{BB962C8B-B14F-4D97-AF65-F5344CB8AC3E}">
        <p14:creationId xmlns:p14="http://schemas.microsoft.com/office/powerpoint/2010/main" val="1075176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EDC2B893-8756-42E2-8661-A96DD35A678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8647" y="0"/>
            <a:ext cx="10074705" cy="629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989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Rityta 2 kopia.png" descr="Rityta 2 kopi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969" y="1277319"/>
            <a:ext cx="2488630" cy="17793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Rityta 2.png" descr="Rityta 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656" y="1291590"/>
            <a:ext cx="1183325" cy="12173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Rityta 4.png" descr="Rityta 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1076" y="1459168"/>
            <a:ext cx="1837643" cy="12955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Rityta 5.png" descr="Rityta 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2559" y="1448979"/>
            <a:ext cx="897755" cy="1338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Rityta 6 kopia.png" descr="Rityta 6 kopia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4921" y="1217251"/>
            <a:ext cx="2852699" cy="17793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Rityta 6.png" descr="Rityta 6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86222" y="1430709"/>
            <a:ext cx="2051727" cy="150802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Rityta 21.png" descr="Rityta 2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65852" y="1512908"/>
            <a:ext cx="1183325" cy="18430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Rityta 8.png" descr="Rityta 8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2457" y="2183130"/>
            <a:ext cx="2645861" cy="200754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Rityta 10.png" descr="Rityta 10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57014" y="2640330"/>
            <a:ext cx="1837643" cy="16240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Rityta 13.png" descr="Rityta 13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12341" y="2397221"/>
            <a:ext cx="1183325" cy="14199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Rityta 14.png" descr="Rityta 14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86222" y="2777601"/>
            <a:ext cx="1519829" cy="6592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Rityta 16.png" descr="Rityta 16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51693" y="2674990"/>
            <a:ext cx="1699177" cy="150802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Rityta 19_1.png" descr="Rityta 19_1.pn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933954" y="3137429"/>
            <a:ext cx="659624" cy="9498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Rityta 19.png" descr="Rityta 19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37245" y="2833027"/>
            <a:ext cx="1348737" cy="11919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Rityta 20.png" descr="Rityta 20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465852" y="3224095"/>
            <a:ext cx="1009434" cy="17046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Rityta 17.png" descr="Rityta 17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198378" y="3889893"/>
            <a:ext cx="3349021" cy="126425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Rityta 15.png" descr="Rityta 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80641" y="3428999"/>
            <a:ext cx="1959896" cy="168061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Rityta 12.png" descr="Rityta 12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056964" y="3764213"/>
            <a:ext cx="2479746" cy="15901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Rityta 11.png" descr="Rityta 11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642" y="3849287"/>
            <a:ext cx="2897936" cy="141998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1069ADE5-9813-4FB9-93B3-24997AE59B7A}"/>
              </a:ext>
            </a:extLst>
          </p:cNvPr>
          <p:cNvSpPr txBox="1"/>
          <p:nvPr/>
        </p:nvSpPr>
        <p:spPr>
          <a:xfrm>
            <a:off x="8138752" y="1721210"/>
            <a:ext cx="2105307" cy="9140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1146" tIns="41146" rIns="41146" bIns="41146" numCol="1" spcCol="38100" rtlCol="0" anchor="t">
            <a:spAutoFit/>
          </a:bodyPr>
          <a:lstStyle/>
          <a:p>
            <a:pPr algn="ctr" defTabSz="822960" hangingPunct="0"/>
            <a:r>
              <a:rPr lang="sv-SE" b="1" dirty="0">
                <a:solidFill>
                  <a:schemeClr val="bg1"/>
                </a:solidFill>
                <a:sym typeface="Arial"/>
              </a:rPr>
              <a:t>Lagen om underrättelse-</a:t>
            </a:r>
          </a:p>
          <a:p>
            <a:pPr algn="ctr" defTabSz="822960" hangingPunct="0"/>
            <a:r>
              <a:rPr lang="sv-SE" b="1" dirty="0">
                <a:solidFill>
                  <a:schemeClr val="bg1"/>
                </a:solidFill>
                <a:sym typeface="Arial"/>
              </a:rPr>
              <a:t>skyldighet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E00BAD67-59D8-4222-8F39-AF088F44E9B8}"/>
              </a:ext>
            </a:extLst>
          </p:cNvPr>
          <p:cNvSpPr txBox="1"/>
          <p:nvPr/>
        </p:nvSpPr>
        <p:spPr>
          <a:xfrm>
            <a:off x="1343713" y="1430708"/>
            <a:ext cx="2180383" cy="14403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1146" tIns="41146" rIns="41146" bIns="41146" numCol="1" spcCol="38100" rtlCol="0" anchor="t">
            <a:spAutoFit/>
          </a:bodyPr>
          <a:lstStyle/>
          <a:p>
            <a:pPr algn="ctr"/>
            <a:r>
              <a:rPr lang="sv-SE" b="1" dirty="0">
                <a:solidFill>
                  <a:schemeClr val="bg1"/>
                </a:solidFill>
              </a:rPr>
              <a:t>Stärka kommuner </a:t>
            </a:r>
          </a:p>
          <a:p>
            <a:pPr algn="ctr"/>
            <a:r>
              <a:rPr lang="sv-SE" b="1" dirty="0">
                <a:solidFill>
                  <a:schemeClr val="bg1"/>
                </a:solidFill>
              </a:rPr>
              <a:t>vid utbetalning av </a:t>
            </a:r>
          </a:p>
          <a:p>
            <a:pPr algn="ctr"/>
            <a:r>
              <a:rPr lang="sv-SE" b="1" dirty="0">
                <a:solidFill>
                  <a:schemeClr val="bg1"/>
                </a:solidFill>
              </a:rPr>
              <a:t>ekonomiskt </a:t>
            </a:r>
          </a:p>
          <a:p>
            <a:pPr algn="ctr"/>
            <a:r>
              <a:rPr lang="sv-SE" b="1" dirty="0">
                <a:solidFill>
                  <a:schemeClr val="bg1"/>
                </a:solidFill>
              </a:rPr>
              <a:t>bistånd</a:t>
            </a:r>
          </a:p>
          <a:p>
            <a:pPr defTabSz="822960" hangingPunct="0"/>
            <a:endParaRPr lang="sv-SE" sz="1620" dirty="0">
              <a:solidFill>
                <a:srgbClr val="1E1E1E"/>
              </a:solidFill>
              <a:sym typeface="Arial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7F1178B5-F68A-4C22-BD76-479D277F47CD}"/>
              </a:ext>
            </a:extLst>
          </p:cNvPr>
          <p:cNvSpPr txBox="1"/>
          <p:nvPr/>
        </p:nvSpPr>
        <p:spPr>
          <a:xfrm>
            <a:off x="7506491" y="4280600"/>
            <a:ext cx="2856836" cy="6370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1146" tIns="41146" rIns="41146" bIns="41146" numCol="1" spcCol="38100" rtlCol="0" anchor="t">
            <a:spAutoFit/>
          </a:bodyPr>
          <a:lstStyle/>
          <a:p>
            <a:pPr defTabSz="822960" hangingPunct="0"/>
            <a:r>
              <a:rPr lang="sv-SE" b="1" dirty="0">
                <a:solidFill>
                  <a:schemeClr val="bg1"/>
                </a:solidFill>
              </a:rPr>
              <a:t>HVB-verksamheter med </a:t>
            </a:r>
          </a:p>
          <a:p>
            <a:pPr defTabSz="822960" hangingPunct="0"/>
            <a:r>
              <a:rPr lang="sv-SE" b="1" dirty="0">
                <a:solidFill>
                  <a:schemeClr val="bg1"/>
                </a:solidFill>
              </a:rPr>
              <a:t>koppling till kriminalitet</a:t>
            </a:r>
            <a:endParaRPr lang="sv-SE" b="1" dirty="0">
              <a:solidFill>
                <a:schemeClr val="bg1"/>
              </a:solidFill>
              <a:sym typeface="Arial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D0B6580F-0BFE-42A5-A68E-F7901AD3D90A}"/>
              </a:ext>
            </a:extLst>
          </p:cNvPr>
          <p:cNvSpPr txBox="1"/>
          <p:nvPr/>
        </p:nvSpPr>
        <p:spPr>
          <a:xfrm>
            <a:off x="3098145" y="2745765"/>
            <a:ext cx="1468500" cy="14403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1146" tIns="41146" rIns="41146" bIns="41146" numCol="1" spcCol="38100" rtlCol="0" anchor="t">
            <a:spAutoFit/>
          </a:bodyPr>
          <a:lstStyle/>
          <a:p>
            <a:pPr algn="ctr"/>
            <a:r>
              <a:rPr lang="sv-SE" b="1" dirty="0">
                <a:solidFill>
                  <a:schemeClr val="bg1"/>
                </a:solidFill>
              </a:rPr>
              <a:t>AI – risker </a:t>
            </a:r>
          </a:p>
          <a:p>
            <a:pPr algn="ctr"/>
            <a:r>
              <a:rPr lang="sv-SE" b="1" dirty="0">
                <a:solidFill>
                  <a:schemeClr val="bg1"/>
                </a:solidFill>
              </a:rPr>
              <a:t>och hot mot välfärds-</a:t>
            </a:r>
          </a:p>
          <a:p>
            <a:pPr algn="ctr"/>
            <a:r>
              <a:rPr lang="sv-SE" b="1" dirty="0">
                <a:solidFill>
                  <a:schemeClr val="bg1"/>
                </a:solidFill>
              </a:rPr>
              <a:t>systemen</a:t>
            </a:r>
          </a:p>
          <a:p>
            <a:pPr defTabSz="822960" hangingPunct="0"/>
            <a:endParaRPr lang="sv-SE" sz="1620" dirty="0">
              <a:solidFill>
                <a:srgbClr val="1E1E1E"/>
              </a:solidFill>
              <a:sym typeface="Arial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102087B8-4879-4120-B2DC-7D78A10940DA}"/>
              </a:ext>
            </a:extLst>
          </p:cNvPr>
          <p:cNvSpPr txBox="1"/>
          <p:nvPr/>
        </p:nvSpPr>
        <p:spPr>
          <a:xfrm>
            <a:off x="326963" y="4005247"/>
            <a:ext cx="2785797" cy="14403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1146" tIns="41146" rIns="41146" bIns="41146" numCol="1" spcCol="38100" rtlCol="0" anchor="t">
            <a:spAutoFit/>
          </a:bodyPr>
          <a:lstStyle/>
          <a:p>
            <a:r>
              <a:rPr lang="sv-SE" b="1" dirty="0">
                <a:solidFill>
                  <a:schemeClr val="bg1"/>
                </a:solidFill>
              </a:rPr>
              <a:t>Generell metod för informationsutbyte mellan myndigheter för att öka informationsanvändningen</a:t>
            </a:r>
          </a:p>
          <a:p>
            <a:pPr defTabSz="822960" hangingPunct="0"/>
            <a:endParaRPr lang="sv-SE" sz="1620" dirty="0">
              <a:solidFill>
                <a:srgbClr val="1E1E1E"/>
              </a:solidFill>
              <a:sym typeface="Arial"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E3FC1E79-13A7-48B1-A3DF-90DDAC59356C}"/>
              </a:ext>
            </a:extLst>
          </p:cNvPr>
          <p:cNvSpPr txBox="1"/>
          <p:nvPr/>
        </p:nvSpPr>
        <p:spPr>
          <a:xfrm>
            <a:off x="5888217" y="1928809"/>
            <a:ext cx="1523236" cy="3600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1146" tIns="41146" rIns="41146" bIns="41146" numCol="1" spcCol="38100" rtlCol="0" anchor="t">
            <a:spAutoFit/>
          </a:bodyPr>
          <a:lstStyle/>
          <a:p>
            <a:pPr defTabSz="822960" hangingPunct="0"/>
            <a:r>
              <a:rPr lang="sv-SE" b="1" dirty="0">
                <a:solidFill>
                  <a:schemeClr val="bg1"/>
                </a:solidFill>
                <a:sym typeface="Arial"/>
              </a:rPr>
              <a:t>NPF-diagnoser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A16E7634-454F-4B31-A5A9-E50B8C67AD20}"/>
              </a:ext>
            </a:extLst>
          </p:cNvPr>
          <p:cNvSpPr txBox="1"/>
          <p:nvPr/>
        </p:nvSpPr>
        <p:spPr>
          <a:xfrm>
            <a:off x="7343010" y="3260657"/>
            <a:ext cx="1682166" cy="6093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1146" tIns="41146" rIns="41146" bIns="41146" numCol="1" spcCol="38100" rtlCol="0" anchor="t">
            <a:spAutoFit/>
          </a:bodyPr>
          <a:lstStyle/>
          <a:p>
            <a:r>
              <a:rPr lang="sv-SE" b="1" dirty="0">
                <a:solidFill>
                  <a:schemeClr val="bg1"/>
                </a:solidFill>
              </a:rPr>
              <a:t>Sanktioner</a:t>
            </a:r>
          </a:p>
          <a:p>
            <a:pPr defTabSz="822960" hangingPunct="0"/>
            <a:endParaRPr lang="sv-SE" sz="1620" dirty="0">
              <a:solidFill>
                <a:srgbClr val="1E1E1E"/>
              </a:solidFill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Rityta 2 kopia.png" descr="Rityta 2 kopia.png"/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165969" y="1277319"/>
            <a:ext cx="2488630" cy="17793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Rityta 2.png" descr="Rityta 2.png"/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134656" y="1291590"/>
            <a:ext cx="1183325" cy="12173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Rityta 4.png" descr="Rityta 4.png"/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3261076" y="1459168"/>
            <a:ext cx="1837643" cy="12955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Rityta 5.png" descr="Rityta 5.png"/>
          <p:cNvPicPr>
            <a:picLocks noChangeAspect="1"/>
          </p:cNvPicPr>
          <p:nvPr/>
        </p:nvPicPr>
        <p:blipFill>
          <a:blip r:embed="rId6">
            <a:alphaModFix amt="50000"/>
          </a:blip>
          <a:stretch>
            <a:fillRect/>
          </a:stretch>
        </p:blipFill>
        <p:spPr>
          <a:xfrm>
            <a:off x="4892559" y="1448979"/>
            <a:ext cx="897755" cy="1338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Rityta 6.png" descr="Rityta 6.png"/>
          <p:cNvPicPr>
            <a:picLocks noChangeAspect="1"/>
          </p:cNvPicPr>
          <p:nvPr/>
        </p:nvPicPr>
        <p:blipFill>
          <a:blip r:embed="rId7">
            <a:alphaModFix amt="50000"/>
          </a:blip>
          <a:stretch>
            <a:fillRect/>
          </a:stretch>
        </p:blipFill>
        <p:spPr>
          <a:xfrm>
            <a:off x="5686222" y="1430709"/>
            <a:ext cx="2051727" cy="150802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Rityta 21.png" descr="Rityta 21.png"/>
          <p:cNvPicPr>
            <a:picLocks noChangeAspect="1"/>
          </p:cNvPicPr>
          <p:nvPr/>
        </p:nvPicPr>
        <p:blipFill>
          <a:blip r:embed="rId8">
            <a:alphaModFix amt="50000"/>
          </a:blip>
          <a:stretch>
            <a:fillRect/>
          </a:stretch>
        </p:blipFill>
        <p:spPr>
          <a:xfrm>
            <a:off x="10465852" y="1512908"/>
            <a:ext cx="1183325" cy="18430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Rityta 8.png" descr="Rityta 8.png"/>
          <p:cNvPicPr>
            <a:picLocks noChangeAspect="1"/>
          </p:cNvPicPr>
          <p:nvPr/>
        </p:nvPicPr>
        <p:blipFill>
          <a:blip r:embed="rId9">
            <a:alphaModFix amt="50000"/>
          </a:blip>
          <a:stretch>
            <a:fillRect/>
          </a:stretch>
        </p:blipFill>
        <p:spPr>
          <a:xfrm>
            <a:off x="312457" y="2183130"/>
            <a:ext cx="2645861" cy="200754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Rityta 10.png" descr="Rityta 10.png"/>
          <p:cNvPicPr>
            <a:picLocks noChangeAspect="1"/>
          </p:cNvPicPr>
          <p:nvPr/>
        </p:nvPicPr>
        <p:blipFill>
          <a:blip r:embed="rId10">
            <a:alphaModFix amt="50000"/>
          </a:blip>
          <a:stretch>
            <a:fillRect/>
          </a:stretch>
        </p:blipFill>
        <p:spPr>
          <a:xfrm>
            <a:off x="2957014" y="2640330"/>
            <a:ext cx="1837643" cy="16240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Rityta 13.png" descr="Rityta 13.png"/>
          <p:cNvPicPr>
            <a:picLocks noChangeAspect="1"/>
          </p:cNvPicPr>
          <p:nvPr/>
        </p:nvPicPr>
        <p:blipFill>
          <a:blip r:embed="rId11">
            <a:alphaModFix amt="50000"/>
          </a:blip>
          <a:stretch>
            <a:fillRect/>
          </a:stretch>
        </p:blipFill>
        <p:spPr>
          <a:xfrm>
            <a:off x="4612341" y="2397221"/>
            <a:ext cx="1183325" cy="14199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Rityta 14.png" descr="Rityta 14.png"/>
          <p:cNvPicPr>
            <a:picLocks noChangeAspect="1"/>
          </p:cNvPicPr>
          <p:nvPr/>
        </p:nvPicPr>
        <p:blipFill>
          <a:blip r:embed="rId12">
            <a:alphaModFix amt="50000"/>
          </a:blip>
          <a:stretch>
            <a:fillRect/>
          </a:stretch>
        </p:blipFill>
        <p:spPr>
          <a:xfrm>
            <a:off x="5686222" y="2777601"/>
            <a:ext cx="1519829" cy="6592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Rityta 16.png" descr="Rityta 16.png"/>
          <p:cNvPicPr>
            <a:picLocks noChangeAspect="1"/>
          </p:cNvPicPr>
          <p:nvPr/>
        </p:nvPicPr>
        <p:blipFill>
          <a:blip r:embed="rId13">
            <a:alphaModFix amt="50000"/>
          </a:blip>
          <a:stretch>
            <a:fillRect/>
          </a:stretch>
        </p:blipFill>
        <p:spPr>
          <a:xfrm>
            <a:off x="7151693" y="2674990"/>
            <a:ext cx="1699177" cy="150802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Rityta 19_1.png" descr="Rityta 19_1.png"/>
          <p:cNvPicPr>
            <a:picLocks noChangeAspect="1"/>
          </p:cNvPicPr>
          <p:nvPr/>
        </p:nvPicPr>
        <p:blipFill>
          <a:blip r:embed="rId14">
            <a:alphaModFix amt="50000"/>
          </a:blip>
          <a:srcRect/>
          <a:stretch>
            <a:fillRect/>
          </a:stretch>
        </p:blipFill>
        <p:spPr>
          <a:xfrm>
            <a:off x="9933954" y="3137429"/>
            <a:ext cx="659624" cy="9498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Rityta 19.png" descr="Rityta 19.png"/>
          <p:cNvPicPr>
            <a:picLocks noChangeAspect="1"/>
          </p:cNvPicPr>
          <p:nvPr/>
        </p:nvPicPr>
        <p:blipFill>
          <a:blip r:embed="rId15">
            <a:alphaModFix amt="50000"/>
          </a:blip>
          <a:stretch>
            <a:fillRect/>
          </a:stretch>
        </p:blipFill>
        <p:spPr>
          <a:xfrm>
            <a:off x="8637245" y="2833027"/>
            <a:ext cx="1348737" cy="11919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Rityta 20.png" descr="Rityta 20.png"/>
          <p:cNvPicPr>
            <a:picLocks noChangeAspect="1"/>
          </p:cNvPicPr>
          <p:nvPr/>
        </p:nvPicPr>
        <p:blipFill>
          <a:blip r:embed="rId16">
            <a:alphaModFix amt="50000"/>
          </a:blip>
          <a:stretch>
            <a:fillRect/>
          </a:stretch>
        </p:blipFill>
        <p:spPr>
          <a:xfrm>
            <a:off x="10465852" y="3224095"/>
            <a:ext cx="1009434" cy="17046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Rityta 17.png" descr="Rityta 17.png"/>
          <p:cNvPicPr>
            <a:picLocks noChangeAspect="1"/>
          </p:cNvPicPr>
          <p:nvPr/>
        </p:nvPicPr>
        <p:blipFill>
          <a:blip r:embed="rId17">
            <a:alphaModFix amt="50000"/>
          </a:blip>
          <a:stretch>
            <a:fillRect/>
          </a:stretch>
        </p:blipFill>
        <p:spPr>
          <a:xfrm>
            <a:off x="7198378" y="3889893"/>
            <a:ext cx="3349021" cy="126425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Rityta 15.png" descr="Rityta 15.png"/>
          <p:cNvPicPr>
            <a:picLocks noChangeAspect="1"/>
          </p:cNvPicPr>
          <p:nvPr/>
        </p:nvPicPr>
        <p:blipFill>
          <a:blip r:embed="rId18">
            <a:alphaModFix amt="50000"/>
          </a:blip>
          <a:stretch>
            <a:fillRect/>
          </a:stretch>
        </p:blipFill>
        <p:spPr>
          <a:xfrm>
            <a:off x="5380641" y="3428999"/>
            <a:ext cx="1959896" cy="168061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Rityta 12.png" descr="Rityta 12.png"/>
          <p:cNvPicPr>
            <a:picLocks noChangeAspect="1"/>
          </p:cNvPicPr>
          <p:nvPr/>
        </p:nvPicPr>
        <p:blipFill>
          <a:blip r:embed="rId19">
            <a:alphaModFix amt="50000"/>
          </a:blip>
          <a:stretch>
            <a:fillRect/>
          </a:stretch>
        </p:blipFill>
        <p:spPr>
          <a:xfrm>
            <a:off x="3056964" y="3764213"/>
            <a:ext cx="2479746" cy="15901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Rityta 11.png" descr="Rityta 11.png"/>
          <p:cNvPicPr>
            <a:picLocks noChangeAspect="1"/>
          </p:cNvPicPr>
          <p:nvPr/>
        </p:nvPicPr>
        <p:blipFill>
          <a:blip r:embed="rId20">
            <a:alphaModFix amt="50000"/>
          </a:blip>
          <a:stretch>
            <a:fillRect/>
          </a:stretch>
        </p:blipFill>
        <p:spPr>
          <a:xfrm>
            <a:off x="268642" y="3849287"/>
            <a:ext cx="2897936" cy="14199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Rityta 6 kopia.png" descr="Rityta 6 kopia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664921" y="1217251"/>
            <a:ext cx="2852699" cy="177937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1069ADE5-9813-4FB9-93B3-24997AE59B7A}"/>
              </a:ext>
            </a:extLst>
          </p:cNvPr>
          <p:cNvSpPr txBox="1"/>
          <p:nvPr/>
        </p:nvSpPr>
        <p:spPr>
          <a:xfrm>
            <a:off x="8138752" y="1721210"/>
            <a:ext cx="2105307" cy="9140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1146" tIns="41146" rIns="41146" bIns="41146" numCol="1" spcCol="38100" rtlCol="0" anchor="t">
            <a:spAutoFit/>
          </a:bodyPr>
          <a:lstStyle/>
          <a:p>
            <a:pPr algn="ctr" defTabSz="822960" hangingPunct="0"/>
            <a:r>
              <a:rPr lang="sv-SE" b="1" dirty="0">
                <a:solidFill>
                  <a:schemeClr val="bg1"/>
                </a:solidFill>
                <a:sym typeface="Arial"/>
              </a:rPr>
              <a:t>Lagen om underrättelse-</a:t>
            </a:r>
          </a:p>
          <a:p>
            <a:pPr algn="ctr" defTabSz="822960" hangingPunct="0"/>
            <a:r>
              <a:rPr lang="sv-SE" b="1" dirty="0">
                <a:solidFill>
                  <a:schemeClr val="bg1"/>
                </a:solidFill>
                <a:sym typeface="Arial"/>
              </a:rPr>
              <a:t>skyldighet</a:t>
            </a:r>
          </a:p>
        </p:txBody>
      </p:sp>
    </p:spTree>
    <p:extLst>
      <p:ext uri="{BB962C8B-B14F-4D97-AF65-F5344CB8AC3E}">
        <p14:creationId xmlns:p14="http://schemas.microsoft.com/office/powerpoint/2010/main" val="3475482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Rityta 2 kopia.png" descr="Rityta 2 kopi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969" y="1277319"/>
            <a:ext cx="2488630" cy="17793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Rityta 2.png" descr="Rityta 2.png"/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134656" y="1291590"/>
            <a:ext cx="1183325" cy="12173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Rityta 4.png" descr="Rityta 4.png"/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3261076" y="1459168"/>
            <a:ext cx="1837643" cy="12955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Rityta 5.png" descr="Rityta 5.png"/>
          <p:cNvPicPr>
            <a:picLocks noChangeAspect="1"/>
          </p:cNvPicPr>
          <p:nvPr/>
        </p:nvPicPr>
        <p:blipFill>
          <a:blip r:embed="rId6">
            <a:alphaModFix amt="50000"/>
          </a:blip>
          <a:stretch>
            <a:fillRect/>
          </a:stretch>
        </p:blipFill>
        <p:spPr>
          <a:xfrm>
            <a:off x="4892559" y="1448979"/>
            <a:ext cx="897755" cy="1338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Rityta 6 kopia.png" descr="Rityta 6 kopia.png"/>
          <p:cNvPicPr>
            <a:picLocks noChangeAspect="1"/>
          </p:cNvPicPr>
          <p:nvPr/>
        </p:nvPicPr>
        <p:blipFill>
          <a:blip r:embed="rId7">
            <a:alphaModFix amt="50000"/>
          </a:blip>
          <a:stretch>
            <a:fillRect/>
          </a:stretch>
        </p:blipFill>
        <p:spPr>
          <a:xfrm>
            <a:off x="7664921" y="1217251"/>
            <a:ext cx="2852699" cy="17793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Rityta 6.png" descr="Rityta 6.png"/>
          <p:cNvPicPr>
            <a:picLocks noChangeAspect="1"/>
          </p:cNvPicPr>
          <p:nvPr/>
        </p:nvPicPr>
        <p:blipFill>
          <a:blip r:embed="rId8">
            <a:alphaModFix amt="50000"/>
          </a:blip>
          <a:stretch>
            <a:fillRect/>
          </a:stretch>
        </p:blipFill>
        <p:spPr>
          <a:xfrm>
            <a:off x="5686222" y="1430709"/>
            <a:ext cx="2051727" cy="150802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Rityta 21.png" descr="Rityta 21.png"/>
          <p:cNvPicPr>
            <a:picLocks noChangeAspect="1"/>
          </p:cNvPicPr>
          <p:nvPr/>
        </p:nvPicPr>
        <p:blipFill>
          <a:blip r:embed="rId9">
            <a:alphaModFix amt="50000"/>
          </a:blip>
          <a:stretch>
            <a:fillRect/>
          </a:stretch>
        </p:blipFill>
        <p:spPr>
          <a:xfrm>
            <a:off x="10465852" y="1512908"/>
            <a:ext cx="1183325" cy="18430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Rityta 8.png" descr="Rityta 8.png"/>
          <p:cNvPicPr>
            <a:picLocks noChangeAspect="1"/>
          </p:cNvPicPr>
          <p:nvPr/>
        </p:nvPicPr>
        <p:blipFill>
          <a:blip r:embed="rId10">
            <a:alphaModFix amt="50000"/>
          </a:blip>
          <a:stretch>
            <a:fillRect/>
          </a:stretch>
        </p:blipFill>
        <p:spPr>
          <a:xfrm>
            <a:off x="312457" y="2183130"/>
            <a:ext cx="2645861" cy="200754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Rityta 10.png" descr="Rityta 10.png"/>
          <p:cNvPicPr>
            <a:picLocks noChangeAspect="1"/>
          </p:cNvPicPr>
          <p:nvPr/>
        </p:nvPicPr>
        <p:blipFill>
          <a:blip r:embed="rId11">
            <a:alphaModFix amt="50000"/>
          </a:blip>
          <a:stretch>
            <a:fillRect/>
          </a:stretch>
        </p:blipFill>
        <p:spPr>
          <a:xfrm>
            <a:off x="2957014" y="2640330"/>
            <a:ext cx="1837643" cy="16240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Rityta 13.png" descr="Rityta 13.png"/>
          <p:cNvPicPr>
            <a:picLocks noChangeAspect="1"/>
          </p:cNvPicPr>
          <p:nvPr/>
        </p:nvPicPr>
        <p:blipFill>
          <a:blip r:embed="rId12">
            <a:alphaModFix amt="50000"/>
          </a:blip>
          <a:stretch>
            <a:fillRect/>
          </a:stretch>
        </p:blipFill>
        <p:spPr>
          <a:xfrm>
            <a:off x="4612341" y="2397221"/>
            <a:ext cx="1183325" cy="14199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Rityta 14.png" descr="Rityta 14.png"/>
          <p:cNvPicPr>
            <a:picLocks noChangeAspect="1"/>
          </p:cNvPicPr>
          <p:nvPr/>
        </p:nvPicPr>
        <p:blipFill>
          <a:blip r:embed="rId13">
            <a:alphaModFix amt="50000"/>
          </a:blip>
          <a:stretch>
            <a:fillRect/>
          </a:stretch>
        </p:blipFill>
        <p:spPr>
          <a:xfrm>
            <a:off x="5686222" y="2777601"/>
            <a:ext cx="1519829" cy="6592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Rityta 16.png" descr="Rityta 16.png"/>
          <p:cNvPicPr>
            <a:picLocks noChangeAspect="1"/>
          </p:cNvPicPr>
          <p:nvPr/>
        </p:nvPicPr>
        <p:blipFill>
          <a:blip r:embed="rId14">
            <a:alphaModFix amt="50000"/>
          </a:blip>
          <a:stretch>
            <a:fillRect/>
          </a:stretch>
        </p:blipFill>
        <p:spPr>
          <a:xfrm>
            <a:off x="7151693" y="2674990"/>
            <a:ext cx="1699177" cy="150802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Rityta 19_1.png" descr="Rityta 19_1.png"/>
          <p:cNvPicPr>
            <a:picLocks noChangeAspect="1"/>
          </p:cNvPicPr>
          <p:nvPr/>
        </p:nvPicPr>
        <p:blipFill>
          <a:blip r:embed="rId15">
            <a:alphaModFix amt="50000"/>
          </a:blip>
          <a:srcRect/>
          <a:stretch>
            <a:fillRect/>
          </a:stretch>
        </p:blipFill>
        <p:spPr>
          <a:xfrm>
            <a:off x="9933954" y="3137429"/>
            <a:ext cx="659624" cy="9498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Rityta 19.png" descr="Rityta 19.png"/>
          <p:cNvPicPr>
            <a:picLocks noChangeAspect="1"/>
          </p:cNvPicPr>
          <p:nvPr/>
        </p:nvPicPr>
        <p:blipFill>
          <a:blip r:embed="rId16">
            <a:alphaModFix amt="50000"/>
          </a:blip>
          <a:stretch>
            <a:fillRect/>
          </a:stretch>
        </p:blipFill>
        <p:spPr>
          <a:xfrm>
            <a:off x="8637245" y="2833027"/>
            <a:ext cx="1348737" cy="11919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Rityta 20.png" descr="Rityta 20.png"/>
          <p:cNvPicPr>
            <a:picLocks noChangeAspect="1"/>
          </p:cNvPicPr>
          <p:nvPr/>
        </p:nvPicPr>
        <p:blipFill>
          <a:blip r:embed="rId17">
            <a:alphaModFix amt="50000"/>
          </a:blip>
          <a:stretch>
            <a:fillRect/>
          </a:stretch>
        </p:blipFill>
        <p:spPr>
          <a:xfrm>
            <a:off x="10465852" y="3224095"/>
            <a:ext cx="1009434" cy="17046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Rityta 17.png" descr="Rityta 17.png"/>
          <p:cNvPicPr>
            <a:picLocks noChangeAspect="1"/>
          </p:cNvPicPr>
          <p:nvPr/>
        </p:nvPicPr>
        <p:blipFill>
          <a:blip r:embed="rId18">
            <a:alphaModFix amt="50000"/>
          </a:blip>
          <a:stretch>
            <a:fillRect/>
          </a:stretch>
        </p:blipFill>
        <p:spPr>
          <a:xfrm>
            <a:off x="7198378" y="3889893"/>
            <a:ext cx="3349021" cy="126425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Rityta 15.png" descr="Rityta 15.png"/>
          <p:cNvPicPr>
            <a:picLocks noChangeAspect="1"/>
          </p:cNvPicPr>
          <p:nvPr/>
        </p:nvPicPr>
        <p:blipFill>
          <a:blip r:embed="rId19">
            <a:alphaModFix amt="50000"/>
          </a:blip>
          <a:stretch>
            <a:fillRect/>
          </a:stretch>
        </p:blipFill>
        <p:spPr>
          <a:xfrm>
            <a:off x="5380641" y="3428999"/>
            <a:ext cx="1959896" cy="168061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Rityta 12.png" descr="Rityta 12.png"/>
          <p:cNvPicPr>
            <a:picLocks noChangeAspect="1"/>
          </p:cNvPicPr>
          <p:nvPr/>
        </p:nvPicPr>
        <p:blipFill>
          <a:blip r:embed="rId20">
            <a:alphaModFix amt="50000"/>
          </a:blip>
          <a:stretch>
            <a:fillRect/>
          </a:stretch>
        </p:blipFill>
        <p:spPr>
          <a:xfrm>
            <a:off x="3056964" y="3764213"/>
            <a:ext cx="2479746" cy="15901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Rityta 11.png" descr="Rityta 11.png"/>
          <p:cNvPicPr>
            <a:picLocks noChangeAspect="1"/>
          </p:cNvPicPr>
          <p:nvPr/>
        </p:nvPicPr>
        <p:blipFill>
          <a:blip r:embed="rId21">
            <a:alphaModFix amt="50000"/>
          </a:blip>
          <a:stretch>
            <a:fillRect/>
          </a:stretch>
        </p:blipFill>
        <p:spPr>
          <a:xfrm>
            <a:off x="268642" y="3849287"/>
            <a:ext cx="2897936" cy="1419989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E00BAD67-59D8-4222-8F39-AF088F44E9B8}"/>
              </a:ext>
            </a:extLst>
          </p:cNvPr>
          <p:cNvSpPr txBox="1"/>
          <p:nvPr/>
        </p:nvSpPr>
        <p:spPr>
          <a:xfrm>
            <a:off x="1343713" y="1430708"/>
            <a:ext cx="2180383" cy="14403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1146" tIns="41146" rIns="41146" bIns="41146" numCol="1" spcCol="38100" rtlCol="0" anchor="t">
            <a:spAutoFit/>
          </a:bodyPr>
          <a:lstStyle/>
          <a:p>
            <a:pPr algn="ctr"/>
            <a:r>
              <a:rPr lang="sv-SE" b="1" dirty="0">
                <a:solidFill>
                  <a:schemeClr val="bg1"/>
                </a:solidFill>
              </a:rPr>
              <a:t>Stärka kommuner </a:t>
            </a:r>
          </a:p>
          <a:p>
            <a:pPr algn="ctr"/>
            <a:r>
              <a:rPr lang="sv-SE" b="1" dirty="0">
                <a:solidFill>
                  <a:schemeClr val="bg1"/>
                </a:solidFill>
              </a:rPr>
              <a:t>vid utbetalning av </a:t>
            </a:r>
          </a:p>
          <a:p>
            <a:pPr algn="ctr"/>
            <a:r>
              <a:rPr lang="sv-SE" b="1" dirty="0">
                <a:solidFill>
                  <a:schemeClr val="bg1"/>
                </a:solidFill>
              </a:rPr>
              <a:t>ekonomiskt </a:t>
            </a:r>
          </a:p>
          <a:p>
            <a:pPr algn="ctr"/>
            <a:r>
              <a:rPr lang="sv-SE" b="1" dirty="0">
                <a:solidFill>
                  <a:schemeClr val="bg1"/>
                </a:solidFill>
              </a:rPr>
              <a:t>bistånd</a:t>
            </a:r>
          </a:p>
          <a:p>
            <a:pPr defTabSz="822960" hangingPunct="0"/>
            <a:endParaRPr lang="sv-SE" sz="1620" dirty="0">
              <a:solidFill>
                <a:srgbClr val="1E1E1E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8142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K-mall-2018-12 ljus">
  <a:themeElements>
    <a:clrScheme name="Försäkringskassan mörk palett 2018">
      <a:dk1>
        <a:srgbClr val="1E1E1E"/>
      </a:dk1>
      <a:lt1>
        <a:srgbClr val="FFFFFF"/>
      </a:lt1>
      <a:dk2>
        <a:srgbClr val="11693E"/>
      </a:dk2>
      <a:lt2>
        <a:srgbClr val="A6D0AB"/>
      </a:lt2>
      <a:accent1>
        <a:srgbClr val="5F9E6C"/>
      </a:accent1>
      <a:accent2>
        <a:srgbClr val="A73A64"/>
      </a:accent2>
      <a:accent3>
        <a:srgbClr val="BF8A20"/>
      </a:accent3>
      <a:accent4>
        <a:srgbClr val="D34503"/>
      </a:accent4>
      <a:accent5>
        <a:srgbClr val="4C669F"/>
      </a:accent5>
      <a:accent6>
        <a:srgbClr val="A6D0AB"/>
      </a:accent6>
      <a:hlink>
        <a:srgbClr val="009CDD"/>
      </a:hlink>
      <a:folHlink>
        <a:srgbClr val="AEAFAD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19050">
          <a:noFill/>
        </a:ln>
        <a:effectLst>
          <a:outerShdw blurRad="12700" dist="12700" dir="5400000" algn="t" rotWithShape="0">
            <a:prstClr val="black">
              <a:alpha val="40000"/>
            </a:prstClr>
          </a:outerShdw>
        </a:effectLst>
      </a:spPr>
      <a:bodyPr rot="0" spcFirstLastPara="0" vertOverflow="overflow" horzOverflow="overflow" vert="horz" wrap="square" lIns="36000" tIns="72000" rIns="36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Aft>
            <a:spcPts val="600"/>
          </a:spcAft>
          <a:defRPr sz="1400">
            <a:solidFill>
              <a:schemeClr val="tx1">
                <a:lumMod val="90000"/>
                <a:lumOff val="10000"/>
              </a:schemeClr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 cap="sq">
          <a:solidFill>
            <a:schemeClr val="accent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spcAft>
            <a:spcPts val="600"/>
          </a:spcAft>
          <a:defRPr sz="1400" spc="-20" dirty="0" smtClean="0">
            <a:solidFill>
              <a:schemeClr val="tx1">
                <a:lumMod val="90000"/>
                <a:lumOff val="10000"/>
              </a:schemeClr>
            </a:solidFill>
            <a:latin typeface="+mn-lt"/>
          </a:defRPr>
        </a:defPPr>
      </a:lstStyle>
    </a:txDef>
  </a:objectDefaults>
  <a:extraClrSchemeLst>
    <a:extraClrScheme>
      <a:clrScheme name="Office-tema 1">
        <a:dk1>
          <a:srgbClr val="000000"/>
        </a:dk1>
        <a:lt1>
          <a:srgbClr val="FFFFFF"/>
        </a:lt1>
        <a:dk2>
          <a:srgbClr val="007336"/>
        </a:dk2>
        <a:lt2>
          <a:srgbClr val="808080"/>
        </a:lt2>
        <a:accent1>
          <a:srgbClr val="D0DE8E"/>
        </a:accent1>
        <a:accent2>
          <a:srgbClr val="84B317"/>
        </a:accent2>
        <a:accent3>
          <a:srgbClr val="FFFFFF"/>
        </a:accent3>
        <a:accent4>
          <a:srgbClr val="000000"/>
        </a:accent4>
        <a:accent5>
          <a:srgbClr val="E4ECC6"/>
        </a:accent5>
        <a:accent6>
          <a:srgbClr val="77A214"/>
        </a:accent6>
        <a:hlink>
          <a:srgbClr val="0098D1"/>
        </a:hlink>
        <a:folHlink>
          <a:srgbClr val="9D62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K_original_ppt-mall" id="{36A0DBC0-13A5-432A-A628-79C8EE2D8F02}" vid="{6AC81A52-3750-4042-AEC5-8A077A3F371D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9849</TotalTime>
  <Words>125</Words>
  <Application>Microsoft Office PowerPoint</Application>
  <PresentationFormat>Bredbild</PresentationFormat>
  <Paragraphs>69</Paragraphs>
  <Slides>11</Slides>
  <Notes>11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Office-tema</vt:lpstr>
      <vt:lpstr>FK-mall-2018-12 ljus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Hur kan vi stärka varandra?</vt:lpstr>
    </vt:vector>
  </TitlesOfParts>
  <Company>Skatteverket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Anette Eriksson</dc:creator>
  <cp:lastModifiedBy>Ibjer Johanna (7142)</cp:lastModifiedBy>
  <cp:revision>210</cp:revision>
  <cp:lastPrinted>2024-10-04T12:20:20Z</cp:lastPrinted>
  <dcterms:created xsi:type="dcterms:W3CDTF">2024-05-16T07:32:16Z</dcterms:created>
  <dcterms:modified xsi:type="dcterms:W3CDTF">2025-04-30T09:58:56Z</dcterms:modified>
</cp:coreProperties>
</file>