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5"/>
  </p:sldMasterIdLst>
  <p:notesMasterIdLst>
    <p:notesMasterId r:id="rId18"/>
  </p:notesMasterIdLst>
  <p:handoutMasterIdLst>
    <p:handoutMasterId r:id="rId19"/>
  </p:handoutMasterIdLst>
  <p:sldIdLst>
    <p:sldId id="2147471715" r:id="rId6"/>
    <p:sldId id="2147471716" r:id="rId7"/>
    <p:sldId id="584" r:id="rId8"/>
    <p:sldId id="619" r:id="rId9"/>
    <p:sldId id="2147471750" r:id="rId10"/>
    <p:sldId id="2147471723" r:id="rId11"/>
    <p:sldId id="2147471738" r:id="rId12"/>
    <p:sldId id="617" r:id="rId13"/>
    <p:sldId id="618" r:id="rId14"/>
    <p:sldId id="2147471746" r:id="rId15"/>
    <p:sldId id="2147471752" r:id="rId16"/>
    <p:sldId id="11284" r:id="rId17"/>
  </p:sldIdLst>
  <p:sldSz cx="12192000" cy="6858000"/>
  <p:notesSz cx="7315200" cy="96012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4080" userDrawn="1">
          <p15:clr>
            <a:srgbClr val="A4A3A4"/>
          </p15:clr>
        </p15:guide>
        <p15:guide id="4" pos="3613" userDrawn="1">
          <p15:clr>
            <a:srgbClr val="A4A3A4"/>
          </p15:clr>
        </p15:guide>
        <p15:guide id="5" orient="horz" pos="216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E5FD38-FC95-0624-FD71-A90613475B65}" name="Stewart, Casey A" initials="SCA" userId="S::casey.stewart@cgi.com::b39f3e4e-1968-4507-bdcf-f8399c7ca83f" providerId="AD"/>
  <p188:author id="{9BB2A889-2C28-43B5-59B8-DA7ED457C6AD}" name="Sauvageau, Joannie" initials="JS" userId="S::joannie.sauvageau@cgi.com::aba41f39-d51a-478e-b895-7de37a774b4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uvageau, Joannie" initials="SJ" lastIdx="0" clrIdx="0">
    <p:extLst>
      <p:ext uri="{19B8F6BF-5375-455C-9EA6-DF929625EA0E}">
        <p15:presenceInfo xmlns:p15="http://schemas.microsoft.com/office/powerpoint/2012/main" userId="S-1-5-21-3641078771-3653456904-245653651-1738683" providerId="AD"/>
      </p:ext>
    </p:extLst>
  </p:cmAuthor>
  <p:cmAuthor id="2" name="Karen G Sellers" initials="KGS" lastIdx="0" clrIdx="1">
    <p:extLst>
      <p:ext uri="{19B8F6BF-5375-455C-9EA6-DF929625EA0E}">
        <p15:presenceInfo xmlns:p15="http://schemas.microsoft.com/office/powerpoint/2012/main" userId="S-1-5-21-682003330-1383384898-1801674531-29202" providerId="AD"/>
      </p:ext>
    </p:extLst>
  </p:cmAuthor>
  <p:cmAuthor id="3" name="Théorêt, Marie-Philippe" initials="TMP" lastIdx="1" clrIdx="2">
    <p:extLst>
      <p:ext uri="{19B8F6BF-5375-455C-9EA6-DF929625EA0E}">
        <p15:presenceInfo xmlns:p15="http://schemas.microsoft.com/office/powerpoint/2012/main" userId="S::marie-philippe.theoret@cgi.com::562c6f3d-82ec-464d-9a1f-d8b144078a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53" autoAdjust="0"/>
  </p:normalViewPr>
  <p:slideViewPr>
    <p:cSldViewPr snapToGrid="0">
      <p:cViewPr varScale="1">
        <p:scale>
          <a:sx n="85" d="100"/>
          <a:sy n="85" d="100"/>
        </p:scale>
        <p:origin x="978" y="60"/>
      </p:cViewPr>
      <p:guideLst>
        <p:guide pos="4080"/>
        <p:guide pos="3613"/>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707"/>
    </p:cViewPr>
  </p:sorterViewPr>
  <p:notesViewPr>
    <p:cSldViewPr snapToGrid="0">
      <p:cViewPr varScale="1">
        <p:scale>
          <a:sx n="51" d="100"/>
          <a:sy n="51" d="100"/>
        </p:scale>
        <p:origin x="1696" y="3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F3D0142-0A92-499C-9E53-36958F98D275}" type="slidenum">
              <a:rPr lang="en-CA" smtClean="0">
                <a:latin typeface="Arial" pitchFamily="34" charset="0"/>
              </a:rPr>
              <a:t>‹#›</a:t>
            </a:fld>
            <a:endParaRPr lang="en-CA" dirty="0">
              <a:latin typeface="Arial" pitchFamily="34" charset="0"/>
            </a:endParaRPr>
          </a:p>
        </p:txBody>
      </p:sp>
    </p:spTree>
    <p:extLst>
      <p:ext uri="{BB962C8B-B14F-4D97-AF65-F5344CB8AC3E}">
        <p14:creationId xmlns:p14="http://schemas.microsoft.com/office/powerpoint/2010/main" val="9873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CA"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B5D7A87D-1CDA-443F-BAE3-82C9C05446C3}" type="datetimeFigureOut">
              <a:rPr lang="en-CA" smtClean="0"/>
              <a:t>2025-03-11</a:t>
            </a:fld>
            <a:endParaRPr lang="en-CA"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CA"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20B9C825-F38E-45BB-92C1-043DE61C9183}" type="slidenum">
              <a:rPr lang="en-CA" smtClean="0"/>
              <a:t>‹#›</a:t>
            </a:fld>
            <a:endParaRPr lang="en-CA" dirty="0"/>
          </a:p>
        </p:txBody>
      </p:sp>
    </p:spTree>
    <p:extLst>
      <p:ext uri="{BB962C8B-B14F-4D97-AF65-F5344CB8AC3E}">
        <p14:creationId xmlns:p14="http://schemas.microsoft.com/office/powerpoint/2010/main" val="1922721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5"/>
          </p:nvPr>
        </p:nvSpPr>
        <p:spPr/>
        <p:txBody>
          <a:bodyPr/>
          <a:lstStyle/>
          <a:p>
            <a:fld id="{20B9C825-F38E-45BB-92C1-043DE61C9183}" type="slidenum">
              <a:rPr lang="en-CA" smtClean="0"/>
              <a:pPr/>
              <a:t>4</a:t>
            </a:fld>
            <a:endParaRPr lang="en-CA" dirty="0"/>
          </a:p>
        </p:txBody>
      </p:sp>
    </p:spTree>
    <p:extLst>
      <p:ext uri="{BB962C8B-B14F-4D97-AF65-F5344CB8AC3E}">
        <p14:creationId xmlns:p14="http://schemas.microsoft.com/office/powerpoint/2010/main" val="351646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7276C-5243-80FA-80D2-143F499BC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0902A-EBE7-BF1C-C6E4-FC4F81147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F6E27-ABF1-C4F2-FCAE-84F1E2463ED6}"/>
              </a:ext>
            </a:extLst>
          </p:cNvPr>
          <p:cNvSpPr>
            <a:spLocks noGrp="1"/>
          </p:cNvSpPr>
          <p:nvPr>
            <p:ph type="body" idx="1"/>
          </p:nvPr>
        </p:nvSpPr>
        <p:spPr/>
        <p:txBody>
          <a:bodyPr>
            <a:normAutofit/>
          </a:bodyPr>
          <a:lstStyle/>
          <a:p>
            <a:endParaRPr lang="sv-SE" dirty="0"/>
          </a:p>
        </p:txBody>
      </p:sp>
      <p:sp>
        <p:nvSpPr>
          <p:cNvPr id="4" name="Slide Number Placeholder 3">
            <a:extLst>
              <a:ext uri="{FF2B5EF4-FFF2-40B4-BE49-F238E27FC236}">
                <a16:creationId xmlns:a16="http://schemas.microsoft.com/office/drawing/2014/main" id="{CCDB863C-20E5-5D04-7625-D9981F974A38}"/>
              </a:ext>
            </a:extLst>
          </p:cNvPr>
          <p:cNvSpPr>
            <a:spLocks noGrp="1"/>
          </p:cNvSpPr>
          <p:nvPr>
            <p:ph type="sldNum" sz="quarter" idx="5"/>
          </p:nvPr>
        </p:nvSpPr>
        <p:spPr/>
        <p:txBody>
          <a:bodyPr/>
          <a:lstStyle/>
          <a:p>
            <a:fld id="{20B9C825-F38E-45BB-92C1-043DE61C9183}" type="slidenum">
              <a:rPr lang="en-CA" smtClean="0"/>
              <a:pPr/>
              <a:t>5</a:t>
            </a:fld>
            <a:endParaRPr lang="en-CA" dirty="0"/>
          </a:p>
        </p:txBody>
      </p:sp>
    </p:spTree>
    <p:extLst>
      <p:ext uri="{BB962C8B-B14F-4D97-AF65-F5344CB8AC3E}">
        <p14:creationId xmlns:p14="http://schemas.microsoft.com/office/powerpoint/2010/main" val="377253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20B9C825-F38E-45BB-92C1-043DE61C9183}" type="slidenum">
              <a:rPr lang="en-CA" smtClean="0"/>
              <a:t>6</a:t>
            </a:fld>
            <a:endParaRPr lang="en-CA" dirty="0"/>
          </a:p>
        </p:txBody>
      </p:sp>
    </p:spTree>
    <p:extLst>
      <p:ext uri="{BB962C8B-B14F-4D97-AF65-F5344CB8AC3E}">
        <p14:creationId xmlns:p14="http://schemas.microsoft.com/office/powerpoint/2010/main" val="115203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20B9C825-F38E-45BB-92C1-043DE61C9183}" type="slidenum">
              <a:rPr lang="en-CA" smtClean="0"/>
              <a:t>7</a:t>
            </a:fld>
            <a:endParaRPr lang="en-CA"/>
          </a:p>
        </p:txBody>
      </p:sp>
    </p:spTree>
    <p:extLst>
      <p:ext uri="{BB962C8B-B14F-4D97-AF65-F5344CB8AC3E}">
        <p14:creationId xmlns:p14="http://schemas.microsoft.com/office/powerpoint/2010/main" val="270057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5"/>
          </p:nvPr>
        </p:nvSpPr>
        <p:spPr/>
        <p:txBody>
          <a:bodyPr/>
          <a:lstStyle/>
          <a:p>
            <a:fld id="{20B9C825-F38E-45BB-92C1-043DE61C9183}" type="slidenum">
              <a:rPr lang="en-CA" smtClean="0"/>
              <a:pPr/>
              <a:t>8</a:t>
            </a:fld>
            <a:endParaRPr lang="en-CA" dirty="0"/>
          </a:p>
        </p:txBody>
      </p:sp>
    </p:spTree>
    <p:extLst>
      <p:ext uri="{BB962C8B-B14F-4D97-AF65-F5344CB8AC3E}">
        <p14:creationId xmlns:p14="http://schemas.microsoft.com/office/powerpoint/2010/main" val="165061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5"/>
          </p:nvPr>
        </p:nvSpPr>
        <p:spPr/>
        <p:txBody>
          <a:bodyPr/>
          <a:lstStyle/>
          <a:p>
            <a:fld id="{20B9C825-F38E-45BB-92C1-043DE61C9183}" type="slidenum">
              <a:rPr lang="en-CA" smtClean="0"/>
              <a:pPr/>
              <a:t>9</a:t>
            </a:fld>
            <a:endParaRPr lang="en-CA" dirty="0"/>
          </a:p>
        </p:txBody>
      </p:sp>
    </p:spTree>
    <p:extLst>
      <p:ext uri="{BB962C8B-B14F-4D97-AF65-F5344CB8AC3E}">
        <p14:creationId xmlns:p14="http://schemas.microsoft.com/office/powerpoint/2010/main" val="203749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sv-SE" b="0" i="0" dirty="0">
              <a:solidFill>
                <a:srgbClr val="333333"/>
              </a:solidFill>
              <a:effectLst/>
              <a:latin typeface="Source Sans Pro" panose="020B0503030403020204" pitchFamily="34" charset="0"/>
            </a:endParaRPr>
          </a:p>
          <a:p>
            <a:pPr algn="l"/>
            <a:br>
              <a:rPr lang="sv-SE" dirty="0"/>
            </a:br>
            <a:endParaRPr lang="sv-SE" dirty="0"/>
          </a:p>
        </p:txBody>
      </p:sp>
      <p:sp>
        <p:nvSpPr>
          <p:cNvPr id="4" name="Slide Number Placeholder 3"/>
          <p:cNvSpPr>
            <a:spLocks noGrp="1"/>
          </p:cNvSpPr>
          <p:nvPr>
            <p:ph type="sldNum" sz="quarter" idx="5"/>
          </p:nvPr>
        </p:nvSpPr>
        <p:spPr/>
        <p:txBody>
          <a:bodyPr/>
          <a:lstStyle/>
          <a:p>
            <a:fld id="{20B9C825-F38E-45BB-92C1-043DE61C9183}" type="slidenum">
              <a:rPr lang="en-CA" smtClean="0"/>
              <a:t>10</a:t>
            </a:fld>
            <a:endParaRPr lang="en-CA"/>
          </a:p>
        </p:txBody>
      </p:sp>
    </p:spTree>
    <p:extLst>
      <p:ext uri="{BB962C8B-B14F-4D97-AF65-F5344CB8AC3E}">
        <p14:creationId xmlns:p14="http://schemas.microsoft.com/office/powerpoint/2010/main" val="149848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ad Only">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39E471-216A-F16D-9EED-678F84B8F90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F005B678-1769-99EA-ECF6-E729115A540D}"/>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
        <p:nvSpPr>
          <p:cNvPr id="4" name="TextBox 3">
            <a:extLst>
              <a:ext uri="{FF2B5EF4-FFF2-40B4-BE49-F238E27FC236}">
                <a16:creationId xmlns:a16="http://schemas.microsoft.com/office/drawing/2014/main" id="{BCED8B9F-977E-4292-9524-3F0A97972769}"/>
              </a:ext>
            </a:extLst>
          </p:cNvPr>
          <p:cNvSpPr txBox="1"/>
          <p:nvPr userDrawn="1"/>
        </p:nvSpPr>
        <p:spPr>
          <a:xfrm>
            <a:off x="0" y="0"/>
            <a:ext cx="12192000" cy="6858000"/>
          </a:xfrm>
          <a:prstGeom prst="rect">
            <a:avLst/>
          </a:prstGeom>
          <a:solidFill>
            <a:srgbClr val="333333"/>
          </a:solidFill>
        </p:spPr>
        <p:txBody>
          <a:bodyPr vert="horz" wrap="square" lIns="0" tIns="0" rIns="0" bIns="0" rtlCol="0" anchor="ctr" anchorCtr="0">
            <a:normAutofit/>
          </a:bodyPr>
          <a:lstStyle/>
          <a:p>
            <a:pPr algn="ctr">
              <a:lnSpc>
                <a:spcPct val="80000"/>
              </a:lnSpc>
            </a:pPr>
            <a:r>
              <a:rPr lang="en-US" sz="16600" dirty="0">
                <a:solidFill>
                  <a:schemeClr val="bg1"/>
                </a:solidFill>
              </a:rPr>
              <a:t>Title &amp; agenda layouts</a:t>
            </a:r>
          </a:p>
        </p:txBody>
      </p:sp>
    </p:spTree>
    <p:extLst>
      <p:ext uri="{BB962C8B-B14F-4D97-AF65-F5344CB8AC3E}">
        <p14:creationId xmlns:p14="http://schemas.microsoft.com/office/powerpoint/2010/main" val="3075433104"/>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 Only 2">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39E471-216A-F16D-9EED-678F84B8F90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F005B678-1769-99EA-ECF6-E729115A540D}"/>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
        <p:nvSpPr>
          <p:cNvPr id="4" name="TextBox 3">
            <a:extLst>
              <a:ext uri="{FF2B5EF4-FFF2-40B4-BE49-F238E27FC236}">
                <a16:creationId xmlns:a16="http://schemas.microsoft.com/office/drawing/2014/main" id="{BCED8B9F-977E-4292-9524-3F0A97972769}"/>
              </a:ext>
            </a:extLst>
          </p:cNvPr>
          <p:cNvSpPr txBox="1"/>
          <p:nvPr userDrawn="1"/>
        </p:nvSpPr>
        <p:spPr>
          <a:xfrm>
            <a:off x="0" y="0"/>
            <a:ext cx="12192000" cy="6858000"/>
          </a:xfrm>
          <a:prstGeom prst="rect">
            <a:avLst/>
          </a:prstGeom>
          <a:solidFill>
            <a:srgbClr val="333333"/>
          </a:solidFill>
        </p:spPr>
        <p:txBody>
          <a:bodyPr vert="horz" wrap="square" lIns="0" tIns="0" rIns="0" bIns="0" rtlCol="0" anchor="ctr" anchorCtr="0">
            <a:normAutofit/>
          </a:bodyPr>
          <a:lstStyle/>
          <a:p>
            <a:pPr algn="ctr"/>
            <a:r>
              <a:rPr lang="en-US" sz="16600" noProof="0" dirty="0">
                <a:solidFill>
                  <a:schemeClr val="bg1"/>
                </a:solidFill>
              </a:rPr>
              <a:t>Content</a:t>
            </a:r>
            <a:br>
              <a:rPr lang="en-US" sz="16600" noProof="0" dirty="0">
                <a:solidFill>
                  <a:schemeClr val="bg1"/>
                </a:solidFill>
              </a:rPr>
            </a:br>
            <a:r>
              <a:rPr lang="en-US" sz="16600" noProof="0" dirty="0">
                <a:solidFill>
                  <a:schemeClr val="bg1"/>
                </a:solidFill>
              </a:rPr>
              <a:t>layouts</a:t>
            </a:r>
            <a:endParaRPr lang="en-US" sz="16600" dirty="0">
              <a:solidFill>
                <a:schemeClr val="bg1"/>
              </a:solidFill>
            </a:endParaRPr>
          </a:p>
        </p:txBody>
      </p:sp>
    </p:spTree>
    <p:extLst>
      <p:ext uri="{BB962C8B-B14F-4D97-AF65-F5344CB8AC3E}">
        <p14:creationId xmlns:p14="http://schemas.microsoft.com/office/powerpoint/2010/main" val="3096695318"/>
      </p:ext>
    </p:extLst>
  </p:cSld>
  <p:clrMapOvr>
    <a:masterClrMapping/>
  </p:clrMapOvr>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62D33-9FEA-F269-5FD5-7B5DB87AA0AE}"/>
              </a:ext>
            </a:extLst>
          </p:cNvPr>
          <p:cNvSpPr>
            <a:spLocks noGrp="1"/>
          </p:cNvSpPr>
          <p:nvPr>
            <p:ph type="title" hasCustomPrompt="1"/>
          </p:nvPr>
        </p:nvSpPr>
        <p:spPr/>
        <p:txBody>
          <a:bodyPr/>
          <a:lstStyle/>
          <a:p>
            <a:r>
              <a:rPr lang="en-US" dirty="0"/>
              <a:t>Standard content slide – click to add title</a:t>
            </a:r>
          </a:p>
        </p:txBody>
      </p:sp>
      <p:sp>
        <p:nvSpPr>
          <p:cNvPr id="5" name="Content Placeholder 20">
            <a:extLst>
              <a:ext uri="{FF2B5EF4-FFF2-40B4-BE49-F238E27FC236}">
                <a16:creationId xmlns:a16="http://schemas.microsoft.com/office/drawing/2014/main" id="{6A54173B-8497-A140-8F24-1AF3E1B758D8}"/>
              </a:ext>
            </a:extLst>
          </p:cNvPr>
          <p:cNvSpPr>
            <a:spLocks noGrp="1"/>
          </p:cNvSpPr>
          <p:nvPr>
            <p:ph sz="quarter" idx="17" hasCustomPrompt="1"/>
          </p:nvPr>
        </p:nvSpPr>
        <p:spPr>
          <a:xfrm>
            <a:off x="766763" y="1527176"/>
            <a:ext cx="10658475" cy="4565650"/>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0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0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6" name="Footer Placeholder 5">
            <a:extLst>
              <a:ext uri="{FF2B5EF4-FFF2-40B4-BE49-F238E27FC236}">
                <a16:creationId xmlns:a16="http://schemas.microsoft.com/office/drawing/2014/main" id="{3D76CFA5-EB83-A561-2284-3D83107B5542}"/>
              </a:ext>
              <a:ext uri="{C183D7F6-B498-43B3-948B-1728B52AA6E4}">
                <adec:decorative xmlns:adec="http://schemas.microsoft.com/office/drawing/2017/decorative" val="1"/>
              </a:ext>
            </a:extLst>
          </p:cNvPr>
          <p:cNvSpPr>
            <a:spLocks noGrp="1"/>
          </p:cNvSpPr>
          <p:nvPr>
            <p:ph type="ftr" sz="quarter" idx="20"/>
          </p:nvPr>
        </p:nvSpPr>
        <p:spPr>
          <a:xfrm>
            <a:off x="4038600" y="6965950"/>
            <a:ext cx="4114800" cy="137160"/>
          </a:xfrm>
        </p:spPr>
        <p:txBody>
          <a:bodyPr/>
          <a:lstStyle/>
          <a:p>
            <a:endParaRPr lang="en-US" noProof="0" dirty="0"/>
          </a:p>
        </p:txBody>
      </p:sp>
      <p:sp>
        <p:nvSpPr>
          <p:cNvPr id="2" name="Slide Number Placeholder 2">
            <a:extLst>
              <a:ext uri="{FF2B5EF4-FFF2-40B4-BE49-F238E27FC236}">
                <a16:creationId xmlns:a16="http://schemas.microsoft.com/office/drawing/2014/main" id="{A9D43B2A-0634-FFFC-5993-893162DDF73C}"/>
              </a:ext>
              <a:ext uri="{C183D7F6-B498-43B3-948B-1728B52AA6E4}">
                <adec:decorative xmlns:adec="http://schemas.microsoft.com/office/drawing/2017/decorative" val="1"/>
              </a:ext>
            </a:extLst>
          </p:cNvPr>
          <p:cNvSpPr>
            <a:spLocks noGrp="1"/>
          </p:cNvSpPr>
          <p:nvPr>
            <p:ph type="sldNum" sz="quarter" idx="10"/>
          </p:nvPr>
        </p:nvSpPr>
        <p:spPr>
          <a:xfrm>
            <a:off x="11163034" y="6965950"/>
            <a:ext cx="261660" cy="137160"/>
          </a:xfrm>
        </p:spPr>
        <p:txBody>
          <a:bodyPr>
            <a:noAutofit/>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49224200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foot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D54BB2-D6CB-0180-A851-A5A81129AE1E}"/>
              </a:ext>
            </a:extLst>
          </p:cNvPr>
          <p:cNvSpPr>
            <a:spLocks noGrp="1"/>
          </p:cNvSpPr>
          <p:nvPr>
            <p:ph type="title" hasCustomPrompt="1"/>
          </p:nvPr>
        </p:nvSpPr>
        <p:spPr/>
        <p:txBody>
          <a:bodyPr/>
          <a:lstStyle/>
          <a:p>
            <a:r>
              <a:rPr lang="en-US" dirty="0"/>
              <a:t>Content slide with footer – click to add title</a:t>
            </a:r>
          </a:p>
        </p:txBody>
      </p:sp>
      <p:sp>
        <p:nvSpPr>
          <p:cNvPr id="11" name="Content Placeholder 20">
            <a:extLst>
              <a:ext uri="{FF2B5EF4-FFF2-40B4-BE49-F238E27FC236}">
                <a16:creationId xmlns:a16="http://schemas.microsoft.com/office/drawing/2014/main" id="{664288B6-E25D-149D-CA4E-3AC4D89126D2}"/>
              </a:ext>
            </a:extLst>
          </p:cNvPr>
          <p:cNvSpPr>
            <a:spLocks noGrp="1"/>
          </p:cNvSpPr>
          <p:nvPr>
            <p:ph sz="quarter" idx="17" hasCustomPrompt="1"/>
          </p:nvPr>
        </p:nvSpPr>
        <p:spPr>
          <a:xfrm>
            <a:off x="766763" y="1527047"/>
            <a:ext cx="10658475" cy="3520440"/>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0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0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10" name="Text Placeholder 9">
            <a:extLst>
              <a:ext uri="{FF2B5EF4-FFF2-40B4-BE49-F238E27FC236}">
                <a16:creationId xmlns:a16="http://schemas.microsoft.com/office/drawing/2014/main" id="{E70BE596-BF62-6182-8D96-2B94A0B6D54A}"/>
              </a:ext>
            </a:extLst>
          </p:cNvPr>
          <p:cNvSpPr>
            <a:spLocks noGrp="1"/>
          </p:cNvSpPr>
          <p:nvPr>
            <p:ph type="body" sz="quarter" idx="19"/>
          </p:nvPr>
        </p:nvSpPr>
        <p:spPr>
          <a:xfrm>
            <a:off x="768096" y="5349240"/>
            <a:ext cx="10661904" cy="740664"/>
          </a:xfrm>
          <a:prstGeom prst="rect">
            <a:avLst/>
          </a:prstGeom>
        </p:spPr>
        <p:txBody>
          <a:bodyPr lIns="0" tIns="0" rIns="0" bIns="0"/>
          <a:lstStyle>
            <a:lvl1pPr marL="0" indent="0">
              <a:buNone/>
              <a:defRPr sz="1800" b="0"/>
            </a:lvl1pPr>
            <a:lvl2pPr marL="457200" indent="0">
              <a:buNone/>
              <a:defRPr sz="1800"/>
            </a:lvl2pPr>
            <a:lvl3pPr>
              <a:defRPr sz="1800"/>
            </a:lvl3pPr>
            <a:lvl4pPr>
              <a:defRPr sz="1800"/>
            </a:lvl4pPr>
            <a:lvl5pPr>
              <a:defRPr sz="1800"/>
            </a:lvl5pPr>
          </a:lstStyle>
          <a:p>
            <a:pPr lvl="0"/>
            <a:r>
              <a:rPr lang="en-US" noProof="0"/>
              <a:t>Click to edit Master text styles</a:t>
            </a:r>
          </a:p>
        </p:txBody>
      </p:sp>
      <p:sp>
        <p:nvSpPr>
          <p:cNvPr id="2" name="Footer Placeholder 1">
            <a:extLst>
              <a:ext uri="{FF2B5EF4-FFF2-40B4-BE49-F238E27FC236}">
                <a16:creationId xmlns:a16="http://schemas.microsoft.com/office/drawing/2014/main" id="{AE37A9F4-ACBC-2D14-03AD-EF4062476585}"/>
              </a:ext>
              <a:ext uri="{C183D7F6-B498-43B3-948B-1728B52AA6E4}">
                <adec:decorative xmlns:adec="http://schemas.microsoft.com/office/drawing/2017/decorative" val="1"/>
              </a:ext>
            </a:extLst>
          </p:cNvPr>
          <p:cNvSpPr>
            <a:spLocks noGrp="1"/>
          </p:cNvSpPr>
          <p:nvPr>
            <p:ph type="ftr" sz="quarter" idx="23"/>
          </p:nvPr>
        </p:nvSpPr>
        <p:spPr/>
        <p:txBody>
          <a:bodyPr/>
          <a:lstStyle/>
          <a:p>
            <a:endParaRPr lang="en-US" noProof="0" dirty="0"/>
          </a:p>
        </p:txBody>
      </p:sp>
      <p:sp>
        <p:nvSpPr>
          <p:cNvPr id="9" name="Slide Number Placeholder 8">
            <a:extLst>
              <a:ext uri="{FF2B5EF4-FFF2-40B4-BE49-F238E27FC236}">
                <a16:creationId xmlns:a16="http://schemas.microsoft.com/office/drawing/2014/main" id="{B30F9A04-27DF-54AE-C277-3B57C1FF6E6C}"/>
              </a:ext>
              <a:ext uri="{C183D7F6-B498-43B3-948B-1728B52AA6E4}">
                <adec:decorative xmlns:adec="http://schemas.microsoft.com/office/drawing/2017/decorative" val="1"/>
              </a:ext>
            </a:extLst>
          </p:cNvPr>
          <p:cNvSpPr>
            <a:spLocks noGrp="1"/>
          </p:cNvSpPr>
          <p:nvPr>
            <p:ph type="sldNum" sz="quarter" idx="22"/>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2491551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lower subtitle/headin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E9C16F-4BA6-5D28-1408-BCF6059A4050}"/>
              </a:ext>
            </a:extLst>
          </p:cNvPr>
          <p:cNvSpPr>
            <a:spLocks noGrp="1"/>
          </p:cNvSpPr>
          <p:nvPr>
            <p:ph type="title" hasCustomPrompt="1"/>
          </p:nvPr>
        </p:nvSpPr>
        <p:spPr/>
        <p:txBody>
          <a:bodyPr/>
          <a:lstStyle/>
          <a:p>
            <a:r>
              <a:rPr lang="en-US" dirty="0"/>
              <a:t>Content slide with lower subtitle/heading – click to add title</a:t>
            </a:r>
          </a:p>
        </p:txBody>
      </p:sp>
      <p:sp>
        <p:nvSpPr>
          <p:cNvPr id="4" name="Subtitle Placeholder 14">
            <a:extLst>
              <a:ext uri="{FF2B5EF4-FFF2-40B4-BE49-F238E27FC236}">
                <a16:creationId xmlns:a16="http://schemas.microsoft.com/office/drawing/2014/main" id="{9950F591-6698-174F-81A5-43CD769B1073}"/>
              </a:ext>
            </a:extLst>
          </p:cNvPr>
          <p:cNvSpPr>
            <a:spLocks noGrp="1"/>
          </p:cNvSpPr>
          <p:nvPr>
            <p:ph idx="1" hasCustomPrompt="1"/>
          </p:nvPr>
        </p:nvSpPr>
        <p:spPr>
          <a:xfrm>
            <a:off x="766763" y="1212865"/>
            <a:ext cx="10658475" cy="823059"/>
          </a:xfrm>
          <a:prstGeom prst="rect">
            <a:avLst/>
          </a:prstGeom>
        </p:spPr>
        <p:txBody>
          <a:bodyPr lIns="0" tIns="0" rIns="0" bIns="0">
            <a:noAutofit/>
          </a:bodyPr>
          <a:lstStyle>
            <a:lvl1pPr marL="0" indent="0">
              <a:spcBef>
                <a:spcPts val="600"/>
              </a:spcBef>
              <a:buSzPct val="120000"/>
              <a:buFont typeface="Arial" pitchFamily="34" charset="0"/>
              <a:buNone/>
              <a:defRPr sz="2000" baseline="0">
                <a:solidFill>
                  <a:schemeClr val="tx1"/>
                </a:solidFill>
                <a:latin typeface="+mn-lt"/>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dirty="0"/>
              <a:t>Click to add subtitle (align top) or content heading (align bottom)</a:t>
            </a:r>
          </a:p>
        </p:txBody>
      </p:sp>
      <p:sp>
        <p:nvSpPr>
          <p:cNvPr id="8" name="Content Placeholder 20">
            <a:extLst>
              <a:ext uri="{FF2B5EF4-FFF2-40B4-BE49-F238E27FC236}">
                <a16:creationId xmlns:a16="http://schemas.microsoft.com/office/drawing/2014/main" id="{52F090BE-320E-CCD3-7735-A8BD8CFEC4F9}"/>
              </a:ext>
            </a:extLst>
          </p:cNvPr>
          <p:cNvSpPr>
            <a:spLocks noGrp="1"/>
          </p:cNvSpPr>
          <p:nvPr>
            <p:ph sz="quarter" idx="17" hasCustomPrompt="1"/>
          </p:nvPr>
        </p:nvSpPr>
        <p:spPr>
          <a:xfrm>
            <a:off x="766763" y="2052242"/>
            <a:ext cx="10658475" cy="4040584"/>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0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0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2" name="Footer Placeholder 1">
            <a:extLst>
              <a:ext uri="{FF2B5EF4-FFF2-40B4-BE49-F238E27FC236}">
                <a16:creationId xmlns:a16="http://schemas.microsoft.com/office/drawing/2014/main" id="{B0EA9CA5-1476-F2C7-DB96-5E3787A7DB20}"/>
              </a:ext>
              <a:ext uri="{C183D7F6-B498-43B3-948B-1728B52AA6E4}">
                <adec:decorative xmlns:adec="http://schemas.microsoft.com/office/drawing/2017/decorative" val="1"/>
              </a:ext>
            </a:extLst>
          </p:cNvPr>
          <p:cNvSpPr>
            <a:spLocks noGrp="1"/>
          </p:cNvSpPr>
          <p:nvPr>
            <p:ph type="ftr" sz="quarter" idx="21"/>
          </p:nvPr>
        </p:nvSpPr>
        <p:spPr/>
        <p:txBody>
          <a:bodyPr/>
          <a:lstStyle/>
          <a:p>
            <a:endParaRPr lang="en-US" noProof="0" dirty="0"/>
          </a:p>
        </p:txBody>
      </p:sp>
      <p:sp>
        <p:nvSpPr>
          <p:cNvPr id="12" name="Slide Number Placeholder 11">
            <a:extLst>
              <a:ext uri="{FF2B5EF4-FFF2-40B4-BE49-F238E27FC236}">
                <a16:creationId xmlns:a16="http://schemas.microsoft.com/office/drawing/2014/main" id="{A056D98B-D0D7-47C9-A401-01F5D11D1E96}"/>
              </a:ext>
              <a:ext uri="{C183D7F6-B498-43B3-948B-1728B52AA6E4}">
                <adec:decorative xmlns:adec="http://schemas.microsoft.com/office/drawing/2017/decorative" val="1"/>
              </a:ext>
            </a:extLst>
          </p:cNvPr>
          <p:cNvSpPr>
            <a:spLocks noGrp="1"/>
          </p:cNvSpPr>
          <p:nvPr>
            <p:ph type="sldNum" sz="quarter" idx="20"/>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2131730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op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8F1887-46C2-764B-CD62-2CCAA108C5CC}"/>
              </a:ext>
            </a:extLst>
          </p:cNvPr>
          <p:cNvSpPr>
            <a:spLocks noGrp="1"/>
          </p:cNvSpPr>
          <p:nvPr>
            <p:ph type="title" hasCustomPrompt="1"/>
          </p:nvPr>
        </p:nvSpPr>
        <p:spPr/>
        <p:txBody>
          <a:bodyPr/>
          <a:lstStyle/>
          <a:p>
            <a:r>
              <a:rPr lang="en-US" dirty="0"/>
              <a:t>Content slide with top subtitle – click to add title</a:t>
            </a:r>
          </a:p>
        </p:txBody>
      </p:sp>
      <p:sp>
        <p:nvSpPr>
          <p:cNvPr id="15" name="Subtitle Placeholder 14">
            <a:extLst>
              <a:ext uri="{FF2B5EF4-FFF2-40B4-BE49-F238E27FC236}">
                <a16:creationId xmlns:a16="http://schemas.microsoft.com/office/drawing/2014/main" id="{1D337854-DE91-4D89-3C23-0C741A938573}"/>
              </a:ext>
            </a:extLst>
          </p:cNvPr>
          <p:cNvSpPr>
            <a:spLocks noGrp="1"/>
          </p:cNvSpPr>
          <p:nvPr>
            <p:ph type="body" sz="quarter" idx="19" hasCustomPrompt="1"/>
          </p:nvPr>
        </p:nvSpPr>
        <p:spPr>
          <a:xfrm>
            <a:off x="768096" y="493776"/>
            <a:ext cx="10661904" cy="192024"/>
          </a:xfrm>
          <a:prstGeom prst="rect">
            <a:avLst/>
          </a:prstGeom>
        </p:spPr>
        <p:txBody>
          <a:bodyPr lIns="0" tIns="0" rIns="0" bIns="0"/>
          <a:lstStyle>
            <a:lvl1pPr marL="0" indent="0">
              <a:buNone/>
              <a:defRPr sz="1200" cap="all" baseline="0"/>
            </a:lvl1pPr>
            <a:lvl2pPr marL="457200" indent="0">
              <a:buNone/>
              <a:defRPr/>
            </a:lvl2pPr>
          </a:lstStyle>
          <a:p>
            <a:pPr lvl="0"/>
            <a:r>
              <a:rPr lang="en-US" noProof="0" dirty="0"/>
              <a:t>CLICK TO ADD TOP SUBTITLE</a:t>
            </a:r>
          </a:p>
        </p:txBody>
      </p:sp>
      <p:sp>
        <p:nvSpPr>
          <p:cNvPr id="11" name="Content Placeholder 20">
            <a:extLst>
              <a:ext uri="{FF2B5EF4-FFF2-40B4-BE49-F238E27FC236}">
                <a16:creationId xmlns:a16="http://schemas.microsoft.com/office/drawing/2014/main" id="{33B0D3A4-3C87-C873-6889-FBD03968C92A}"/>
              </a:ext>
            </a:extLst>
          </p:cNvPr>
          <p:cNvSpPr>
            <a:spLocks noGrp="1"/>
          </p:cNvSpPr>
          <p:nvPr>
            <p:ph sz="quarter" idx="17" hasCustomPrompt="1"/>
          </p:nvPr>
        </p:nvSpPr>
        <p:spPr>
          <a:xfrm>
            <a:off x="766763" y="1527176"/>
            <a:ext cx="10658475" cy="4565650"/>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0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0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2" name="Footer Placeholder 1">
            <a:extLst>
              <a:ext uri="{FF2B5EF4-FFF2-40B4-BE49-F238E27FC236}">
                <a16:creationId xmlns:a16="http://schemas.microsoft.com/office/drawing/2014/main" id="{E4F101EB-7095-792F-88CB-65BC1D48000C}"/>
              </a:ext>
              <a:ext uri="{C183D7F6-B498-43B3-948B-1728B52AA6E4}">
                <adec:decorative xmlns:adec="http://schemas.microsoft.com/office/drawing/2017/decorative" val="1"/>
              </a:ext>
            </a:extLst>
          </p:cNvPr>
          <p:cNvSpPr>
            <a:spLocks noGrp="1"/>
          </p:cNvSpPr>
          <p:nvPr>
            <p:ph type="ftr" sz="quarter" idx="23"/>
          </p:nvPr>
        </p:nvSpPr>
        <p:spPr/>
        <p:txBody>
          <a:bodyPr/>
          <a:lstStyle/>
          <a:p>
            <a:endParaRPr lang="en-US" noProof="0" dirty="0"/>
          </a:p>
        </p:txBody>
      </p:sp>
      <p:sp>
        <p:nvSpPr>
          <p:cNvPr id="8" name="Slide Number Placeholder 7">
            <a:extLst>
              <a:ext uri="{FF2B5EF4-FFF2-40B4-BE49-F238E27FC236}">
                <a16:creationId xmlns:a16="http://schemas.microsoft.com/office/drawing/2014/main" id="{AE3ADF45-7908-D034-459A-34D6592F8C9B}"/>
              </a:ext>
              <a:ext uri="{C183D7F6-B498-43B3-948B-1728B52AA6E4}">
                <adec:decorative xmlns:adec="http://schemas.microsoft.com/office/drawing/2017/decorative" val="1"/>
              </a:ext>
            </a:extLst>
          </p:cNvPr>
          <p:cNvSpPr>
            <a:spLocks noGrp="1"/>
          </p:cNvSpPr>
          <p:nvPr>
            <p:ph type="sldNum" sz="quarter" idx="22"/>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41438756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ight side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305D69-9C61-BDCE-2371-631ABA70F137}"/>
              </a:ext>
            </a:extLst>
          </p:cNvPr>
          <p:cNvSpPr>
            <a:spLocks noGrp="1"/>
          </p:cNvSpPr>
          <p:nvPr>
            <p:ph type="title" hasCustomPrompt="1"/>
          </p:nvPr>
        </p:nvSpPr>
        <p:spPr/>
        <p:txBody>
          <a:bodyPr/>
          <a:lstStyle/>
          <a:p>
            <a:r>
              <a:rPr lang="en-US" dirty="0"/>
              <a:t>Content slide with right side image – click to add title </a:t>
            </a:r>
          </a:p>
        </p:txBody>
      </p:sp>
      <p:sp>
        <p:nvSpPr>
          <p:cNvPr id="4" name="Content Placeholder 20">
            <a:extLst>
              <a:ext uri="{FF2B5EF4-FFF2-40B4-BE49-F238E27FC236}">
                <a16:creationId xmlns:a16="http://schemas.microsoft.com/office/drawing/2014/main" id="{FC187CB4-59E4-E948-8C18-9F705140F8E7}"/>
              </a:ext>
            </a:extLst>
          </p:cNvPr>
          <p:cNvSpPr>
            <a:spLocks noGrp="1"/>
          </p:cNvSpPr>
          <p:nvPr>
            <p:ph sz="quarter" idx="17" hasCustomPrompt="1"/>
          </p:nvPr>
        </p:nvSpPr>
        <p:spPr>
          <a:xfrm>
            <a:off x="766763" y="1527176"/>
            <a:ext cx="7615237" cy="4565650"/>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chemeClr val="tx1"/>
              </a:buClr>
              <a:buSzPct val="110000"/>
              <a:buFont typeface="Arial" pitchFamily="34" charset="0"/>
              <a:buNone/>
              <a:tabLst/>
              <a:defRPr/>
            </a:pPr>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6" name="Picture Placeholder 11" descr="Image placeholder. Click icon to add image. Images are available to download from the Brand Source image library.">
            <a:extLst>
              <a:ext uri="{FF2B5EF4-FFF2-40B4-BE49-F238E27FC236}">
                <a16:creationId xmlns:a16="http://schemas.microsoft.com/office/drawing/2014/main" id="{2D34D49C-F4FA-B74B-BB7F-2282D9134435}"/>
              </a:ext>
              <a:ext uri="{C183D7F6-B498-43B3-948B-1728B52AA6E4}">
                <adec:decorative xmlns:adec="http://schemas.microsoft.com/office/drawing/2017/decorative" val="0"/>
              </a:ext>
            </a:extLst>
          </p:cNvPr>
          <p:cNvSpPr>
            <a:spLocks noGrp="1"/>
          </p:cNvSpPr>
          <p:nvPr>
            <p:ph type="pic" sz="quarter" idx="23" hasCustomPrompt="1"/>
          </p:nvPr>
        </p:nvSpPr>
        <p:spPr>
          <a:xfrm>
            <a:off x="9144000" y="1527176"/>
            <a:ext cx="2281239" cy="4565650"/>
          </a:xfrm>
          <a:prstGeom prst="rect">
            <a:avLst/>
          </a:prstGeom>
        </p:spPr>
        <p:txBody>
          <a:bodyPr lIns="0" tIns="0" rIns="0" bIns="0">
            <a:noAutofit/>
          </a:bodyPr>
          <a:lstStyle>
            <a:lvl1pPr marL="0" indent="0">
              <a:buFont typeface="Arial" pitchFamily="34" charset="0"/>
              <a:buNone/>
              <a:defRPr lang="en-AU" sz="1600" kern="1200" smtClean="0">
                <a:solidFill>
                  <a:schemeClr val="tx1"/>
                </a:solidFill>
                <a:latin typeface="+mn-lt"/>
                <a:ea typeface="+mn-ea"/>
                <a:cs typeface="+mn-cs"/>
                <a:sym typeface="Wingdings" panose="05000000000000000000" pitchFamily="2" charset="2"/>
              </a:defRPr>
            </a:lvl1pPr>
          </a:lstStyle>
          <a:p>
            <a:r>
              <a:rPr lang="en-US" noProof="0" dirty="0"/>
              <a:t>Click icon to add image. Images are available to download from the Brand Source image library  brand.cgi.com</a:t>
            </a:r>
          </a:p>
        </p:txBody>
      </p:sp>
      <p:sp>
        <p:nvSpPr>
          <p:cNvPr id="2" name="Footer Placeholder 1">
            <a:extLst>
              <a:ext uri="{FF2B5EF4-FFF2-40B4-BE49-F238E27FC236}">
                <a16:creationId xmlns:a16="http://schemas.microsoft.com/office/drawing/2014/main" id="{DAAD9D05-F87F-396A-A6CA-39A648D56F50}"/>
              </a:ext>
              <a:ext uri="{C183D7F6-B498-43B3-948B-1728B52AA6E4}">
                <adec:decorative xmlns:adec="http://schemas.microsoft.com/office/drawing/2017/decorative" val="1"/>
              </a:ext>
            </a:extLst>
          </p:cNvPr>
          <p:cNvSpPr>
            <a:spLocks noGrp="1"/>
          </p:cNvSpPr>
          <p:nvPr>
            <p:ph type="ftr" sz="quarter" idx="27"/>
          </p:nvPr>
        </p:nvSpPr>
        <p:spPr/>
        <p:txBody>
          <a:bodyPr/>
          <a:lstStyle/>
          <a:p>
            <a:endParaRPr lang="en-US" noProof="0" dirty="0"/>
          </a:p>
        </p:txBody>
      </p:sp>
      <p:sp>
        <p:nvSpPr>
          <p:cNvPr id="10" name="Slide Number Placeholder 9">
            <a:extLst>
              <a:ext uri="{FF2B5EF4-FFF2-40B4-BE49-F238E27FC236}">
                <a16:creationId xmlns:a16="http://schemas.microsoft.com/office/drawing/2014/main" id="{1FB2DA29-866C-745A-01A0-4C6BBD5028AA}"/>
              </a:ext>
              <a:ext uri="{C183D7F6-B498-43B3-948B-1728B52AA6E4}">
                <adec:decorative xmlns:adec="http://schemas.microsoft.com/office/drawing/2017/decorative" val="1"/>
              </a:ext>
            </a:extLst>
          </p:cNvPr>
          <p:cNvSpPr>
            <a:spLocks noGrp="1"/>
          </p:cNvSpPr>
          <p:nvPr>
            <p:ph type="sldNum" sz="quarter" idx="26"/>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6484397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preset gradient A G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CF8DE-4B31-0E22-8123-B7645F0C30D6}"/>
              </a:ext>
            </a:extLst>
          </p:cNvPr>
          <p:cNvSpPr>
            <a:spLocks noGrp="1"/>
          </p:cNvSpPr>
          <p:nvPr>
            <p:ph type="title" hasCustomPrompt="1"/>
          </p:nvPr>
        </p:nvSpPr>
        <p:spPr>
          <a:xfrm>
            <a:off x="766763" y="682514"/>
            <a:ext cx="6089904" cy="532765"/>
          </a:xfrm>
        </p:spPr>
        <p:txBody>
          <a:bodyPr/>
          <a:lstStyle/>
          <a:p>
            <a:r>
              <a:rPr lang="en-US" noProof="0" dirty="0"/>
              <a:t>Content slide + preset graphic device</a:t>
            </a:r>
          </a:p>
        </p:txBody>
      </p:sp>
      <p:sp>
        <p:nvSpPr>
          <p:cNvPr id="13" name="Content Placeholder 20">
            <a:extLst>
              <a:ext uri="{FF2B5EF4-FFF2-40B4-BE49-F238E27FC236}">
                <a16:creationId xmlns:a16="http://schemas.microsoft.com/office/drawing/2014/main" id="{724BBC96-0D1F-2C4D-B3B5-A7EE6A8D87D1}"/>
              </a:ext>
            </a:extLst>
          </p:cNvPr>
          <p:cNvSpPr>
            <a:spLocks noGrp="1"/>
          </p:cNvSpPr>
          <p:nvPr>
            <p:ph sz="quarter" idx="18" hasCustomPrompt="1"/>
          </p:nvPr>
        </p:nvSpPr>
        <p:spPr>
          <a:xfrm>
            <a:off x="766763" y="1527176"/>
            <a:ext cx="6091237" cy="4565650"/>
          </a:xfrm>
          <a:prstGeom prst="rect">
            <a:avLst/>
          </a:prstGeom>
        </p:spPr>
        <p:txBody>
          <a:bodyPr lIns="0" tIns="0" rIns="0" bIns="0">
            <a:noAutofit/>
          </a:bodyPr>
          <a:lstStyle>
            <a:lvl1pPr marL="0" indent="0">
              <a:spcBef>
                <a:spcPct val="0"/>
              </a:spcBef>
              <a:buClrTx/>
              <a:buSzTx/>
              <a:buFont typeface="Arial" pitchFamily="34" charset="0"/>
              <a:buNone/>
              <a:defRPr sz="2000">
                <a:solidFill>
                  <a:schemeClr val="tx1"/>
                </a:solidFill>
                <a:latin typeface="+mn-lt"/>
              </a:defRPr>
            </a:lvl1pPr>
            <a:lvl2pPr marL="263525" indent="-263525">
              <a:spcBef>
                <a:spcPts val="500"/>
              </a:spcBef>
              <a:buClrTx/>
              <a:buSzTx/>
              <a:buFont typeface="Arial" pitchFamily="34" charset="0"/>
              <a:buChar char="•"/>
              <a:defRPr sz="2000" baseline="0">
                <a:solidFill>
                  <a:schemeClr val="tx1"/>
                </a:solidFill>
                <a:latin typeface="Arial" pitchFamily="34" charset="0"/>
              </a:defRPr>
            </a:lvl2pPr>
            <a:lvl3pPr marL="536575" indent="-273050">
              <a:spcBef>
                <a:spcPts val="500"/>
              </a:spcBef>
              <a:buClrTx/>
              <a:buSzTx/>
              <a:buFont typeface="Calibri" panose="020F0502020204030204" pitchFamily="34" charset="0"/>
              <a:buChar char="–"/>
              <a:defRPr sz="1800">
                <a:solidFill>
                  <a:schemeClr val="tx1"/>
                </a:solidFill>
                <a:latin typeface="Arial" pitchFamily="34" charset="0"/>
              </a:defRPr>
            </a:lvl3pPr>
            <a:lvl4pPr marL="811213" indent="-279400">
              <a:spcBef>
                <a:spcPts val="500"/>
              </a:spcBef>
              <a:buClrTx/>
              <a:buSzTx/>
              <a:buFont typeface="Wingdings" pitchFamily="2" charset="2"/>
              <a:buChar char="§"/>
              <a:defRPr sz="1600">
                <a:solidFill>
                  <a:schemeClr val="tx1"/>
                </a:solidFill>
                <a:latin typeface="Arial" pitchFamily="34" charset="0"/>
              </a:defRPr>
            </a:lvl4pPr>
            <a:lvl5pPr marL="1074738" indent="-263525">
              <a:spcBef>
                <a:spcPts val="500"/>
              </a:spcBef>
              <a:buClrTx/>
              <a:buSzTx/>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lang="en-US" noProof="0" dirty="0"/>
              <a:t>Click to add text or select an icon to insert associated content (i.e., table, chart, picture or video). Images and video are available to download from brand.cgi.com.</a:t>
            </a:r>
          </a:p>
        </p:txBody>
      </p:sp>
      <p:sp>
        <p:nvSpPr>
          <p:cNvPr id="11" name="Freeform 6" descr="CGI cornerstone">
            <a:extLst>
              <a:ext uri="{FF2B5EF4-FFF2-40B4-BE49-F238E27FC236}">
                <a16:creationId xmlns:a16="http://schemas.microsoft.com/office/drawing/2014/main" id="{E92206DE-17C9-E04C-89B5-21C279EE24F8}"/>
              </a:ext>
              <a:ext uri="{C183D7F6-B498-43B3-948B-1728B52AA6E4}">
                <adec:decorative xmlns:adec="http://schemas.microsoft.com/office/drawing/2017/decorative" val="0"/>
              </a:ext>
            </a:extLst>
          </p:cNvPr>
          <p:cNvSpPr>
            <a:spLocks noChangeAspect="1"/>
          </p:cNvSpPr>
          <p:nvPr userDrawn="1"/>
        </p:nvSpPr>
        <p:spPr bwMode="auto">
          <a:xfrm rot="16200000" flipH="1">
            <a:off x="8373178" y="773997"/>
            <a:ext cx="3060882" cy="3043238"/>
          </a:xfrm>
          <a:custGeom>
            <a:avLst/>
            <a:gdLst>
              <a:gd name="T0" fmla="*/ 0 w 4337"/>
              <a:gd name="T1" fmla="*/ 0 h 4312"/>
              <a:gd name="T2" fmla="*/ 0 w 4337"/>
              <a:gd name="T3" fmla="*/ 4312 h 4312"/>
              <a:gd name="T4" fmla="*/ 4337 w 4337"/>
              <a:gd name="T5" fmla="*/ 4312 h 4312"/>
              <a:gd name="T6" fmla="*/ 4337 w 4337"/>
              <a:gd name="T7" fmla="*/ 2586 h 4312"/>
              <a:gd name="T8" fmla="*/ 1736 w 4337"/>
              <a:gd name="T9" fmla="*/ 2586 h 4312"/>
              <a:gd name="T10" fmla="*/ 1736 w 4337"/>
              <a:gd name="T11" fmla="*/ 0 h 4312"/>
              <a:gd name="T12" fmla="*/ 0 w 4337"/>
              <a:gd name="T13" fmla="*/ 0 h 4312"/>
            </a:gdLst>
            <a:ahLst/>
            <a:cxnLst>
              <a:cxn ang="0">
                <a:pos x="T0" y="T1"/>
              </a:cxn>
              <a:cxn ang="0">
                <a:pos x="T2" y="T3"/>
              </a:cxn>
              <a:cxn ang="0">
                <a:pos x="T4" y="T5"/>
              </a:cxn>
              <a:cxn ang="0">
                <a:pos x="T6" y="T7"/>
              </a:cxn>
              <a:cxn ang="0">
                <a:pos x="T8" y="T9"/>
              </a:cxn>
              <a:cxn ang="0">
                <a:pos x="T10" y="T11"/>
              </a:cxn>
              <a:cxn ang="0">
                <a:pos x="T12" y="T13"/>
              </a:cxn>
            </a:cxnLst>
            <a:rect l="0" t="0" r="r" b="b"/>
            <a:pathLst>
              <a:path w="4337" h="4312">
                <a:moveTo>
                  <a:pt x="0" y="0"/>
                </a:moveTo>
                <a:lnTo>
                  <a:pt x="0" y="4312"/>
                </a:lnTo>
                <a:lnTo>
                  <a:pt x="4337" y="4312"/>
                </a:lnTo>
                <a:lnTo>
                  <a:pt x="4337" y="2586"/>
                </a:lnTo>
                <a:lnTo>
                  <a:pt x="1736" y="2586"/>
                </a:lnTo>
                <a:lnTo>
                  <a:pt x="1736" y="0"/>
                </a:lnTo>
                <a:lnTo>
                  <a:pt x="0" y="0"/>
                </a:lnTo>
                <a:close/>
              </a:path>
            </a:pathLst>
          </a:custGeom>
          <a:gradFill flip="none" rotWithShape="1">
            <a:gsLst>
              <a:gs pos="60000">
                <a:srgbClr val="A82465"/>
              </a:gs>
              <a:gs pos="0">
                <a:srgbClr val="E31937"/>
              </a:gs>
              <a:gs pos="100000">
                <a:srgbClr val="5236AB"/>
              </a:gs>
            </a:gsLst>
            <a:lin ang="0" scaled="0"/>
          </a:gradFill>
          <a:ln w="9525" algn="ctr">
            <a:noFill/>
            <a:miter lim="800000"/>
          </a:ln>
          <a:effectLst/>
        </p:spPr>
        <p:txBody>
          <a:bodyPr lIns="63500" tIns="0" rIns="64800" bIns="0" rtlCol="0" anchor="ctr">
            <a:noAutofit/>
          </a:bodyPr>
          <a:lstStyle/>
          <a:p>
            <a:pPr lvl="0" algn="ctr">
              <a:spcBef>
                <a:spcPct val="0"/>
              </a:spcBef>
              <a:buClrTx/>
              <a:buSzPct val="90000"/>
            </a:pPr>
            <a:endParaRPr lang="en-US" sz="1600" b="1" noProof="0" dirty="0">
              <a:solidFill>
                <a:schemeClr val="bg1"/>
              </a:solidFill>
              <a:cs typeface="Arial" pitchFamily="34" charset="0"/>
            </a:endParaRPr>
          </a:p>
        </p:txBody>
      </p:sp>
      <p:sp>
        <p:nvSpPr>
          <p:cNvPr id="2" name="Footer Placeholder 1">
            <a:extLst>
              <a:ext uri="{FF2B5EF4-FFF2-40B4-BE49-F238E27FC236}">
                <a16:creationId xmlns:a16="http://schemas.microsoft.com/office/drawing/2014/main" id="{2FD034D2-7903-2113-FE42-5B6F2BEFCB7E}"/>
              </a:ext>
              <a:ext uri="{C183D7F6-B498-43B3-948B-1728B52AA6E4}">
                <adec:decorative xmlns:adec="http://schemas.microsoft.com/office/drawing/2017/decorative" val="1"/>
              </a:ext>
            </a:extLst>
          </p:cNvPr>
          <p:cNvSpPr>
            <a:spLocks noGrp="1"/>
          </p:cNvSpPr>
          <p:nvPr>
            <p:ph type="ftr" sz="quarter" idx="22"/>
          </p:nvPr>
        </p:nvSpPr>
        <p:spPr/>
        <p:txBody>
          <a:bodyPr/>
          <a:lstStyle/>
          <a:p>
            <a:endParaRPr lang="en-US" noProof="0" dirty="0"/>
          </a:p>
        </p:txBody>
      </p:sp>
      <p:sp>
        <p:nvSpPr>
          <p:cNvPr id="7" name="Slide Number Placeholder 6">
            <a:extLst>
              <a:ext uri="{FF2B5EF4-FFF2-40B4-BE49-F238E27FC236}">
                <a16:creationId xmlns:a16="http://schemas.microsoft.com/office/drawing/2014/main" id="{C6E9A10A-9E04-DE05-5267-749EDA193B40}"/>
              </a:ext>
              <a:ext uri="{C183D7F6-B498-43B3-948B-1728B52AA6E4}">
                <adec:decorative xmlns:adec="http://schemas.microsoft.com/office/drawing/2017/decorative" val="1"/>
              </a:ext>
            </a:extLst>
          </p:cNvPr>
          <p:cNvSpPr>
            <a:spLocks noGrp="1"/>
          </p:cNvSpPr>
          <p:nvPr>
            <p:ph type="sldNum" sz="quarter" idx="21"/>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67390301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preset gradient B G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BBE2AB-74DF-7C6B-5DDE-0697A5E3E445}"/>
              </a:ext>
            </a:extLst>
          </p:cNvPr>
          <p:cNvSpPr>
            <a:spLocks noGrp="1"/>
          </p:cNvSpPr>
          <p:nvPr>
            <p:ph type="title" hasCustomPrompt="1"/>
          </p:nvPr>
        </p:nvSpPr>
        <p:spPr>
          <a:xfrm>
            <a:off x="766763" y="682514"/>
            <a:ext cx="6089904" cy="532765"/>
          </a:xfrm>
        </p:spPr>
        <p:txBody>
          <a:bodyPr/>
          <a:lstStyle/>
          <a:p>
            <a:r>
              <a:rPr lang="en-US" noProof="0" dirty="0"/>
              <a:t>Content slide + preset graphic device</a:t>
            </a:r>
          </a:p>
        </p:txBody>
      </p:sp>
      <p:sp>
        <p:nvSpPr>
          <p:cNvPr id="13" name="Content Placeholder 20">
            <a:extLst>
              <a:ext uri="{FF2B5EF4-FFF2-40B4-BE49-F238E27FC236}">
                <a16:creationId xmlns:a16="http://schemas.microsoft.com/office/drawing/2014/main" id="{724BBC96-0D1F-2C4D-B3B5-A7EE6A8D87D1}"/>
              </a:ext>
            </a:extLst>
          </p:cNvPr>
          <p:cNvSpPr>
            <a:spLocks noGrp="1"/>
          </p:cNvSpPr>
          <p:nvPr>
            <p:ph sz="quarter" idx="18" hasCustomPrompt="1"/>
          </p:nvPr>
        </p:nvSpPr>
        <p:spPr>
          <a:xfrm>
            <a:off x="766763" y="1527176"/>
            <a:ext cx="6091237" cy="4565650"/>
          </a:xfrm>
          <a:prstGeom prst="rect">
            <a:avLst/>
          </a:prstGeom>
        </p:spPr>
        <p:txBody>
          <a:bodyPr lIns="0" tIns="0" rIns="0" bIns="0">
            <a:noAutofit/>
          </a:bodyPr>
          <a:lstStyle>
            <a:lvl1pPr marL="0" indent="0">
              <a:spcBef>
                <a:spcPct val="0"/>
              </a:spcBef>
              <a:buClrTx/>
              <a:buSzTx/>
              <a:buFont typeface="Arial" pitchFamily="34" charset="0"/>
              <a:buNone/>
              <a:defRPr sz="2000">
                <a:solidFill>
                  <a:schemeClr val="tx1"/>
                </a:solidFill>
                <a:latin typeface="+mn-lt"/>
              </a:defRPr>
            </a:lvl1pPr>
            <a:lvl2pPr marL="263525" indent="-263525">
              <a:spcBef>
                <a:spcPts val="500"/>
              </a:spcBef>
              <a:buClrTx/>
              <a:buSzTx/>
              <a:buFont typeface="Arial" pitchFamily="34" charset="0"/>
              <a:buChar char="•"/>
              <a:defRPr sz="2000" baseline="0">
                <a:solidFill>
                  <a:schemeClr val="tx1"/>
                </a:solidFill>
                <a:latin typeface="Arial" pitchFamily="34" charset="0"/>
              </a:defRPr>
            </a:lvl2pPr>
            <a:lvl3pPr marL="536575" indent="-273050">
              <a:spcBef>
                <a:spcPts val="500"/>
              </a:spcBef>
              <a:buClrTx/>
              <a:buSzTx/>
              <a:buFont typeface="Calibri" panose="020F0502020204030204" pitchFamily="34" charset="0"/>
              <a:buChar char="–"/>
              <a:defRPr sz="1800">
                <a:solidFill>
                  <a:schemeClr val="tx1"/>
                </a:solidFill>
                <a:latin typeface="Arial" pitchFamily="34" charset="0"/>
              </a:defRPr>
            </a:lvl3pPr>
            <a:lvl4pPr marL="811213" indent="-279400">
              <a:spcBef>
                <a:spcPts val="500"/>
              </a:spcBef>
              <a:buClrTx/>
              <a:buSzTx/>
              <a:buFont typeface="Wingdings" pitchFamily="2" charset="2"/>
              <a:buChar char="§"/>
              <a:defRPr sz="1600">
                <a:solidFill>
                  <a:schemeClr val="tx1"/>
                </a:solidFill>
                <a:latin typeface="Arial" pitchFamily="34" charset="0"/>
              </a:defRPr>
            </a:lvl4pPr>
            <a:lvl5pPr marL="1074738" indent="-263525">
              <a:spcBef>
                <a:spcPts val="500"/>
              </a:spcBef>
              <a:buClrTx/>
              <a:buSzTx/>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lang="en-US" noProof="0" dirty="0"/>
              <a:t>Click to add text or select an icon to insert associated content (i.e., table, chart, picture or video). Images and video are available to download from brand.cgi.com.</a:t>
            </a:r>
          </a:p>
        </p:txBody>
      </p:sp>
      <p:sp>
        <p:nvSpPr>
          <p:cNvPr id="5" name="Freeform 6" descr="CGI cornerstone">
            <a:extLst>
              <a:ext uri="{FF2B5EF4-FFF2-40B4-BE49-F238E27FC236}">
                <a16:creationId xmlns:a16="http://schemas.microsoft.com/office/drawing/2014/main" id="{64B10321-E484-92E9-2D6D-8479B617BD37}"/>
              </a:ext>
              <a:ext uri="{C183D7F6-B498-43B3-948B-1728B52AA6E4}">
                <adec:decorative xmlns:adec="http://schemas.microsoft.com/office/drawing/2017/decorative" val="0"/>
              </a:ext>
            </a:extLst>
          </p:cNvPr>
          <p:cNvSpPr>
            <a:spLocks noChangeAspect="1"/>
          </p:cNvSpPr>
          <p:nvPr userDrawn="1"/>
        </p:nvSpPr>
        <p:spPr bwMode="auto">
          <a:xfrm rot="16200000" flipH="1">
            <a:off x="8375904" y="777240"/>
            <a:ext cx="3060882" cy="3043238"/>
          </a:xfrm>
          <a:custGeom>
            <a:avLst/>
            <a:gdLst>
              <a:gd name="T0" fmla="*/ 0 w 4337"/>
              <a:gd name="T1" fmla="*/ 0 h 4312"/>
              <a:gd name="T2" fmla="*/ 0 w 4337"/>
              <a:gd name="T3" fmla="*/ 4312 h 4312"/>
              <a:gd name="T4" fmla="*/ 4337 w 4337"/>
              <a:gd name="T5" fmla="*/ 4312 h 4312"/>
              <a:gd name="T6" fmla="*/ 4337 w 4337"/>
              <a:gd name="T7" fmla="*/ 2586 h 4312"/>
              <a:gd name="T8" fmla="*/ 1736 w 4337"/>
              <a:gd name="T9" fmla="*/ 2586 h 4312"/>
              <a:gd name="T10" fmla="*/ 1736 w 4337"/>
              <a:gd name="T11" fmla="*/ 0 h 4312"/>
              <a:gd name="T12" fmla="*/ 0 w 4337"/>
              <a:gd name="T13" fmla="*/ 0 h 4312"/>
            </a:gdLst>
            <a:ahLst/>
            <a:cxnLst>
              <a:cxn ang="0">
                <a:pos x="T0" y="T1"/>
              </a:cxn>
              <a:cxn ang="0">
                <a:pos x="T2" y="T3"/>
              </a:cxn>
              <a:cxn ang="0">
                <a:pos x="T4" y="T5"/>
              </a:cxn>
              <a:cxn ang="0">
                <a:pos x="T6" y="T7"/>
              </a:cxn>
              <a:cxn ang="0">
                <a:pos x="T8" y="T9"/>
              </a:cxn>
              <a:cxn ang="0">
                <a:pos x="T10" y="T11"/>
              </a:cxn>
              <a:cxn ang="0">
                <a:pos x="T12" y="T13"/>
              </a:cxn>
            </a:cxnLst>
            <a:rect l="0" t="0" r="r" b="b"/>
            <a:pathLst>
              <a:path w="4337" h="4312">
                <a:moveTo>
                  <a:pt x="0" y="0"/>
                </a:moveTo>
                <a:lnTo>
                  <a:pt x="0" y="4312"/>
                </a:lnTo>
                <a:lnTo>
                  <a:pt x="4337" y="4312"/>
                </a:lnTo>
                <a:lnTo>
                  <a:pt x="4337" y="2586"/>
                </a:lnTo>
                <a:lnTo>
                  <a:pt x="1736" y="2586"/>
                </a:lnTo>
                <a:lnTo>
                  <a:pt x="1736" y="0"/>
                </a:lnTo>
                <a:lnTo>
                  <a:pt x="0" y="0"/>
                </a:lnTo>
                <a:close/>
              </a:path>
            </a:pathLst>
          </a:custGeom>
          <a:gradFill>
            <a:gsLst>
              <a:gs pos="0">
                <a:srgbClr val="FFCDD2"/>
              </a:gs>
              <a:gs pos="33000">
                <a:srgbClr val="FF6A00"/>
              </a:gs>
              <a:gs pos="66000">
                <a:srgbClr val="E31937"/>
              </a:gs>
              <a:gs pos="100000">
                <a:srgbClr val="991F3D"/>
              </a:gs>
            </a:gsLst>
            <a:lin ang="10800000" scaled="0"/>
          </a:gradFill>
        </p:spPr>
        <p:txBody>
          <a:bodyPr vert="horz" wrap="square" lIns="0" tIns="0" rIns="0" bIns="0" rtlCol="0" anchor="t" anchorCtr="0">
            <a:normAutofit/>
          </a:bodyPr>
          <a:lstStyle/>
          <a:p>
            <a:pPr lvl="0"/>
            <a:endParaRPr lang="en-US" noProof="0" dirty="0"/>
          </a:p>
        </p:txBody>
      </p:sp>
      <p:sp>
        <p:nvSpPr>
          <p:cNvPr id="2" name="Footer Placeholder 1">
            <a:extLst>
              <a:ext uri="{FF2B5EF4-FFF2-40B4-BE49-F238E27FC236}">
                <a16:creationId xmlns:a16="http://schemas.microsoft.com/office/drawing/2014/main" id="{EEB43DFA-7A0F-803C-0600-FDAD97E1DCD2}"/>
              </a:ext>
              <a:ext uri="{C183D7F6-B498-43B3-948B-1728B52AA6E4}">
                <adec:decorative xmlns:adec="http://schemas.microsoft.com/office/drawing/2017/decorative" val="1"/>
              </a:ext>
            </a:extLst>
          </p:cNvPr>
          <p:cNvSpPr>
            <a:spLocks noGrp="1"/>
          </p:cNvSpPr>
          <p:nvPr>
            <p:ph type="ftr" sz="quarter" idx="22"/>
          </p:nvPr>
        </p:nvSpPr>
        <p:spPr/>
        <p:txBody>
          <a:bodyPr/>
          <a:lstStyle/>
          <a:p>
            <a:endParaRPr lang="en-US" noProof="0" dirty="0"/>
          </a:p>
        </p:txBody>
      </p:sp>
      <p:sp>
        <p:nvSpPr>
          <p:cNvPr id="8" name="Slide Number Placeholder 7">
            <a:extLst>
              <a:ext uri="{FF2B5EF4-FFF2-40B4-BE49-F238E27FC236}">
                <a16:creationId xmlns:a16="http://schemas.microsoft.com/office/drawing/2014/main" id="{A4C90010-93A7-4D95-4D42-49AA0D544B5D}"/>
              </a:ext>
              <a:ext uri="{C183D7F6-B498-43B3-948B-1728B52AA6E4}">
                <adec:decorative xmlns:adec="http://schemas.microsoft.com/office/drawing/2017/decorative" val="1"/>
              </a:ext>
            </a:extLst>
          </p:cNvPr>
          <p:cNvSpPr>
            <a:spLocks noGrp="1"/>
          </p:cNvSpPr>
          <p:nvPr>
            <p:ph type="sldNum" sz="quarter" idx="21"/>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41161989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16CAE9-EB95-AB28-DFD4-48E5F06DA62D}"/>
              </a:ext>
            </a:extLst>
          </p:cNvPr>
          <p:cNvSpPr>
            <a:spLocks noGrp="1"/>
          </p:cNvSpPr>
          <p:nvPr>
            <p:ph type="title" hasCustomPrompt="1"/>
          </p:nvPr>
        </p:nvSpPr>
        <p:spPr/>
        <p:txBody>
          <a:bodyPr/>
          <a:lstStyle/>
          <a:p>
            <a:r>
              <a:rPr lang="en-US" dirty="0"/>
              <a:t>Content slide with two content columns – click to add title</a:t>
            </a:r>
          </a:p>
        </p:txBody>
      </p:sp>
      <p:sp>
        <p:nvSpPr>
          <p:cNvPr id="4" name="Content Placeholder 20">
            <a:extLst>
              <a:ext uri="{FF2B5EF4-FFF2-40B4-BE49-F238E27FC236}">
                <a16:creationId xmlns:a16="http://schemas.microsoft.com/office/drawing/2014/main" id="{1098010A-37B8-1543-B650-F410D9020BD1}"/>
              </a:ext>
            </a:extLst>
          </p:cNvPr>
          <p:cNvSpPr>
            <a:spLocks noGrp="1"/>
          </p:cNvSpPr>
          <p:nvPr>
            <p:ph sz="quarter" idx="17" hasCustomPrompt="1"/>
          </p:nvPr>
        </p:nvSpPr>
        <p:spPr>
          <a:xfrm>
            <a:off x="766764" y="1527175"/>
            <a:ext cx="4948236" cy="4565650"/>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Tx/>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Tx/>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SzTx/>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chemeClr val="tx1"/>
              </a:buClr>
              <a:buSzPct val="110000"/>
              <a:buFont typeface="Arial" pitchFamily="34" charset="0"/>
              <a:buNone/>
              <a:tabLst/>
              <a:defRPr/>
            </a:pPr>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5" name="Content Placeholder 21">
            <a:extLst>
              <a:ext uri="{FF2B5EF4-FFF2-40B4-BE49-F238E27FC236}">
                <a16:creationId xmlns:a16="http://schemas.microsoft.com/office/drawing/2014/main" id="{3D191AF6-4147-D342-8647-88C4F48C1A6B}"/>
              </a:ext>
            </a:extLst>
          </p:cNvPr>
          <p:cNvSpPr>
            <a:spLocks noGrp="1"/>
          </p:cNvSpPr>
          <p:nvPr>
            <p:ph sz="quarter" idx="23" hasCustomPrompt="1"/>
          </p:nvPr>
        </p:nvSpPr>
        <p:spPr>
          <a:xfrm>
            <a:off x="6476215" y="1527175"/>
            <a:ext cx="4949024" cy="4565650"/>
          </a:xfrm>
          <a:prstGeom prst="rect">
            <a:avLst/>
          </a:prstGeom>
          <a:ln>
            <a:noFill/>
          </a:ln>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chemeClr val="tx1"/>
              </a:buClr>
              <a:buSzPct val="110000"/>
              <a:buFont typeface="Arial" pitchFamily="34" charset="0"/>
              <a:buNone/>
              <a:tabLst/>
              <a:defRPr/>
            </a:pPr>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2" name="Footer Placeholder 1">
            <a:extLst>
              <a:ext uri="{FF2B5EF4-FFF2-40B4-BE49-F238E27FC236}">
                <a16:creationId xmlns:a16="http://schemas.microsoft.com/office/drawing/2014/main" id="{DACEF9CC-7F4F-C8E8-77F3-E9BBBFF61A13}"/>
              </a:ext>
              <a:ext uri="{C183D7F6-B498-43B3-948B-1728B52AA6E4}">
                <adec:decorative xmlns:adec="http://schemas.microsoft.com/office/drawing/2017/decorative" val="1"/>
              </a:ext>
            </a:extLst>
          </p:cNvPr>
          <p:cNvSpPr>
            <a:spLocks noGrp="1"/>
          </p:cNvSpPr>
          <p:nvPr>
            <p:ph type="ftr" sz="quarter" idx="27"/>
          </p:nvPr>
        </p:nvSpPr>
        <p:spPr/>
        <p:txBody>
          <a:bodyPr/>
          <a:lstStyle/>
          <a:p>
            <a:endParaRPr lang="en-US" noProof="0" dirty="0"/>
          </a:p>
        </p:txBody>
      </p:sp>
      <p:sp>
        <p:nvSpPr>
          <p:cNvPr id="10" name="Slide Number Placeholder 9">
            <a:extLst>
              <a:ext uri="{FF2B5EF4-FFF2-40B4-BE49-F238E27FC236}">
                <a16:creationId xmlns:a16="http://schemas.microsoft.com/office/drawing/2014/main" id="{4E70ED40-01C4-0425-2999-8CB8F2DA7A8D}"/>
              </a:ext>
              <a:ext uri="{C183D7F6-B498-43B3-948B-1728B52AA6E4}">
                <adec:decorative xmlns:adec="http://schemas.microsoft.com/office/drawing/2017/decorative" val="1"/>
              </a:ext>
            </a:extLst>
          </p:cNvPr>
          <p:cNvSpPr>
            <a:spLocks noGrp="1"/>
          </p:cNvSpPr>
          <p:nvPr>
            <p:ph type="sldNum" sz="quarter" idx="26"/>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41780102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1 headin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B85198-6C2C-31CE-C61D-9A214162DD9C}"/>
              </a:ext>
            </a:extLst>
          </p:cNvPr>
          <p:cNvSpPr>
            <a:spLocks noGrp="1"/>
          </p:cNvSpPr>
          <p:nvPr>
            <p:ph type="title" hasCustomPrompt="1"/>
          </p:nvPr>
        </p:nvSpPr>
        <p:spPr/>
        <p:txBody>
          <a:bodyPr/>
          <a:lstStyle/>
          <a:p>
            <a:r>
              <a:rPr lang="en-US" dirty="0"/>
              <a:t>Content slide with two columns + 1 heading – click to add title</a:t>
            </a:r>
          </a:p>
        </p:txBody>
      </p:sp>
      <p:sp>
        <p:nvSpPr>
          <p:cNvPr id="9" name="Text Placeholder 8">
            <a:extLst>
              <a:ext uri="{FF2B5EF4-FFF2-40B4-BE49-F238E27FC236}">
                <a16:creationId xmlns:a16="http://schemas.microsoft.com/office/drawing/2014/main" id="{476BAA4B-61EB-5A96-D086-EFCC55F4D624}"/>
              </a:ext>
            </a:extLst>
          </p:cNvPr>
          <p:cNvSpPr>
            <a:spLocks noGrp="1"/>
          </p:cNvSpPr>
          <p:nvPr>
            <p:ph type="body" sz="quarter" idx="26" hasCustomPrompt="1"/>
          </p:nvPr>
        </p:nvSpPr>
        <p:spPr>
          <a:xfrm>
            <a:off x="766762" y="1527048"/>
            <a:ext cx="10661904" cy="871538"/>
          </a:xfrm>
          <a:prstGeom prst="rect">
            <a:avLst/>
          </a:prstGeom>
        </p:spPr>
        <p:txBody>
          <a:bodyPr lIns="0" tIns="0" rIns="0" bIns="0" anchor="b"/>
          <a:lstStyle>
            <a:lvl1pPr marL="0" indent="0">
              <a:buNone/>
              <a:defRPr sz="2000"/>
            </a:lvl1pPr>
          </a:lstStyle>
          <a:p>
            <a:pPr lvl="0"/>
            <a:r>
              <a:rPr lang="en-US" noProof="0" dirty="0"/>
              <a:t>Click to add subtitle, heading or introduction text, align text top or bottom as needed.</a:t>
            </a:r>
          </a:p>
        </p:txBody>
      </p:sp>
      <p:sp>
        <p:nvSpPr>
          <p:cNvPr id="5" name="Content Placeholder 21">
            <a:extLst>
              <a:ext uri="{FF2B5EF4-FFF2-40B4-BE49-F238E27FC236}">
                <a16:creationId xmlns:a16="http://schemas.microsoft.com/office/drawing/2014/main" id="{04642528-8FF6-2D41-9E96-06B28BC27D1F}"/>
              </a:ext>
            </a:extLst>
          </p:cNvPr>
          <p:cNvSpPr>
            <a:spLocks noGrp="1"/>
          </p:cNvSpPr>
          <p:nvPr>
            <p:ph sz="quarter" idx="17" hasCustomPrompt="1"/>
          </p:nvPr>
        </p:nvSpPr>
        <p:spPr>
          <a:xfrm>
            <a:off x="766764" y="2596896"/>
            <a:ext cx="4948236" cy="3493008"/>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1800">
                <a:solidFill>
                  <a:schemeClr val="tx1"/>
                </a:solidFill>
                <a:latin typeface="+mn-lt"/>
                <a:sym typeface="Wingdings" panose="05000000000000000000" pitchFamily="2" charset="2"/>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an icon to insert associated content (i.e., table, chart, picture or video). Images and video are available to download from brand.cgi.com.</a:t>
            </a:r>
          </a:p>
        </p:txBody>
      </p:sp>
      <p:sp>
        <p:nvSpPr>
          <p:cNvPr id="6" name="Content Placeholder 22">
            <a:extLst>
              <a:ext uri="{FF2B5EF4-FFF2-40B4-BE49-F238E27FC236}">
                <a16:creationId xmlns:a16="http://schemas.microsoft.com/office/drawing/2014/main" id="{1F8D1EDC-16DC-1E49-9140-329AB89F3C31}"/>
              </a:ext>
            </a:extLst>
          </p:cNvPr>
          <p:cNvSpPr>
            <a:spLocks noGrp="1"/>
          </p:cNvSpPr>
          <p:nvPr>
            <p:ph sz="quarter" idx="23" hasCustomPrompt="1"/>
          </p:nvPr>
        </p:nvSpPr>
        <p:spPr>
          <a:xfrm>
            <a:off x="6477000" y="2596896"/>
            <a:ext cx="4948238" cy="3493008"/>
          </a:xfrm>
          <a:prstGeom prst="rect">
            <a:avLst/>
          </a:prstGeom>
        </p:spPr>
        <p:txBody>
          <a:bodyPr lIns="0" tIns="0" rIns="0" bIns="0">
            <a:noAutofit/>
          </a:bodyPr>
          <a:lstStyle>
            <a:lvl1pPr marL="0" indent="0">
              <a:spcBef>
                <a:spcPts val="500"/>
              </a:spcBef>
              <a:buClr>
                <a:srgbClr val="000000"/>
              </a:buClr>
              <a:buSzPct val="110000"/>
              <a:buFont typeface="Arial" pitchFamily="34" charset="0"/>
              <a:buNone/>
              <a:defRPr sz="1800">
                <a:solidFill>
                  <a:schemeClr val="tx1"/>
                </a:solidFill>
                <a:latin typeface="+mn-lt"/>
              </a:defRPr>
            </a:lvl1pPr>
            <a:lvl2pPr marL="263525" indent="-263525">
              <a:spcBef>
                <a:spcPts val="500"/>
              </a:spcBef>
              <a:buClr>
                <a:srgbClr val="000000"/>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rgbClr val="000000"/>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rgbClr val="000000"/>
              </a:buClr>
              <a:buSzPct val="110000"/>
              <a:buFont typeface="Wingdings" pitchFamily="2" charset="2"/>
              <a:buChar char="§"/>
              <a:defRPr sz="1600">
                <a:solidFill>
                  <a:schemeClr val="tx1"/>
                </a:solidFill>
                <a:latin typeface="Arial" pitchFamily="34" charset="0"/>
              </a:defRPr>
            </a:lvl4pPr>
            <a:lvl5pPr marL="1074738" indent="-263525">
              <a:spcBef>
                <a:spcPts val="500"/>
              </a:spcBef>
              <a:buClr>
                <a:srgbClr val="000000"/>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an icon to insert associated content (i.e., table, chart, picture or video). Images and video are available to download from brand.cgi.com.</a:t>
            </a:r>
          </a:p>
        </p:txBody>
      </p:sp>
      <p:sp>
        <p:nvSpPr>
          <p:cNvPr id="2" name="Footer Placeholder 1">
            <a:extLst>
              <a:ext uri="{FF2B5EF4-FFF2-40B4-BE49-F238E27FC236}">
                <a16:creationId xmlns:a16="http://schemas.microsoft.com/office/drawing/2014/main" id="{73C12582-05E0-5B2C-89FF-F113AF238E94}"/>
              </a:ext>
              <a:ext uri="{C183D7F6-B498-43B3-948B-1728B52AA6E4}">
                <adec:decorative xmlns:adec="http://schemas.microsoft.com/office/drawing/2017/decorative" val="1"/>
              </a:ext>
            </a:extLst>
          </p:cNvPr>
          <p:cNvSpPr>
            <a:spLocks noGrp="1"/>
          </p:cNvSpPr>
          <p:nvPr>
            <p:ph type="ftr" sz="quarter" idx="30"/>
          </p:nvPr>
        </p:nvSpPr>
        <p:spPr/>
        <p:txBody>
          <a:bodyPr/>
          <a:lstStyle/>
          <a:p>
            <a:endParaRPr lang="en-US" noProof="0" dirty="0"/>
          </a:p>
        </p:txBody>
      </p:sp>
      <p:sp>
        <p:nvSpPr>
          <p:cNvPr id="11" name="Slide Number Placeholder 10">
            <a:extLst>
              <a:ext uri="{FF2B5EF4-FFF2-40B4-BE49-F238E27FC236}">
                <a16:creationId xmlns:a16="http://schemas.microsoft.com/office/drawing/2014/main" id="{675B9730-DEC2-8164-11CC-C7C739119DDC}"/>
              </a:ext>
              <a:ext uri="{C183D7F6-B498-43B3-948B-1728B52AA6E4}">
                <adec:decorative xmlns:adec="http://schemas.microsoft.com/office/drawing/2017/decorative" val="1"/>
              </a:ext>
            </a:extLst>
          </p:cNvPr>
          <p:cNvSpPr>
            <a:spLocks noGrp="1"/>
          </p:cNvSpPr>
          <p:nvPr>
            <p:ph type="sldNum" sz="quarter" idx="29"/>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5340621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ayout 1">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56B0056-E0F3-20B9-BB54-44E09DF01C80}"/>
              </a:ext>
            </a:extLst>
          </p:cNvPr>
          <p:cNvSpPr>
            <a:spLocks noGrp="1"/>
          </p:cNvSpPr>
          <p:nvPr>
            <p:ph type="title" hasCustomPrompt="1"/>
          </p:nvPr>
        </p:nvSpPr>
        <p:spPr>
          <a:xfrm>
            <a:off x="768096" y="615621"/>
            <a:ext cx="4672584" cy="2907792"/>
          </a:xfrm>
          <a:prstGeom prst="rect">
            <a:avLst/>
          </a:prstGeom>
        </p:spPr>
        <p:txBody>
          <a:bodyPr vert="horz" lIns="0" tIns="0" rIns="0" bIns="0" rtlCol="0" anchor="t" anchorCtr="0">
            <a:noAutofit/>
          </a:bodyPr>
          <a:lstStyle>
            <a:lvl1pPr>
              <a:defRPr sz="4800"/>
            </a:lvl1pPr>
          </a:lstStyle>
          <a:p>
            <a:r>
              <a:rPr lang="en-US" noProof="0" dirty="0"/>
              <a:t>Title slide </a:t>
            </a:r>
            <a:br>
              <a:rPr lang="en-US" noProof="0" dirty="0"/>
            </a:br>
            <a:r>
              <a:rPr lang="en-US" noProof="0" dirty="0"/>
              <a:t>Click to add title</a:t>
            </a:r>
          </a:p>
        </p:txBody>
      </p:sp>
      <p:sp>
        <p:nvSpPr>
          <p:cNvPr id="3" name="Text placeholder 7">
            <a:extLst>
              <a:ext uri="{FF2B5EF4-FFF2-40B4-BE49-F238E27FC236}">
                <a16:creationId xmlns:a16="http://schemas.microsoft.com/office/drawing/2014/main" id="{E02232A4-A218-ED0C-51BC-1FE1F5769381}"/>
              </a:ext>
            </a:extLst>
          </p:cNvPr>
          <p:cNvSpPr>
            <a:spLocks noGrp="1"/>
          </p:cNvSpPr>
          <p:nvPr>
            <p:ph type="body" sz="quarter" idx="14" hasCustomPrompt="1"/>
          </p:nvPr>
        </p:nvSpPr>
        <p:spPr>
          <a:xfrm>
            <a:off x="766763" y="4173805"/>
            <a:ext cx="4698710" cy="765270"/>
          </a:xfrm>
          <a:prstGeom prst="rect">
            <a:avLst/>
          </a:prstGeom>
        </p:spPr>
        <p:txBody>
          <a:bodyPr lIns="0" tIns="0" rIns="0" bIns="0" anchor="b"/>
          <a:lstStyle>
            <a:lvl1pPr marL="0" marR="0" indent="0" algn="l" defTabSz="914400" rtl="0" eaLnBrk="1" fontAlgn="auto" latinLnBrk="0" hangingPunct="1">
              <a:lnSpc>
                <a:spcPct val="100000"/>
              </a:lnSpc>
              <a:spcBef>
                <a:spcPts val="500"/>
              </a:spcBef>
              <a:spcAft>
                <a:spcPts val="0"/>
              </a:spcAft>
              <a:buClrTx/>
              <a:buSzTx/>
              <a:buFont typeface="Arial" pitchFamily="34" charset="0"/>
              <a:buNone/>
              <a:tabLst/>
              <a:defRPr sz="2200" b="0"/>
            </a:lvl1pPr>
          </a:lstStyle>
          <a:p>
            <a:pPr lvl="0"/>
            <a:r>
              <a:rPr lang="en-US" noProof="0" dirty="0"/>
              <a:t>Name, role</a:t>
            </a:r>
            <a:br>
              <a:rPr lang="en-US" noProof="0" dirty="0"/>
            </a:br>
            <a:r>
              <a:rPr lang="en-US" noProof="0" dirty="0"/>
              <a:t>Date</a:t>
            </a:r>
          </a:p>
        </p:txBody>
      </p:sp>
      <p:sp>
        <p:nvSpPr>
          <p:cNvPr id="8" name="Picture Placeholder 2" descr="Image placeholder. Click icon to add image. Images are available to download from the Brand Source image library.">
            <a:extLst>
              <a:ext uri="{FF2B5EF4-FFF2-40B4-BE49-F238E27FC236}">
                <a16:creationId xmlns:a16="http://schemas.microsoft.com/office/drawing/2014/main" id="{BAC6136A-72EF-317C-AA1F-00D8CA1A6AEE}"/>
              </a:ext>
              <a:ext uri="{C183D7F6-B498-43B3-948B-1728B52AA6E4}">
                <adec:decorative xmlns:adec="http://schemas.microsoft.com/office/drawing/2017/decorative" val="0"/>
              </a:ext>
            </a:extLst>
          </p:cNvPr>
          <p:cNvSpPr>
            <a:spLocks noGrp="1"/>
          </p:cNvSpPr>
          <p:nvPr>
            <p:ph type="pic" sz="quarter" idx="16" hasCustomPrompt="1"/>
          </p:nvPr>
        </p:nvSpPr>
        <p:spPr>
          <a:xfrm>
            <a:off x="6097588" y="765175"/>
            <a:ext cx="5330952" cy="5330952"/>
          </a:xfrm>
          <a:prstGeom prst="rect">
            <a:avLst/>
          </a:prstGeom>
        </p:spPr>
        <p:txBody>
          <a:bodyPr rIns="0"/>
          <a:lstStyle>
            <a:lvl1pPr marL="0" indent="0">
              <a:buNone/>
              <a:defRPr sz="2400">
                <a:sym typeface="Wingdings" panose="05000000000000000000" pitchFamily="2" charset="2"/>
              </a:defRPr>
            </a:lvl1pPr>
          </a:lstStyle>
          <a:p>
            <a:r>
              <a:rPr lang="en-US" noProof="0" dirty="0"/>
              <a:t>Click icon to add image. Images are available to download from the Brand Source image library  brand.cgi.com</a:t>
            </a:r>
          </a:p>
        </p:txBody>
      </p:sp>
      <p:sp>
        <p:nvSpPr>
          <p:cNvPr id="11" name="TextBox 10">
            <a:extLst>
              <a:ext uri="{FF2B5EF4-FFF2-40B4-BE49-F238E27FC236}">
                <a16:creationId xmlns:a16="http://schemas.microsoft.com/office/drawing/2014/main" id="{62EAF96E-3382-6845-A90C-34A0524FB2A1}"/>
              </a:ext>
              <a:ext uri="{C183D7F6-B498-43B3-948B-1728B52AA6E4}">
                <adec:decorative xmlns:adec="http://schemas.microsoft.com/office/drawing/2017/decorative" val="1"/>
              </a:ext>
            </a:extLst>
          </p:cNvPr>
          <p:cNvSpPr txBox="1"/>
          <p:nvPr userDrawn="1"/>
        </p:nvSpPr>
        <p:spPr>
          <a:xfrm>
            <a:off x="11163033" y="6345144"/>
            <a:ext cx="365760" cy="182880"/>
          </a:xfrm>
          <a:prstGeom prst="rect">
            <a:avLst/>
          </a:prstGeom>
          <a:solidFill>
            <a:schemeClr val="bg1"/>
          </a:solidFill>
        </p:spPr>
        <p:txBody>
          <a:bodyPr vert="horz" wrap="square" lIns="0" tIns="0" rIns="0" bIns="0" rtlCol="0" anchor="t" anchorCtr="0">
            <a:normAutofit fontScale="85000" lnSpcReduction="20000"/>
          </a:bodyPr>
          <a:lstStyle/>
          <a:p>
            <a:pPr algn="l"/>
            <a:endParaRPr lang="en-US" noProof="0" dirty="0"/>
          </a:p>
        </p:txBody>
      </p:sp>
      <p:sp>
        <p:nvSpPr>
          <p:cNvPr id="2" name="Footer Placeholder 1">
            <a:extLst>
              <a:ext uri="{FF2B5EF4-FFF2-40B4-BE49-F238E27FC236}">
                <a16:creationId xmlns:a16="http://schemas.microsoft.com/office/drawing/2014/main" id="{89A096ED-76E6-2D8E-D62E-E554F7F1B868}"/>
              </a:ext>
              <a:ext uri="{C183D7F6-B498-43B3-948B-1728B52AA6E4}">
                <adec:decorative xmlns:adec="http://schemas.microsoft.com/office/drawing/2017/decorative" val="1"/>
              </a:ext>
            </a:extLst>
          </p:cNvPr>
          <p:cNvSpPr>
            <a:spLocks noGrp="1"/>
          </p:cNvSpPr>
          <p:nvPr>
            <p:ph type="ftr" sz="quarter" idx="17"/>
          </p:nvPr>
        </p:nvSpPr>
        <p:spPr>
          <a:xfrm>
            <a:off x="4038600" y="6933865"/>
            <a:ext cx="4114800" cy="137160"/>
          </a:xfrm>
        </p:spPr>
        <p:txBody>
          <a:bodyPr/>
          <a:lstStyle/>
          <a:p>
            <a:endParaRPr lang="en-US" noProof="0" dirty="0"/>
          </a:p>
        </p:txBody>
      </p:sp>
      <p:sp>
        <p:nvSpPr>
          <p:cNvPr id="10" name="Slide Number Placeholder 9">
            <a:extLst>
              <a:ext uri="{FF2B5EF4-FFF2-40B4-BE49-F238E27FC236}">
                <a16:creationId xmlns:a16="http://schemas.microsoft.com/office/drawing/2014/main" id="{73648276-7BC7-CB2C-4DFC-34AD563DA95A}"/>
              </a:ext>
              <a:ext uri="{C183D7F6-B498-43B3-948B-1728B52AA6E4}">
                <adec:decorative xmlns:adec="http://schemas.microsoft.com/office/drawing/2017/decorative" val="1"/>
              </a:ext>
            </a:extLst>
          </p:cNvPr>
          <p:cNvSpPr>
            <a:spLocks noGrp="1"/>
          </p:cNvSpPr>
          <p:nvPr>
            <p:ph type="sldNum" sz="quarter" idx="18"/>
          </p:nvPr>
        </p:nvSpPr>
        <p:spPr>
          <a:xfrm>
            <a:off x="11163034" y="6931152"/>
            <a:ext cx="261660" cy="137160"/>
          </a:xfrm>
        </p:spPr>
        <p:txBody>
          <a:bodyPr/>
          <a:lstStyle/>
          <a:p>
            <a:fld id="{525A3C56-E491-49B2-93F3-63532DF516BC}" type="slidenum">
              <a:rPr lang="en-US" noProof="0" smtClean="0"/>
              <a:pPr/>
              <a:t>‹#›</a:t>
            </a:fld>
            <a:endParaRPr lang="en-US" noProof="0" dirty="0"/>
          </a:p>
        </p:txBody>
      </p:sp>
      <p:pic>
        <p:nvPicPr>
          <p:cNvPr id="6" name="CGI logo">
            <a:extLst>
              <a:ext uri="{FF2B5EF4-FFF2-40B4-BE49-F238E27FC236}">
                <a16:creationId xmlns:a16="http://schemas.microsoft.com/office/drawing/2014/main" id="{94D2197B-4A52-EFE6-7BA4-BA841BDCC942}"/>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458"/>
          <a:stretch/>
        </p:blipFill>
        <p:spPr>
          <a:xfrm>
            <a:off x="767134" y="5372173"/>
            <a:ext cx="1548656" cy="723953"/>
          </a:xfrm>
          <a:prstGeom prst="rect">
            <a:avLst/>
          </a:prstGeom>
          <a:ln>
            <a:noFill/>
          </a:ln>
        </p:spPr>
      </p:pic>
    </p:spTree>
    <p:extLst>
      <p:ext uri="{BB962C8B-B14F-4D97-AF65-F5344CB8AC3E}">
        <p14:creationId xmlns:p14="http://schemas.microsoft.com/office/powerpoint/2010/main" val="26311387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x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164E1B-F377-3638-C24B-ED2381394C66}"/>
              </a:ext>
            </a:extLst>
          </p:cNvPr>
          <p:cNvSpPr>
            <a:spLocks noGrp="1"/>
          </p:cNvSpPr>
          <p:nvPr>
            <p:ph type="title" hasCustomPrompt="1"/>
          </p:nvPr>
        </p:nvSpPr>
        <p:spPr/>
        <p:txBody>
          <a:bodyPr/>
          <a:lstStyle/>
          <a:p>
            <a:r>
              <a:rPr lang="en-US" dirty="0"/>
              <a:t>Comparison slide with 2 columns + 2 headings – click to add title</a:t>
            </a:r>
          </a:p>
        </p:txBody>
      </p:sp>
      <p:sp>
        <p:nvSpPr>
          <p:cNvPr id="9" name="Text Placeholder 8">
            <a:extLst>
              <a:ext uri="{FF2B5EF4-FFF2-40B4-BE49-F238E27FC236}">
                <a16:creationId xmlns:a16="http://schemas.microsoft.com/office/drawing/2014/main" id="{846CD6E4-AE64-57BA-532A-9A08227631D1}"/>
              </a:ext>
            </a:extLst>
          </p:cNvPr>
          <p:cNvSpPr>
            <a:spLocks noGrp="1"/>
          </p:cNvSpPr>
          <p:nvPr>
            <p:ph type="body" sz="quarter" idx="28" hasCustomPrompt="1"/>
          </p:nvPr>
        </p:nvSpPr>
        <p:spPr>
          <a:xfrm>
            <a:off x="766763" y="1527048"/>
            <a:ext cx="4946650" cy="832104"/>
          </a:xfrm>
          <a:prstGeom prst="rect">
            <a:avLst/>
          </a:prstGeom>
        </p:spPr>
        <p:txBody>
          <a:bodyPr lIns="0" tIns="0" rIns="0" bIns="0" anchor="b"/>
          <a:lstStyle>
            <a:lvl1pPr marL="0" indent="0">
              <a:buNone/>
              <a:defRPr sz="2000">
                <a:latin typeface="+mj-lt"/>
              </a:defRPr>
            </a:lvl1pPr>
          </a:lstStyle>
          <a:p>
            <a:pPr lvl="0"/>
            <a:r>
              <a:rPr lang="en-US" noProof="0" dirty="0"/>
              <a:t>Click to add heading</a:t>
            </a:r>
          </a:p>
        </p:txBody>
      </p:sp>
      <p:sp>
        <p:nvSpPr>
          <p:cNvPr id="5" name="Content Placeholder 21">
            <a:extLst>
              <a:ext uri="{FF2B5EF4-FFF2-40B4-BE49-F238E27FC236}">
                <a16:creationId xmlns:a16="http://schemas.microsoft.com/office/drawing/2014/main" id="{04642528-8FF6-2D41-9E96-06B28BC27D1F}"/>
              </a:ext>
            </a:extLst>
          </p:cNvPr>
          <p:cNvSpPr>
            <a:spLocks noGrp="1"/>
          </p:cNvSpPr>
          <p:nvPr>
            <p:ph sz="quarter" idx="17" hasCustomPrompt="1"/>
          </p:nvPr>
        </p:nvSpPr>
        <p:spPr>
          <a:xfrm>
            <a:off x="766764" y="2596896"/>
            <a:ext cx="4948236" cy="3493008"/>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chemeClr val="tx1"/>
              </a:buClr>
              <a:buSzPct val="110000"/>
              <a:buFont typeface="Arial" pitchFamily="34" charset="0"/>
              <a:buNone/>
              <a:tabLst/>
              <a:defRPr/>
            </a:pPr>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12" name="Text Placeholder 8">
            <a:extLst>
              <a:ext uri="{FF2B5EF4-FFF2-40B4-BE49-F238E27FC236}">
                <a16:creationId xmlns:a16="http://schemas.microsoft.com/office/drawing/2014/main" id="{022C64A1-C224-0E82-D864-8E5D3ABE313D}"/>
              </a:ext>
            </a:extLst>
          </p:cNvPr>
          <p:cNvSpPr>
            <a:spLocks noGrp="1"/>
          </p:cNvSpPr>
          <p:nvPr>
            <p:ph type="body" sz="quarter" idx="29" hasCustomPrompt="1"/>
          </p:nvPr>
        </p:nvSpPr>
        <p:spPr>
          <a:xfrm>
            <a:off x="6475413" y="1527048"/>
            <a:ext cx="4946650" cy="832104"/>
          </a:xfrm>
          <a:prstGeom prst="rect">
            <a:avLst/>
          </a:prstGeom>
        </p:spPr>
        <p:txBody>
          <a:bodyPr lIns="0" tIns="0" rIns="0" bIns="0" anchor="b"/>
          <a:lstStyle>
            <a:lvl1pPr marL="0" indent="0">
              <a:buNone/>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noProof="0" dirty="0"/>
              <a:t>Click to add heading</a:t>
            </a:r>
          </a:p>
        </p:txBody>
      </p:sp>
      <p:sp>
        <p:nvSpPr>
          <p:cNvPr id="6" name="Content Placeholder 22">
            <a:extLst>
              <a:ext uri="{FF2B5EF4-FFF2-40B4-BE49-F238E27FC236}">
                <a16:creationId xmlns:a16="http://schemas.microsoft.com/office/drawing/2014/main" id="{1F8D1EDC-16DC-1E49-9140-329AB89F3C31}"/>
              </a:ext>
            </a:extLst>
          </p:cNvPr>
          <p:cNvSpPr>
            <a:spLocks noGrp="1"/>
          </p:cNvSpPr>
          <p:nvPr>
            <p:ph sz="quarter" idx="23" hasCustomPrompt="1"/>
          </p:nvPr>
        </p:nvSpPr>
        <p:spPr>
          <a:xfrm>
            <a:off x="6477000" y="2596896"/>
            <a:ext cx="4948238" cy="3493008"/>
          </a:xfrm>
          <a:prstGeom prst="rect">
            <a:avLst/>
          </a:prstGeom>
        </p:spPr>
        <p:txBody>
          <a:bodyPr lIns="0" tIns="0" rIns="0" bIns="0">
            <a:noAutofit/>
          </a:bodyPr>
          <a:lstStyle>
            <a:lvl1pPr marL="0" indent="0">
              <a:spcBef>
                <a:spcPts val="500"/>
              </a:spcBef>
              <a:buClr>
                <a:srgbClr val="000000"/>
              </a:buClr>
              <a:buSzPct val="110000"/>
              <a:buFont typeface="Arial" pitchFamily="34" charset="0"/>
              <a:buNone/>
              <a:defRPr sz="2000">
                <a:solidFill>
                  <a:schemeClr val="tx1"/>
                </a:solidFill>
                <a:latin typeface="+mn-lt"/>
              </a:defRPr>
            </a:lvl1pPr>
            <a:lvl2pPr marL="263525" indent="-263525">
              <a:spcBef>
                <a:spcPts val="500"/>
              </a:spcBef>
              <a:buClr>
                <a:srgbClr val="000000"/>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rgbClr val="000000"/>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rgbClr val="000000"/>
              </a:buClr>
              <a:buSzPct val="110000"/>
              <a:buFont typeface="Wingdings" pitchFamily="2" charset="2"/>
              <a:buChar char="§"/>
              <a:defRPr sz="1600">
                <a:solidFill>
                  <a:schemeClr val="tx1"/>
                </a:solidFill>
                <a:latin typeface="Arial" pitchFamily="34" charset="0"/>
              </a:defRPr>
            </a:lvl4pPr>
            <a:lvl5pPr marL="1074738" indent="-263525">
              <a:spcBef>
                <a:spcPts val="500"/>
              </a:spcBef>
              <a:buClr>
                <a:srgbClr val="000000"/>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rgbClr val="000000"/>
              </a:buClr>
              <a:buSzPct val="110000"/>
              <a:buFont typeface="Arial" pitchFamily="34" charset="0"/>
              <a:buNone/>
              <a:tabLst/>
              <a:defRPr/>
            </a:pPr>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2" name="Footer Placeholder 1">
            <a:extLst>
              <a:ext uri="{FF2B5EF4-FFF2-40B4-BE49-F238E27FC236}">
                <a16:creationId xmlns:a16="http://schemas.microsoft.com/office/drawing/2014/main" id="{D8CA95F5-6310-5153-6F18-F9AA8ED3FB61}"/>
              </a:ext>
              <a:ext uri="{C183D7F6-B498-43B3-948B-1728B52AA6E4}">
                <adec:decorative xmlns:adec="http://schemas.microsoft.com/office/drawing/2017/decorative" val="1"/>
              </a:ext>
            </a:extLst>
          </p:cNvPr>
          <p:cNvSpPr>
            <a:spLocks noGrp="1"/>
          </p:cNvSpPr>
          <p:nvPr>
            <p:ph type="ftr" sz="quarter" idx="33"/>
          </p:nvPr>
        </p:nvSpPr>
        <p:spPr/>
        <p:txBody>
          <a:bodyPr/>
          <a:lstStyle/>
          <a:p>
            <a:endParaRPr lang="en-US" noProof="0" dirty="0"/>
          </a:p>
        </p:txBody>
      </p:sp>
      <p:sp>
        <p:nvSpPr>
          <p:cNvPr id="10" name="Slide Number Placeholder 9">
            <a:extLst>
              <a:ext uri="{FF2B5EF4-FFF2-40B4-BE49-F238E27FC236}">
                <a16:creationId xmlns:a16="http://schemas.microsoft.com/office/drawing/2014/main" id="{DDF268E6-3D9E-CD3C-8CC7-469874AC31A0}"/>
              </a:ext>
              <a:ext uri="{C183D7F6-B498-43B3-948B-1728B52AA6E4}">
                <adec:decorative xmlns:adec="http://schemas.microsoft.com/office/drawing/2017/decorative" val="1"/>
              </a:ext>
            </a:extLst>
          </p:cNvPr>
          <p:cNvSpPr>
            <a:spLocks noGrp="1"/>
          </p:cNvSpPr>
          <p:nvPr>
            <p:ph type="sldNum" sz="quarter" idx="32"/>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876321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x3 (L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CA416-0719-4312-1AE0-0E3860FA3C0B}"/>
              </a:ext>
            </a:extLst>
          </p:cNvPr>
          <p:cNvSpPr>
            <a:spLocks noGrp="1"/>
          </p:cNvSpPr>
          <p:nvPr>
            <p:ph type="title" hasCustomPrompt="1"/>
          </p:nvPr>
        </p:nvSpPr>
        <p:spPr/>
        <p:txBody>
          <a:bodyPr/>
          <a:lstStyle/>
          <a:p>
            <a:r>
              <a:rPr lang="en-US" dirty="0"/>
              <a:t>Comparison slide with 3 columns + 3 headings – click to add title</a:t>
            </a:r>
          </a:p>
        </p:txBody>
      </p:sp>
      <p:sp>
        <p:nvSpPr>
          <p:cNvPr id="5" name="Textbox title 1">
            <a:extLst>
              <a:ext uri="{FF2B5EF4-FFF2-40B4-BE49-F238E27FC236}">
                <a16:creationId xmlns:a16="http://schemas.microsoft.com/office/drawing/2014/main" id="{8A171D6F-1D32-074E-9401-BC0D7B3A2B86}"/>
              </a:ext>
            </a:extLst>
          </p:cNvPr>
          <p:cNvSpPr>
            <a:spLocks noGrp="1"/>
          </p:cNvSpPr>
          <p:nvPr>
            <p:ph type="body" sz="quarter" idx="10" hasCustomPrompt="1"/>
          </p:nvPr>
        </p:nvSpPr>
        <p:spPr>
          <a:xfrm>
            <a:off x="766762" y="1527175"/>
            <a:ext cx="3044952" cy="828811"/>
          </a:xfrm>
          <a:prstGeom prst="rect">
            <a:avLst/>
          </a:prstGeom>
        </p:spPr>
        <p:txBody>
          <a:bodyPr lIns="0" tIns="0" rIns="0" bIns="0" anchor="b">
            <a:noAutofit/>
          </a:bodyPr>
          <a:lstStyle>
            <a:lvl1pPr marL="0" indent="0">
              <a:buNone/>
              <a:defRPr sz="2000">
                <a:solidFill>
                  <a:schemeClr val="tx1"/>
                </a:solidFill>
                <a:latin typeface="+mj-lt"/>
              </a:defRPr>
            </a:lvl1pPr>
          </a:lstStyle>
          <a:p>
            <a:pPr lvl="0"/>
            <a:r>
              <a:rPr lang="en-US" noProof="0" dirty="0"/>
              <a:t>Click to add heading. </a:t>
            </a:r>
          </a:p>
        </p:txBody>
      </p:sp>
      <p:sp>
        <p:nvSpPr>
          <p:cNvPr id="10" name="Content Placeholder 1">
            <a:extLst>
              <a:ext uri="{FF2B5EF4-FFF2-40B4-BE49-F238E27FC236}">
                <a16:creationId xmlns:a16="http://schemas.microsoft.com/office/drawing/2014/main" id="{C549CB31-46D0-77B4-39C0-176F159ACF92}"/>
              </a:ext>
            </a:extLst>
          </p:cNvPr>
          <p:cNvSpPr>
            <a:spLocks noGrp="1"/>
          </p:cNvSpPr>
          <p:nvPr>
            <p:ph sz="quarter" idx="20" hasCustomPrompt="1"/>
          </p:nvPr>
        </p:nvSpPr>
        <p:spPr>
          <a:xfrm>
            <a:off x="765737" y="2596896"/>
            <a:ext cx="3044952"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5" name="Textbox title 2">
            <a:extLst>
              <a:ext uri="{FF2B5EF4-FFF2-40B4-BE49-F238E27FC236}">
                <a16:creationId xmlns:a16="http://schemas.microsoft.com/office/drawing/2014/main" id="{B0F5BD17-6E70-B847-AA7C-96CF8DC7A085}"/>
              </a:ext>
            </a:extLst>
          </p:cNvPr>
          <p:cNvSpPr>
            <a:spLocks noGrp="1"/>
          </p:cNvSpPr>
          <p:nvPr>
            <p:ph type="body" sz="quarter" idx="11" hasCustomPrompt="1"/>
          </p:nvPr>
        </p:nvSpPr>
        <p:spPr>
          <a:xfrm>
            <a:off x="4572000" y="1527175"/>
            <a:ext cx="3044952" cy="828811"/>
          </a:xfrm>
          <a:prstGeom prst="rect">
            <a:avLst/>
          </a:prstGeom>
        </p:spPr>
        <p:txBody>
          <a:bodyPr lIns="0" tIns="0" rIns="0" bIns="0" anchor="b">
            <a:noAutofit/>
          </a:bodyPr>
          <a:lstStyle>
            <a:lvl1pPr marL="0" indent="0">
              <a:buNone/>
              <a:defRPr sz="2000">
                <a:latin typeface="+mj-lt"/>
              </a:defRPr>
            </a:lvl1pPr>
          </a:lstStyle>
          <a:p>
            <a:pPr lvl="0"/>
            <a:r>
              <a:rPr lang="en-US" noProof="0" dirty="0"/>
              <a:t>Click to add heading</a:t>
            </a:r>
          </a:p>
        </p:txBody>
      </p:sp>
      <p:sp>
        <p:nvSpPr>
          <p:cNvPr id="14" name="Content Placeholder 2">
            <a:extLst>
              <a:ext uri="{FF2B5EF4-FFF2-40B4-BE49-F238E27FC236}">
                <a16:creationId xmlns:a16="http://schemas.microsoft.com/office/drawing/2014/main" id="{300F928B-5FF8-07F3-0B9C-EC136E85B136}"/>
              </a:ext>
            </a:extLst>
          </p:cNvPr>
          <p:cNvSpPr>
            <a:spLocks noGrp="1"/>
          </p:cNvSpPr>
          <p:nvPr>
            <p:ph sz="quarter" idx="22" hasCustomPrompt="1"/>
          </p:nvPr>
        </p:nvSpPr>
        <p:spPr>
          <a:xfrm>
            <a:off x="4572000" y="2596896"/>
            <a:ext cx="3044952"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6" name="Textbox title 3">
            <a:extLst>
              <a:ext uri="{FF2B5EF4-FFF2-40B4-BE49-F238E27FC236}">
                <a16:creationId xmlns:a16="http://schemas.microsoft.com/office/drawing/2014/main" id="{AC833FC6-B9D6-D74D-BAE2-729D54713D4B}"/>
              </a:ext>
            </a:extLst>
          </p:cNvPr>
          <p:cNvSpPr>
            <a:spLocks noGrp="1"/>
          </p:cNvSpPr>
          <p:nvPr>
            <p:ph type="body" sz="quarter" idx="12" hasCustomPrompt="1"/>
          </p:nvPr>
        </p:nvSpPr>
        <p:spPr>
          <a:xfrm>
            <a:off x="8379742" y="1527175"/>
            <a:ext cx="3044952" cy="828811"/>
          </a:xfrm>
          <a:prstGeom prst="rect">
            <a:avLst/>
          </a:prstGeom>
        </p:spPr>
        <p:txBody>
          <a:bodyPr lIns="0" tIns="0" rIns="0" bIns="0" anchor="b">
            <a:noAutofit/>
          </a:bodyPr>
          <a:lstStyle>
            <a:lvl1pPr marL="0" indent="0">
              <a:buNone/>
              <a:defRPr sz="2000">
                <a:latin typeface="+mj-lt"/>
              </a:defRPr>
            </a:lvl1pPr>
          </a:lstStyle>
          <a:p>
            <a:pPr lvl="0"/>
            <a:r>
              <a:rPr lang="en-US" noProof="0" dirty="0"/>
              <a:t>Click to add heading</a:t>
            </a:r>
          </a:p>
        </p:txBody>
      </p:sp>
      <p:sp>
        <p:nvSpPr>
          <p:cNvPr id="16" name="Content Placeholder 3">
            <a:extLst>
              <a:ext uri="{FF2B5EF4-FFF2-40B4-BE49-F238E27FC236}">
                <a16:creationId xmlns:a16="http://schemas.microsoft.com/office/drawing/2014/main" id="{4A208FFE-6EFD-D156-AA23-3E7CDCF7FECF}"/>
              </a:ext>
            </a:extLst>
          </p:cNvPr>
          <p:cNvSpPr>
            <a:spLocks noGrp="1"/>
          </p:cNvSpPr>
          <p:nvPr>
            <p:ph sz="quarter" idx="23" hasCustomPrompt="1"/>
          </p:nvPr>
        </p:nvSpPr>
        <p:spPr>
          <a:xfrm>
            <a:off x="8375904" y="2596896"/>
            <a:ext cx="3044952"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 name="Footer Placeholder 1">
            <a:extLst>
              <a:ext uri="{FF2B5EF4-FFF2-40B4-BE49-F238E27FC236}">
                <a16:creationId xmlns:a16="http://schemas.microsoft.com/office/drawing/2014/main" id="{DF7DC966-BB0B-F0CA-5981-D87E196C12C9}"/>
              </a:ext>
              <a:ext uri="{C183D7F6-B498-43B3-948B-1728B52AA6E4}">
                <adec:decorative xmlns:adec="http://schemas.microsoft.com/office/drawing/2017/decorative" val="1"/>
              </a:ext>
            </a:extLst>
          </p:cNvPr>
          <p:cNvSpPr>
            <a:spLocks noGrp="1"/>
          </p:cNvSpPr>
          <p:nvPr>
            <p:ph type="ftr" sz="quarter" idx="27"/>
          </p:nvPr>
        </p:nvSpPr>
        <p:spPr/>
        <p:txBody>
          <a:bodyPr/>
          <a:lstStyle>
            <a:lvl1pPr>
              <a:defRPr>
                <a:solidFill>
                  <a:srgbClr val="E6E6E6"/>
                </a:solidFill>
              </a:defRPr>
            </a:lvl1pPr>
          </a:lstStyle>
          <a:p>
            <a:endParaRPr lang="en-US" noProof="0" dirty="0"/>
          </a:p>
        </p:txBody>
      </p:sp>
      <p:sp>
        <p:nvSpPr>
          <p:cNvPr id="7" name="Slide Number Placeholder 6">
            <a:extLst>
              <a:ext uri="{FF2B5EF4-FFF2-40B4-BE49-F238E27FC236}">
                <a16:creationId xmlns:a16="http://schemas.microsoft.com/office/drawing/2014/main" id="{9546D298-729B-09F7-0711-9A41AB283E83}"/>
              </a:ext>
              <a:ext uri="{C183D7F6-B498-43B3-948B-1728B52AA6E4}">
                <adec:decorative xmlns:adec="http://schemas.microsoft.com/office/drawing/2017/decorative" val="1"/>
              </a:ext>
            </a:extLst>
          </p:cNvPr>
          <p:cNvSpPr>
            <a:spLocks noGrp="1"/>
          </p:cNvSpPr>
          <p:nvPr>
            <p:ph type="sldNum" sz="quarter" idx="26"/>
          </p:nvPr>
        </p:nvSpPr>
        <p:spPr/>
        <p:txBody>
          <a:bodyPr/>
          <a:lstStyle>
            <a:lvl1pPr>
              <a:defRPr>
                <a:solidFill>
                  <a:srgbClr val="E6E6E6"/>
                </a:solidFill>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34842012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x3 (L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677150-E2E2-87B1-82B2-61A3264EE34E}"/>
              </a:ext>
            </a:extLst>
          </p:cNvPr>
          <p:cNvSpPr>
            <a:spLocks noGrp="1"/>
          </p:cNvSpPr>
          <p:nvPr>
            <p:ph type="title" hasCustomPrompt="1"/>
          </p:nvPr>
        </p:nvSpPr>
        <p:spPr>
          <a:noFill/>
        </p:spPr>
        <p:txBody>
          <a:bodyPr/>
          <a:lstStyle>
            <a:lvl1pPr>
              <a:defRPr/>
            </a:lvl1pPr>
          </a:lstStyle>
          <a:p>
            <a:r>
              <a:rPr lang="en-US" noProof="0" dirty="0"/>
              <a:t>Comparison slide with 3 columns (layout 2) – click to add title</a:t>
            </a:r>
          </a:p>
        </p:txBody>
      </p:sp>
      <p:sp>
        <p:nvSpPr>
          <p:cNvPr id="6" name="Content Placeholder 1">
            <a:extLst>
              <a:ext uri="{FF2B5EF4-FFF2-40B4-BE49-F238E27FC236}">
                <a16:creationId xmlns:a16="http://schemas.microsoft.com/office/drawing/2014/main" id="{1F01DE49-5620-98F5-132A-81DF9D9DB5B0}"/>
              </a:ext>
            </a:extLst>
          </p:cNvPr>
          <p:cNvSpPr>
            <a:spLocks noGrp="1"/>
          </p:cNvSpPr>
          <p:nvPr>
            <p:ph sz="quarter" idx="25" hasCustomPrompt="1"/>
          </p:nvPr>
        </p:nvSpPr>
        <p:spPr>
          <a:xfrm>
            <a:off x="768096" y="1527048"/>
            <a:ext cx="3043236" cy="2889504"/>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12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an icon to insert associated content (i.e., table, chart, picture or video). Images and video are available to download from brand.cgi.com.</a:t>
            </a:r>
          </a:p>
        </p:txBody>
      </p:sp>
      <p:sp>
        <p:nvSpPr>
          <p:cNvPr id="16" name="Content Placeholder 2">
            <a:extLst>
              <a:ext uri="{FF2B5EF4-FFF2-40B4-BE49-F238E27FC236}">
                <a16:creationId xmlns:a16="http://schemas.microsoft.com/office/drawing/2014/main" id="{BC03956D-46EB-3F49-A20A-7C378E0B76A2}"/>
              </a:ext>
            </a:extLst>
          </p:cNvPr>
          <p:cNvSpPr>
            <a:spLocks noGrp="1"/>
          </p:cNvSpPr>
          <p:nvPr>
            <p:ph sz="quarter" idx="17" hasCustomPrompt="1"/>
          </p:nvPr>
        </p:nvSpPr>
        <p:spPr>
          <a:xfrm>
            <a:off x="766764" y="4587460"/>
            <a:ext cx="3043236" cy="1505365"/>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12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icon to insert content.</a:t>
            </a:r>
          </a:p>
        </p:txBody>
      </p:sp>
      <p:sp>
        <p:nvSpPr>
          <p:cNvPr id="7" name="Content Placeholder 3">
            <a:extLst>
              <a:ext uri="{FF2B5EF4-FFF2-40B4-BE49-F238E27FC236}">
                <a16:creationId xmlns:a16="http://schemas.microsoft.com/office/drawing/2014/main" id="{0349B463-A002-CADC-B028-A857A9D2B775}"/>
              </a:ext>
            </a:extLst>
          </p:cNvPr>
          <p:cNvSpPr>
            <a:spLocks noGrp="1"/>
          </p:cNvSpPr>
          <p:nvPr>
            <p:ph sz="quarter" idx="26" hasCustomPrompt="1"/>
          </p:nvPr>
        </p:nvSpPr>
        <p:spPr>
          <a:xfrm>
            <a:off x="4572000" y="1527048"/>
            <a:ext cx="3043236" cy="2889504"/>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12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chemeClr val="tx1"/>
              </a:buClr>
              <a:buSzPct val="110000"/>
              <a:buFont typeface="Arial" pitchFamily="34" charset="0"/>
              <a:buNone/>
              <a:tabLst/>
              <a:defRPr/>
            </a:pPr>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17" name="Content Placeholder 4">
            <a:extLst>
              <a:ext uri="{FF2B5EF4-FFF2-40B4-BE49-F238E27FC236}">
                <a16:creationId xmlns:a16="http://schemas.microsoft.com/office/drawing/2014/main" id="{7A005D06-9E5F-7443-9230-0698D255E511}"/>
              </a:ext>
            </a:extLst>
          </p:cNvPr>
          <p:cNvSpPr>
            <a:spLocks noGrp="1"/>
          </p:cNvSpPr>
          <p:nvPr>
            <p:ph sz="quarter" idx="22" hasCustomPrompt="1"/>
          </p:nvPr>
        </p:nvSpPr>
        <p:spPr>
          <a:xfrm>
            <a:off x="4572000" y="4587460"/>
            <a:ext cx="3044952" cy="1505366"/>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12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chemeClr val="tx1"/>
              </a:buClr>
              <a:buSzPct val="110000"/>
              <a:buFont typeface="Arial" pitchFamily="34" charset="0"/>
              <a:buNone/>
              <a:tabLst/>
              <a:defRPr/>
            </a:pPr>
            <a:r>
              <a:rPr lang="en-US" noProof="0" dirty="0"/>
              <a:t>Click to add text or select icon to insert content.</a:t>
            </a:r>
          </a:p>
          <a:p>
            <a:pPr lvl="0"/>
            <a:endParaRPr lang="en-US" noProof="0" dirty="0"/>
          </a:p>
        </p:txBody>
      </p:sp>
      <p:sp>
        <p:nvSpPr>
          <p:cNvPr id="8" name="Content Placeholder 5">
            <a:extLst>
              <a:ext uri="{FF2B5EF4-FFF2-40B4-BE49-F238E27FC236}">
                <a16:creationId xmlns:a16="http://schemas.microsoft.com/office/drawing/2014/main" id="{97B64D4C-EC56-7FFB-E206-D30E4C52DE50}"/>
              </a:ext>
            </a:extLst>
          </p:cNvPr>
          <p:cNvSpPr>
            <a:spLocks noGrp="1"/>
          </p:cNvSpPr>
          <p:nvPr>
            <p:ph sz="quarter" idx="27" hasCustomPrompt="1"/>
          </p:nvPr>
        </p:nvSpPr>
        <p:spPr>
          <a:xfrm>
            <a:off x="8381458" y="1527048"/>
            <a:ext cx="3043236" cy="2889504"/>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12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chemeClr val="tx1"/>
              </a:buClr>
              <a:buSzPct val="110000"/>
              <a:buFont typeface="Arial" pitchFamily="34" charset="0"/>
              <a:buNone/>
              <a:tabLst/>
              <a:defRPr/>
            </a:pPr>
            <a:r>
              <a:rPr lang="en-US" noProof="0" dirty="0"/>
              <a:t>Click to add text or select an icon to insert associated content (i.e., table, chart, picture or video). Images and video are available to download from brand.cgi.com.</a:t>
            </a:r>
          </a:p>
          <a:p>
            <a:pPr lvl="0"/>
            <a:endParaRPr lang="en-US" noProof="0" dirty="0"/>
          </a:p>
        </p:txBody>
      </p:sp>
      <p:sp>
        <p:nvSpPr>
          <p:cNvPr id="18" name="Content Placeholder 6">
            <a:extLst>
              <a:ext uri="{FF2B5EF4-FFF2-40B4-BE49-F238E27FC236}">
                <a16:creationId xmlns:a16="http://schemas.microsoft.com/office/drawing/2014/main" id="{01123FBB-4A46-6B4A-BA45-B31DC6905E51}"/>
              </a:ext>
            </a:extLst>
          </p:cNvPr>
          <p:cNvSpPr>
            <a:spLocks noGrp="1"/>
          </p:cNvSpPr>
          <p:nvPr>
            <p:ph sz="quarter" idx="23" hasCustomPrompt="1"/>
          </p:nvPr>
        </p:nvSpPr>
        <p:spPr>
          <a:xfrm>
            <a:off x="8382000" y="4587460"/>
            <a:ext cx="3043238" cy="1505366"/>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12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chemeClr val="tx1"/>
              </a:buClr>
              <a:buSzPct val="110000"/>
              <a:buFont typeface="Arial" pitchFamily="34" charset="0"/>
              <a:buNone/>
              <a:tabLst/>
              <a:defRPr/>
            </a:pPr>
            <a:r>
              <a:rPr lang="en-US" noProof="0" dirty="0"/>
              <a:t>Click to add text or select icon to insert content.</a:t>
            </a:r>
          </a:p>
          <a:p>
            <a:pPr lvl="0"/>
            <a:endParaRPr lang="en-US" noProof="0" dirty="0"/>
          </a:p>
        </p:txBody>
      </p:sp>
      <p:sp>
        <p:nvSpPr>
          <p:cNvPr id="2" name="Footer Placeholder 1">
            <a:extLst>
              <a:ext uri="{FF2B5EF4-FFF2-40B4-BE49-F238E27FC236}">
                <a16:creationId xmlns:a16="http://schemas.microsoft.com/office/drawing/2014/main" id="{7C7B240D-EC07-BCEC-A132-C2589A9E1A4B}"/>
              </a:ext>
              <a:ext uri="{C183D7F6-B498-43B3-948B-1728B52AA6E4}">
                <adec:decorative xmlns:adec="http://schemas.microsoft.com/office/drawing/2017/decorative" val="1"/>
              </a:ext>
            </a:extLst>
          </p:cNvPr>
          <p:cNvSpPr>
            <a:spLocks noGrp="1"/>
          </p:cNvSpPr>
          <p:nvPr>
            <p:ph type="ftr" sz="quarter" idx="31"/>
          </p:nvPr>
        </p:nvSpPr>
        <p:spPr/>
        <p:txBody>
          <a:bodyPr/>
          <a:lstStyle/>
          <a:p>
            <a:endParaRPr lang="en-US" noProof="0" dirty="0"/>
          </a:p>
        </p:txBody>
      </p:sp>
      <p:sp>
        <p:nvSpPr>
          <p:cNvPr id="11" name="Slide Number Placeholder 10">
            <a:extLst>
              <a:ext uri="{FF2B5EF4-FFF2-40B4-BE49-F238E27FC236}">
                <a16:creationId xmlns:a16="http://schemas.microsoft.com/office/drawing/2014/main" id="{54326F86-700F-6DBD-58F6-906FF1E22AE8}"/>
              </a:ext>
              <a:ext uri="{C183D7F6-B498-43B3-948B-1728B52AA6E4}">
                <adec:decorative xmlns:adec="http://schemas.microsoft.com/office/drawing/2017/decorative" val="1"/>
              </a:ext>
            </a:extLst>
          </p:cNvPr>
          <p:cNvSpPr>
            <a:spLocks noGrp="1"/>
          </p:cNvSpPr>
          <p:nvPr>
            <p:ph type="sldNum" sz="quarter" idx="30"/>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23358209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x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163AD-C768-E2F0-CB6B-BF3797DF1E58}"/>
              </a:ext>
            </a:extLst>
          </p:cNvPr>
          <p:cNvSpPr>
            <a:spLocks noGrp="1"/>
          </p:cNvSpPr>
          <p:nvPr>
            <p:ph type="title" hasCustomPrompt="1"/>
          </p:nvPr>
        </p:nvSpPr>
        <p:spPr/>
        <p:txBody>
          <a:bodyPr/>
          <a:lstStyle/>
          <a:p>
            <a:r>
              <a:rPr lang="en-US" dirty="0"/>
              <a:t>Comparison slide with 4 columns + 4 headings – click to add title</a:t>
            </a:r>
          </a:p>
        </p:txBody>
      </p:sp>
      <p:sp>
        <p:nvSpPr>
          <p:cNvPr id="5" name="Textbox title 1">
            <a:extLst>
              <a:ext uri="{FF2B5EF4-FFF2-40B4-BE49-F238E27FC236}">
                <a16:creationId xmlns:a16="http://schemas.microsoft.com/office/drawing/2014/main" id="{8A171D6F-1D32-074E-9401-BC0D7B3A2B86}"/>
              </a:ext>
            </a:extLst>
          </p:cNvPr>
          <p:cNvSpPr>
            <a:spLocks noGrp="1"/>
          </p:cNvSpPr>
          <p:nvPr>
            <p:ph type="body" sz="quarter" idx="10" hasCustomPrompt="1"/>
          </p:nvPr>
        </p:nvSpPr>
        <p:spPr>
          <a:xfrm>
            <a:off x="766763" y="1527175"/>
            <a:ext cx="2281237" cy="828811"/>
          </a:xfrm>
          <a:prstGeom prst="rect">
            <a:avLst/>
          </a:prstGeom>
        </p:spPr>
        <p:txBody>
          <a:bodyPr lIns="0" tIns="0" rIns="0" bIns="0" anchor="b">
            <a:noAutofit/>
          </a:bodyPr>
          <a:lstStyle>
            <a:lvl1pPr marL="0" indent="0">
              <a:buNone/>
              <a:defRPr sz="2000">
                <a:latin typeface="+mj-lt"/>
              </a:defRPr>
            </a:lvl1pPr>
          </a:lstStyle>
          <a:p>
            <a:pPr lvl="0"/>
            <a:r>
              <a:rPr lang="en-US" noProof="0" dirty="0"/>
              <a:t>Click to add heading</a:t>
            </a:r>
          </a:p>
        </p:txBody>
      </p:sp>
      <p:sp>
        <p:nvSpPr>
          <p:cNvPr id="7" name="Content Placeholder 1">
            <a:extLst>
              <a:ext uri="{FF2B5EF4-FFF2-40B4-BE49-F238E27FC236}">
                <a16:creationId xmlns:a16="http://schemas.microsoft.com/office/drawing/2014/main" id="{50812A03-61D4-6576-F299-AA737E4AB323}"/>
              </a:ext>
            </a:extLst>
          </p:cNvPr>
          <p:cNvSpPr>
            <a:spLocks noGrp="1"/>
          </p:cNvSpPr>
          <p:nvPr>
            <p:ph sz="quarter" idx="20" hasCustomPrompt="1"/>
          </p:nvPr>
        </p:nvSpPr>
        <p:spPr>
          <a:xfrm>
            <a:off x="765737" y="2596896"/>
            <a:ext cx="2281236"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5" name="Textbox title 2">
            <a:extLst>
              <a:ext uri="{FF2B5EF4-FFF2-40B4-BE49-F238E27FC236}">
                <a16:creationId xmlns:a16="http://schemas.microsoft.com/office/drawing/2014/main" id="{B0F5BD17-6E70-B847-AA7C-96CF8DC7A085}"/>
              </a:ext>
            </a:extLst>
          </p:cNvPr>
          <p:cNvSpPr>
            <a:spLocks noGrp="1"/>
          </p:cNvSpPr>
          <p:nvPr>
            <p:ph type="body" sz="quarter" idx="11" hasCustomPrompt="1"/>
          </p:nvPr>
        </p:nvSpPr>
        <p:spPr>
          <a:xfrm>
            <a:off x="3562096" y="1527175"/>
            <a:ext cx="2286000" cy="828811"/>
          </a:xfrm>
          <a:prstGeom prst="rect">
            <a:avLst/>
          </a:prstGeom>
        </p:spPr>
        <p:txBody>
          <a:bodyPr lIns="0" tIns="0" rIns="0" bIns="0" anchor="b">
            <a:noAutofit/>
          </a:bodyPr>
          <a:lstStyle>
            <a:lvl1pPr marL="0" indent="0">
              <a:buNone/>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noProof="0" dirty="0"/>
              <a:t>Click to add heading</a:t>
            </a:r>
          </a:p>
        </p:txBody>
      </p:sp>
      <p:sp>
        <p:nvSpPr>
          <p:cNvPr id="10" name="Content Placeholder 2">
            <a:extLst>
              <a:ext uri="{FF2B5EF4-FFF2-40B4-BE49-F238E27FC236}">
                <a16:creationId xmlns:a16="http://schemas.microsoft.com/office/drawing/2014/main" id="{13DA1DF9-2B1D-FFD3-6085-B2E25AE04DF5}"/>
              </a:ext>
            </a:extLst>
          </p:cNvPr>
          <p:cNvSpPr>
            <a:spLocks noGrp="1"/>
          </p:cNvSpPr>
          <p:nvPr>
            <p:ph sz="quarter" idx="22" hasCustomPrompt="1"/>
          </p:nvPr>
        </p:nvSpPr>
        <p:spPr>
          <a:xfrm>
            <a:off x="3566160" y="2596896"/>
            <a:ext cx="2281236"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6" name="Textbox title 3">
            <a:extLst>
              <a:ext uri="{FF2B5EF4-FFF2-40B4-BE49-F238E27FC236}">
                <a16:creationId xmlns:a16="http://schemas.microsoft.com/office/drawing/2014/main" id="{AC833FC6-B9D6-D74D-BAE2-729D54713D4B}"/>
              </a:ext>
            </a:extLst>
          </p:cNvPr>
          <p:cNvSpPr>
            <a:spLocks noGrp="1"/>
          </p:cNvSpPr>
          <p:nvPr>
            <p:ph type="body" sz="quarter" idx="12" hasCustomPrompt="1"/>
          </p:nvPr>
        </p:nvSpPr>
        <p:spPr>
          <a:xfrm>
            <a:off x="6353048" y="1527175"/>
            <a:ext cx="2286000" cy="828811"/>
          </a:xfrm>
          <a:prstGeom prst="rect">
            <a:avLst/>
          </a:prstGeom>
        </p:spPr>
        <p:txBody>
          <a:bodyPr lIns="0" tIns="0" rIns="0" bIns="0" anchor="b">
            <a:noAutofit/>
          </a:bodyPr>
          <a:lstStyle>
            <a:lvl1pPr marL="0" indent="0">
              <a:buNone/>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noProof="0" dirty="0"/>
              <a:t>Click to add heading</a:t>
            </a:r>
          </a:p>
        </p:txBody>
      </p:sp>
      <p:sp>
        <p:nvSpPr>
          <p:cNvPr id="14" name="Content Placeholder 3">
            <a:extLst>
              <a:ext uri="{FF2B5EF4-FFF2-40B4-BE49-F238E27FC236}">
                <a16:creationId xmlns:a16="http://schemas.microsoft.com/office/drawing/2014/main" id="{4BEAA0E5-BD9F-0137-9891-EB0A8405A44E}"/>
              </a:ext>
            </a:extLst>
          </p:cNvPr>
          <p:cNvSpPr>
            <a:spLocks noGrp="1"/>
          </p:cNvSpPr>
          <p:nvPr>
            <p:ph sz="quarter" idx="23" hasCustomPrompt="1"/>
          </p:nvPr>
        </p:nvSpPr>
        <p:spPr>
          <a:xfrm>
            <a:off x="6355080" y="2596896"/>
            <a:ext cx="2281236"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7" name="Textbox title 4">
            <a:extLst>
              <a:ext uri="{FF2B5EF4-FFF2-40B4-BE49-F238E27FC236}">
                <a16:creationId xmlns:a16="http://schemas.microsoft.com/office/drawing/2014/main" id="{2E44F90D-4F8F-6A4F-96CB-3485E90F31A2}"/>
              </a:ext>
            </a:extLst>
          </p:cNvPr>
          <p:cNvSpPr>
            <a:spLocks noGrp="1"/>
          </p:cNvSpPr>
          <p:nvPr>
            <p:ph type="body" sz="quarter" idx="13" hasCustomPrompt="1"/>
          </p:nvPr>
        </p:nvSpPr>
        <p:spPr>
          <a:xfrm>
            <a:off x="9144000" y="1527175"/>
            <a:ext cx="2286000" cy="828811"/>
          </a:xfrm>
          <a:prstGeom prst="rect">
            <a:avLst/>
          </a:prstGeom>
        </p:spPr>
        <p:txBody>
          <a:bodyPr lIns="0" tIns="0" rIns="0" bIns="0" anchor="b">
            <a:noAutofit/>
          </a:bodyPr>
          <a:lstStyle>
            <a:lvl1pPr marL="0" indent="0">
              <a:buNone/>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noProof="0" dirty="0"/>
              <a:t>Click to add heading</a:t>
            </a:r>
          </a:p>
        </p:txBody>
      </p:sp>
      <p:sp>
        <p:nvSpPr>
          <p:cNvPr id="16" name="Content Placeholder 4">
            <a:extLst>
              <a:ext uri="{FF2B5EF4-FFF2-40B4-BE49-F238E27FC236}">
                <a16:creationId xmlns:a16="http://schemas.microsoft.com/office/drawing/2014/main" id="{13766EE0-2835-554A-4436-60DF6FA56BD0}"/>
              </a:ext>
            </a:extLst>
          </p:cNvPr>
          <p:cNvSpPr>
            <a:spLocks noGrp="1"/>
          </p:cNvSpPr>
          <p:nvPr>
            <p:ph sz="quarter" idx="24" hasCustomPrompt="1"/>
          </p:nvPr>
        </p:nvSpPr>
        <p:spPr>
          <a:xfrm>
            <a:off x="9144000" y="2596896"/>
            <a:ext cx="2281236"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 name="Footer Placeholder 1">
            <a:extLst>
              <a:ext uri="{FF2B5EF4-FFF2-40B4-BE49-F238E27FC236}">
                <a16:creationId xmlns:a16="http://schemas.microsoft.com/office/drawing/2014/main" id="{0F1F58D9-2A99-AC15-43B6-ABC2F633C61D}"/>
              </a:ext>
              <a:ext uri="{C183D7F6-B498-43B3-948B-1728B52AA6E4}">
                <adec:decorative xmlns:adec="http://schemas.microsoft.com/office/drawing/2017/decorative" val="1"/>
              </a:ext>
            </a:extLst>
          </p:cNvPr>
          <p:cNvSpPr>
            <a:spLocks noGrp="1"/>
          </p:cNvSpPr>
          <p:nvPr>
            <p:ph type="ftr" sz="quarter" idx="28"/>
          </p:nvPr>
        </p:nvSpPr>
        <p:spPr/>
        <p:txBody>
          <a:bodyPr/>
          <a:lstStyle/>
          <a:p>
            <a:endParaRPr lang="en-US" noProof="0" dirty="0"/>
          </a:p>
        </p:txBody>
      </p:sp>
      <p:sp>
        <p:nvSpPr>
          <p:cNvPr id="8" name="Slide Number Placeholder 7">
            <a:extLst>
              <a:ext uri="{FF2B5EF4-FFF2-40B4-BE49-F238E27FC236}">
                <a16:creationId xmlns:a16="http://schemas.microsoft.com/office/drawing/2014/main" id="{9C4917EC-02AC-2660-29AF-216C61AD20B2}"/>
              </a:ext>
              <a:ext uri="{C183D7F6-B498-43B3-948B-1728B52AA6E4}">
                <adec:decorative xmlns:adec="http://schemas.microsoft.com/office/drawing/2017/decorative" val="1"/>
              </a:ext>
            </a:extLst>
          </p:cNvPr>
          <p:cNvSpPr>
            <a:spLocks noGrp="1"/>
          </p:cNvSpPr>
          <p:nvPr>
            <p:ph type="sldNum" sz="quarter" idx="27"/>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5149196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x5">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86B940-E6A0-53BD-76E5-3F59767B127D}"/>
              </a:ext>
            </a:extLst>
          </p:cNvPr>
          <p:cNvSpPr>
            <a:spLocks noGrp="1"/>
          </p:cNvSpPr>
          <p:nvPr>
            <p:ph type="title" hasCustomPrompt="1"/>
          </p:nvPr>
        </p:nvSpPr>
        <p:spPr/>
        <p:txBody>
          <a:bodyPr/>
          <a:lstStyle/>
          <a:p>
            <a:r>
              <a:rPr lang="en-US" dirty="0"/>
              <a:t>Comparison slide with 5 columns + 5 headings – click to add title</a:t>
            </a:r>
          </a:p>
        </p:txBody>
      </p:sp>
      <p:sp>
        <p:nvSpPr>
          <p:cNvPr id="5" name="Textbox title 1">
            <a:extLst>
              <a:ext uri="{FF2B5EF4-FFF2-40B4-BE49-F238E27FC236}">
                <a16:creationId xmlns:a16="http://schemas.microsoft.com/office/drawing/2014/main" id="{8A171D6F-1D32-074E-9401-BC0D7B3A2B86}"/>
              </a:ext>
            </a:extLst>
          </p:cNvPr>
          <p:cNvSpPr>
            <a:spLocks noGrp="1"/>
          </p:cNvSpPr>
          <p:nvPr>
            <p:ph type="body" sz="quarter" idx="10" hasCustomPrompt="1"/>
          </p:nvPr>
        </p:nvSpPr>
        <p:spPr>
          <a:xfrm>
            <a:off x="766763" y="1527175"/>
            <a:ext cx="1874520" cy="828811"/>
          </a:xfrm>
          <a:prstGeom prst="rect">
            <a:avLst/>
          </a:prstGeom>
        </p:spPr>
        <p:txBody>
          <a:bodyPr lIns="0" tIns="0" rIns="0" bIns="0" anchor="b">
            <a:noAutofit/>
          </a:bodyPr>
          <a:lstStyle>
            <a:lvl1pPr marL="0" indent="0">
              <a:buNone/>
              <a:defRPr sz="2000">
                <a:latin typeface="+mj-lt"/>
              </a:defRPr>
            </a:lvl1pPr>
          </a:lstStyle>
          <a:p>
            <a:pPr lvl="0"/>
            <a:r>
              <a:rPr lang="en-US" noProof="0" dirty="0"/>
              <a:t>Click to add heading</a:t>
            </a:r>
          </a:p>
        </p:txBody>
      </p:sp>
      <p:sp>
        <p:nvSpPr>
          <p:cNvPr id="7" name="Content Placeholder 1">
            <a:extLst>
              <a:ext uri="{FF2B5EF4-FFF2-40B4-BE49-F238E27FC236}">
                <a16:creationId xmlns:a16="http://schemas.microsoft.com/office/drawing/2014/main" id="{50812A03-61D4-6576-F299-AA737E4AB323}"/>
              </a:ext>
            </a:extLst>
          </p:cNvPr>
          <p:cNvSpPr>
            <a:spLocks noGrp="1"/>
          </p:cNvSpPr>
          <p:nvPr>
            <p:ph sz="quarter" idx="20" hasCustomPrompt="1"/>
          </p:nvPr>
        </p:nvSpPr>
        <p:spPr>
          <a:xfrm>
            <a:off x="765737" y="2596896"/>
            <a:ext cx="1874520"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5" name="Textbox title 2">
            <a:extLst>
              <a:ext uri="{FF2B5EF4-FFF2-40B4-BE49-F238E27FC236}">
                <a16:creationId xmlns:a16="http://schemas.microsoft.com/office/drawing/2014/main" id="{B0F5BD17-6E70-B847-AA7C-96CF8DC7A085}"/>
              </a:ext>
            </a:extLst>
          </p:cNvPr>
          <p:cNvSpPr>
            <a:spLocks noGrp="1"/>
          </p:cNvSpPr>
          <p:nvPr>
            <p:ph type="body" sz="quarter" idx="11" hasCustomPrompt="1"/>
          </p:nvPr>
        </p:nvSpPr>
        <p:spPr>
          <a:xfrm>
            <a:off x="2962616" y="1527175"/>
            <a:ext cx="1874520" cy="828811"/>
          </a:xfrm>
          <a:prstGeom prst="rect">
            <a:avLst/>
          </a:prstGeom>
        </p:spPr>
        <p:txBody>
          <a:bodyPr lIns="0" tIns="0" rIns="0" bIns="0" anchor="b">
            <a:noAutofit/>
          </a:bodyPr>
          <a:lstStyle>
            <a:lvl1pPr marL="0" indent="0">
              <a:buNone/>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noProof="0" dirty="0"/>
              <a:t>Click to add heading</a:t>
            </a:r>
          </a:p>
        </p:txBody>
      </p:sp>
      <p:sp>
        <p:nvSpPr>
          <p:cNvPr id="10" name="Content Placeholder 2">
            <a:extLst>
              <a:ext uri="{FF2B5EF4-FFF2-40B4-BE49-F238E27FC236}">
                <a16:creationId xmlns:a16="http://schemas.microsoft.com/office/drawing/2014/main" id="{13DA1DF9-2B1D-FFD3-6085-B2E25AE04DF5}"/>
              </a:ext>
            </a:extLst>
          </p:cNvPr>
          <p:cNvSpPr>
            <a:spLocks noGrp="1"/>
          </p:cNvSpPr>
          <p:nvPr>
            <p:ph sz="quarter" idx="22" hasCustomPrompt="1"/>
          </p:nvPr>
        </p:nvSpPr>
        <p:spPr>
          <a:xfrm>
            <a:off x="2961846" y="2596896"/>
            <a:ext cx="1874520"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3" name="Textbox title 3">
            <a:extLst>
              <a:ext uri="{FF2B5EF4-FFF2-40B4-BE49-F238E27FC236}">
                <a16:creationId xmlns:a16="http://schemas.microsoft.com/office/drawing/2014/main" id="{4FFF4BFE-0073-ED16-634B-0B6BDEFA18E2}"/>
              </a:ext>
            </a:extLst>
          </p:cNvPr>
          <p:cNvSpPr>
            <a:spLocks noGrp="1"/>
          </p:cNvSpPr>
          <p:nvPr>
            <p:ph type="body" sz="quarter" idx="25" hasCustomPrompt="1"/>
          </p:nvPr>
        </p:nvSpPr>
        <p:spPr>
          <a:xfrm>
            <a:off x="5158469" y="1527175"/>
            <a:ext cx="1874520" cy="828811"/>
          </a:xfrm>
          <a:prstGeom prst="rect">
            <a:avLst/>
          </a:prstGeom>
        </p:spPr>
        <p:txBody>
          <a:bodyPr lIns="0" tIns="0" rIns="0" bIns="0" anchor="b">
            <a:noAutofit/>
          </a:bodyPr>
          <a:lstStyle>
            <a:lvl1pPr marL="0" indent="0">
              <a:buNone/>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noProof="0" dirty="0"/>
              <a:t>Click to add heading</a:t>
            </a:r>
          </a:p>
        </p:txBody>
      </p:sp>
      <p:sp>
        <p:nvSpPr>
          <p:cNvPr id="4" name="Content Placeholder 3">
            <a:extLst>
              <a:ext uri="{FF2B5EF4-FFF2-40B4-BE49-F238E27FC236}">
                <a16:creationId xmlns:a16="http://schemas.microsoft.com/office/drawing/2014/main" id="{969A739C-D330-3625-7AA0-907C0CFEC7C2}"/>
              </a:ext>
            </a:extLst>
          </p:cNvPr>
          <p:cNvSpPr>
            <a:spLocks noGrp="1"/>
          </p:cNvSpPr>
          <p:nvPr>
            <p:ph sz="quarter" idx="26" hasCustomPrompt="1"/>
          </p:nvPr>
        </p:nvSpPr>
        <p:spPr>
          <a:xfrm>
            <a:off x="5157955" y="2596896"/>
            <a:ext cx="1874520"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6" name="Textbox title 3">
            <a:extLst>
              <a:ext uri="{FF2B5EF4-FFF2-40B4-BE49-F238E27FC236}">
                <a16:creationId xmlns:a16="http://schemas.microsoft.com/office/drawing/2014/main" id="{AC833FC6-B9D6-D74D-BAE2-729D54713D4B}"/>
              </a:ext>
            </a:extLst>
          </p:cNvPr>
          <p:cNvSpPr>
            <a:spLocks noGrp="1"/>
          </p:cNvSpPr>
          <p:nvPr>
            <p:ph type="body" sz="quarter" idx="12" hasCustomPrompt="1"/>
          </p:nvPr>
        </p:nvSpPr>
        <p:spPr>
          <a:xfrm>
            <a:off x="7354322" y="1527175"/>
            <a:ext cx="1874520" cy="828811"/>
          </a:xfrm>
          <a:prstGeom prst="rect">
            <a:avLst/>
          </a:prstGeom>
        </p:spPr>
        <p:txBody>
          <a:bodyPr lIns="0" tIns="0" rIns="0" bIns="0" anchor="b">
            <a:noAutofit/>
          </a:bodyPr>
          <a:lstStyle>
            <a:lvl1pPr marL="0" indent="0">
              <a:buNone/>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noProof="0" dirty="0"/>
              <a:t>Click to add heading</a:t>
            </a:r>
          </a:p>
        </p:txBody>
      </p:sp>
      <p:sp>
        <p:nvSpPr>
          <p:cNvPr id="14" name="Content Placeholder 3">
            <a:extLst>
              <a:ext uri="{FF2B5EF4-FFF2-40B4-BE49-F238E27FC236}">
                <a16:creationId xmlns:a16="http://schemas.microsoft.com/office/drawing/2014/main" id="{4BEAA0E5-BD9F-0137-9891-EB0A8405A44E}"/>
              </a:ext>
            </a:extLst>
          </p:cNvPr>
          <p:cNvSpPr>
            <a:spLocks noGrp="1"/>
          </p:cNvSpPr>
          <p:nvPr>
            <p:ph sz="quarter" idx="23" hasCustomPrompt="1"/>
          </p:nvPr>
        </p:nvSpPr>
        <p:spPr>
          <a:xfrm>
            <a:off x="7354064" y="2596896"/>
            <a:ext cx="1874520"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7" name="Textbox title 4">
            <a:extLst>
              <a:ext uri="{FF2B5EF4-FFF2-40B4-BE49-F238E27FC236}">
                <a16:creationId xmlns:a16="http://schemas.microsoft.com/office/drawing/2014/main" id="{2E44F90D-4F8F-6A4F-96CB-3485E90F31A2}"/>
              </a:ext>
            </a:extLst>
          </p:cNvPr>
          <p:cNvSpPr>
            <a:spLocks noGrp="1"/>
          </p:cNvSpPr>
          <p:nvPr>
            <p:ph type="body" sz="quarter" idx="13" hasCustomPrompt="1"/>
          </p:nvPr>
        </p:nvSpPr>
        <p:spPr>
          <a:xfrm>
            <a:off x="9550174" y="1527175"/>
            <a:ext cx="1874520" cy="828811"/>
          </a:xfrm>
          <a:prstGeom prst="rect">
            <a:avLst/>
          </a:prstGeom>
        </p:spPr>
        <p:txBody>
          <a:bodyPr lIns="0" tIns="0" rIns="0" bIns="0" anchor="b">
            <a:noAutofit/>
          </a:bodyPr>
          <a:lstStyle>
            <a:lvl1pPr marL="0" indent="0">
              <a:buNone/>
              <a:defRPr sz="2000">
                <a:latin typeface="+mj-l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noProof="0" dirty="0"/>
              <a:t>Click to add heading</a:t>
            </a:r>
          </a:p>
        </p:txBody>
      </p:sp>
      <p:sp>
        <p:nvSpPr>
          <p:cNvPr id="16" name="Content Placeholder 4">
            <a:extLst>
              <a:ext uri="{FF2B5EF4-FFF2-40B4-BE49-F238E27FC236}">
                <a16:creationId xmlns:a16="http://schemas.microsoft.com/office/drawing/2014/main" id="{13766EE0-2835-554A-4436-60DF6FA56BD0}"/>
              </a:ext>
            </a:extLst>
          </p:cNvPr>
          <p:cNvSpPr>
            <a:spLocks noGrp="1"/>
          </p:cNvSpPr>
          <p:nvPr>
            <p:ph sz="quarter" idx="24" hasCustomPrompt="1"/>
          </p:nvPr>
        </p:nvSpPr>
        <p:spPr>
          <a:xfrm>
            <a:off x="9550174" y="2596896"/>
            <a:ext cx="1874520" cy="3493008"/>
          </a:xfrm>
          <a:prstGeom prst="rect">
            <a:avLst/>
          </a:prstGeom>
        </p:spPr>
        <p:txBody>
          <a:bodyPr lIns="0" tIns="0" rIns="0" bIns="0"/>
          <a:lstStyle>
            <a:lvl1pPr marL="0" indent="0">
              <a:buNone/>
              <a:defRPr sz="1600"/>
            </a:lvl1pPr>
            <a:lvl2pPr marL="0" indent="0">
              <a:lnSpc>
                <a:spcPct val="150000"/>
              </a:lnSpc>
              <a:buNone/>
              <a:defRPr sz="1600"/>
            </a:lvl2pPr>
            <a:lvl3pPr marL="287338" indent="-287338">
              <a:defRPr sz="1600"/>
            </a:lvl3pPr>
          </a:lstStyle>
          <a:p>
            <a:pPr lvl="1"/>
            <a:r>
              <a:rPr lang="en-US" noProof="0" dirty="0"/>
              <a:t>Click to add text</a:t>
            </a:r>
          </a:p>
          <a:p>
            <a:pPr lvl="2"/>
            <a:r>
              <a:rPr lang="en-US" noProof="0" dirty="0"/>
              <a:t>Second level</a:t>
            </a:r>
          </a:p>
          <a:p>
            <a:pPr lvl="1"/>
            <a:endParaRPr lang="en-US" noProof="0" dirty="0"/>
          </a:p>
          <a:p>
            <a:pPr lvl="1"/>
            <a:endParaRPr lang="en-US" noProof="0" dirty="0"/>
          </a:p>
        </p:txBody>
      </p:sp>
      <p:sp>
        <p:nvSpPr>
          <p:cNvPr id="2" name="Footer Placeholder 1">
            <a:extLst>
              <a:ext uri="{FF2B5EF4-FFF2-40B4-BE49-F238E27FC236}">
                <a16:creationId xmlns:a16="http://schemas.microsoft.com/office/drawing/2014/main" id="{B8D49C1D-8B0E-1BD4-61F5-F8E3EF4993DB}"/>
              </a:ext>
              <a:ext uri="{C183D7F6-B498-43B3-948B-1728B52AA6E4}">
                <adec:decorative xmlns:adec="http://schemas.microsoft.com/office/drawing/2017/decorative" val="1"/>
              </a:ext>
            </a:extLst>
          </p:cNvPr>
          <p:cNvSpPr>
            <a:spLocks noGrp="1"/>
          </p:cNvSpPr>
          <p:nvPr>
            <p:ph type="ftr" sz="quarter" idx="30"/>
          </p:nvPr>
        </p:nvSpPr>
        <p:spPr/>
        <p:txBody>
          <a:bodyPr/>
          <a:lstStyle/>
          <a:p>
            <a:endParaRPr lang="en-US" noProof="0" dirty="0"/>
          </a:p>
        </p:txBody>
      </p:sp>
      <p:sp>
        <p:nvSpPr>
          <p:cNvPr id="12" name="Slide Number Placeholder 11">
            <a:extLst>
              <a:ext uri="{FF2B5EF4-FFF2-40B4-BE49-F238E27FC236}">
                <a16:creationId xmlns:a16="http://schemas.microsoft.com/office/drawing/2014/main" id="{34A65B4A-1014-D76A-81D8-0C8244F33ADB}"/>
              </a:ext>
              <a:ext uri="{C183D7F6-B498-43B3-948B-1728B52AA6E4}">
                <adec:decorative xmlns:adec="http://schemas.microsoft.com/office/drawing/2017/decorative" val="1"/>
              </a:ext>
            </a:extLst>
          </p:cNvPr>
          <p:cNvSpPr>
            <a:spLocks noGrp="1"/>
          </p:cNvSpPr>
          <p:nvPr>
            <p:ph type="sldNum" sz="quarter" idx="29"/>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32456954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right+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E22E1-2CCF-9AA7-4663-E0C5B011C1A9}"/>
              </a:ext>
            </a:extLst>
          </p:cNvPr>
          <p:cNvSpPr>
            <a:spLocks noGrp="1"/>
          </p:cNvSpPr>
          <p:nvPr>
            <p:ph type="title" hasCustomPrompt="1"/>
          </p:nvPr>
        </p:nvSpPr>
        <p:spPr>
          <a:xfrm>
            <a:off x="766763" y="682514"/>
            <a:ext cx="4572000" cy="532765"/>
          </a:xfrm>
        </p:spPr>
        <p:txBody>
          <a:bodyPr/>
          <a:lstStyle/>
          <a:p>
            <a:r>
              <a:rPr lang="en-US" dirty="0"/>
              <a:t>Click to add title</a:t>
            </a:r>
          </a:p>
        </p:txBody>
      </p:sp>
      <p:sp>
        <p:nvSpPr>
          <p:cNvPr id="6" name="Content Placeholder 20">
            <a:extLst>
              <a:ext uri="{FF2B5EF4-FFF2-40B4-BE49-F238E27FC236}">
                <a16:creationId xmlns:a16="http://schemas.microsoft.com/office/drawing/2014/main" id="{33476934-CF78-2D44-A533-364A3E20704C}"/>
              </a:ext>
            </a:extLst>
          </p:cNvPr>
          <p:cNvSpPr>
            <a:spLocks noGrp="1"/>
          </p:cNvSpPr>
          <p:nvPr>
            <p:ph sz="quarter" idx="17" hasCustomPrompt="1"/>
          </p:nvPr>
        </p:nvSpPr>
        <p:spPr>
          <a:xfrm>
            <a:off x="766763" y="1527175"/>
            <a:ext cx="4567237" cy="4565651"/>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chemeClr val="tx1"/>
              </a:buClr>
              <a:buSzPct val="110000"/>
              <a:buFont typeface="Arial" pitchFamily="34" charset="0"/>
              <a:buNone/>
              <a:tabLst/>
              <a:defRPr/>
            </a:pPr>
            <a:r>
              <a:rPr lang="en-US" noProof="0" dirty="0"/>
              <a:t>Click to add text or select icon to insert content.</a:t>
            </a:r>
          </a:p>
        </p:txBody>
      </p:sp>
      <p:sp>
        <p:nvSpPr>
          <p:cNvPr id="4" name="Picture Placeholder 20" descr="Image placeholder. Click icon to add image. Images are available to download from the Brand Source image library.&#10;">
            <a:extLst>
              <a:ext uri="{FF2B5EF4-FFF2-40B4-BE49-F238E27FC236}">
                <a16:creationId xmlns:a16="http://schemas.microsoft.com/office/drawing/2014/main" id="{3A8E2A17-934C-7740-A581-F2AA6728D744}"/>
              </a:ext>
              <a:ext uri="{C183D7F6-B498-43B3-948B-1728B52AA6E4}">
                <adec:decorative xmlns:adec="http://schemas.microsoft.com/office/drawing/2017/decorative" val="0"/>
              </a:ext>
            </a:extLst>
          </p:cNvPr>
          <p:cNvSpPr>
            <a:spLocks noGrp="1"/>
          </p:cNvSpPr>
          <p:nvPr>
            <p:ph type="pic" sz="quarter" idx="14" hasCustomPrompt="1"/>
          </p:nvPr>
        </p:nvSpPr>
        <p:spPr>
          <a:xfrm>
            <a:off x="6096000" y="765176"/>
            <a:ext cx="5329239" cy="5327650"/>
          </a:xfrm>
          <a:prstGeom prst="rect">
            <a:avLst/>
          </a:prstGeom>
        </p:spPr>
        <p:txBody>
          <a:bodyPr lIns="91440" tIns="45720" rIns="91440" bIns="45720">
            <a:noAutofit/>
          </a:bodyPr>
          <a:lstStyle>
            <a:lvl1pPr marL="0" indent="0">
              <a:spcBef>
                <a:spcPts val="500"/>
              </a:spcBef>
              <a:buNone/>
              <a:defRPr lang="en-GB" sz="1800" kern="1200" baseline="0" noProof="0" smtClean="0">
                <a:solidFill>
                  <a:schemeClr val="tx1"/>
                </a:solidFill>
                <a:latin typeface="+mn-lt"/>
                <a:ea typeface="+mn-ea"/>
                <a:cs typeface="+mn-cs"/>
                <a:sym typeface="Wingdings" panose="05000000000000000000" pitchFamily="2" charset="2"/>
              </a:defRPr>
            </a:lvl1pPr>
          </a:lstStyle>
          <a:p>
            <a:r>
              <a:rPr lang="en-US" noProof="0" dirty="0"/>
              <a:t>Click icon to add image. Images are available to download from the Brand Source image library  brand.cgi.com</a:t>
            </a:r>
          </a:p>
        </p:txBody>
      </p:sp>
      <p:sp>
        <p:nvSpPr>
          <p:cNvPr id="2" name="Footer Placeholder 1">
            <a:extLst>
              <a:ext uri="{FF2B5EF4-FFF2-40B4-BE49-F238E27FC236}">
                <a16:creationId xmlns:a16="http://schemas.microsoft.com/office/drawing/2014/main" id="{A2777F67-088D-169E-D23B-911C753C5CE2}"/>
              </a:ext>
              <a:ext uri="{C183D7F6-B498-43B3-948B-1728B52AA6E4}">
                <adec:decorative xmlns:adec="http://schemas.microsoft.com/office/drawing/2017/decorative" val="1"/>
              </a:ext>
            </a:extLst>
          </p:cNvPr>
          <p:cNvSpPr>
            <a:spLocks noGrp="1"/>
          </p:cNvSpPr>
          <p:nvPr>
            <p:ph type="ftr" sz="quarter" idx="21"/>
          </p:nvPr>
        </p:nvSpPr>
        <p:spPr/>
        <p:txBody>
          <a:bodyPr/>
          <a:lstStyle/>
          <a:p>
            <a:endParaRPr lang="en-US" noProof="0" dirty="0"/>
          </a:p>
        </p:txBody>
      </p:sp>
      <p:sp>
        <p:nvSpPr>
          <p:cNvPr id="10" name="Slide Number Placeholder 9">
            <a:extLst>
              <a:ext uri="{FF2B5EF4-FFF2-40B4-BE49-F238E27FC236}">
                <a16:creationId xmlns:a16="http://schemas.microsoft.com/office/drawing/2014/main" id="{B0190D9E-5F99-B4FA-2E16-8DFE9960A3B1}"/>
              </a:ext>
              <a:ext uri="{C183D7F6-B498-43B3-948B-1728B52AA6E4}">
                <adec:decorative xmlns:adec="http://schemas.microsoft.com/office/drawing/2017/decorative" val="1"/>
              </a:ext>
            </a:extLst>
          </p:cNvPr>
          <p:cNvSpPr>
            <a:spLocks noGrp="1"/>
          </p:cNvSpPr>
          <p:nvPr>
            <p:ph type="sldNum" sz="quarter" idx="20"/>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7677574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arge title +right imag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7AC7F31-D848-7A42-9ED8-A1A89D3409FC}"/>
              </a:ext>
            </a:extLst>
          </p:cNvPr>
          <p:cNvSpPr>
            <a:spLocks noGrp="1"/>
          </p:cNvSpPr>
          <p:nvPr>
            <p:ph type="title" hasCustomPrompt="1"/>
          </p:nvPr>
        </p:nvSpPr>
        <p:spPr>
          <a:xfrm>
            <a:off x="766764" y="619403"/>
            <a:ext cx="4567237" cy="2508110"/>
          </a:xfrm>
          <a:prstGeom prst="rect">
            <a:avLst/>
          </a:prstGeom>
        </p:spPr>
        <p:txBody>
          <a:bodyPr vert="horz" lIns="0" tIns="0" rIns="0" bIns="0" rtlCol="0" anchor="t" anchorCtr="0">
            <a:noAutofit/>
          </a:bodyPr>
          <a:lstStyle>
            <a:lvl1pPr>
              <a:defRPr sz="4800">
                <a:solidFill>
                  <a:schemeClr val="tx1"/>
                </a:solidFill>
              </a:defRPr>
            </a:lvl1pPr>
          </a:lstStyle>
          <a:p>
            <a:r>
              <a:rPr lang="en-US" noProof="0" dirty="0"/>
              <a:t>Click to add title</a:t>
            </a:r>
          </a:p>
        </p:txBody>
      </p:sp>
      <p:sp>
        <p:nvSpPr>
          <p:cNvPr id="5" name="Content Placeholder 20">
            <a:extLst>
              <a:ext uri="{FF2B5EF4-FFF2-40B4-BE49-F238E27FC236}">
                <a16:creationId xmlns:a16="http://schemas.microsoft.com/office/drawing/2014/main" id="{B70092EE-877E-F647-8457-99B829A53438}"/>
              </a:ext>
            </a:extLst>
          </p:cNvPr>
          <p:cNvSpPr>
            <a:spLocks noGrp="1"/>
          </p:cNvSpPr>
          <p:nvPr>
            <p:ph sz="quarter" idx="17" hasCustomPrompt="1"/>
          </p:nvPr>
        </p:nvSpPr>
        <p:spPr>
          <a:xfrm>
            <a:off x="766764" y="3429000"/>
            <a:ext cx="4567237" cy="2663825"/>
          </a:xfrm>
          <a:prstGeom prst="rect">
            <a:avLst/>
          </a:prstGeom>
          <a:noFill/>
        </p:spPr>
        <p:txBody>
          <a:bodyPr lIns="0" tIns="0" rIns="0" bIns="0">
            <a:noAutofit/>
          </a:bodyPr>
          <a:lstStyle>
            <a:lvl1pPr marL="0" indent="0">
              <a:spcBef>
                <a:spcPts val="500"/>
              </a:spcBef>
              <a:buClr>
                <a:schemeClr val="tx1"/>
              </a:buClr>
              <a:buSzPct val="110000"/>
              <a:buFont typeface="Arial" pitchFamily="34" charset="0"/>
              <a:buNone/>
              <a:defRPr sz="2000" b="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icon to insert content.</a:t>
            </a:r>
          </a:p>
        </p:txBody>
      </p:sp>
      <p:sp>
        <p:nvSpPr>
          <p:cNvPr id="6" name="Picture Placeholder 2" descr="Image placeholder. Click icon to add image. Images are available to download from the Brand Source image library.&#10;">
            <a:extLst>
              <a:ext uri="{FF2B5EF4-FFF2-40B4-BE49-F238E27FC236}">
                <a16:creationId xmlns:a16="http://schemas.microsoft.com/office/drawing/2014/main" id="{84A30FA9-EFE0-BD49-888A-59263379F2F6}"/>
              </a:ext>
              <a:ext uri="{C183D7F6-B498-43B3-948B-1728B52AA6E4}">
                <adec:decorative xmlns:adec="http://schemas.microsoft.com/office/drawing/2017/decorative" val="0"/>
              </a:ext>
            </a:extLst>
          </p:cNvPr>
          <p:cNvSpPr>
            <a:spLocks noGrp="1"/>
          </p:cNvSpPr>
          <p:nvPr>
            <p:ph type="pic" sz="quarter" idx="18" hasCustomPrompt="1"/>
          </p:nvPr>
        </p:nvSpPr>
        <p:spPr>
          <a:xfrm>
            <a:off x="6096000" y="765174"/>
            <a:ext cx="5329239" cy="5327651"/>
          </a:xfrm>
          <a:prstGeom prst="rect">
            <a:avLst/>
          </a:prstGeom>
        </p:spPr>
        <p:txBody>
          <a:bodyPr anchor="t" anchorCtr="0">
            <a:noAutofit/>
          </a:bodyPr>
          <a:lstStyle>
            <a:lvl1pPr marL="0" indent="0" algn="l">
              <a:buNone/>
              <a:defRPr sz="1800">
                <a:sym typeface="Wingdings" panose="05000000000000000000" pitchFamily="2" charset="2"/>
              </a:defRPr>
            </a:lvl1pPr>
          </a:lstStyle>
          <a:p>
            <a:r>
              <a:rPr lang="en-US" noProof="0" dirty="0"/>
              <a:t>Click icon to add image. Images are available to download from the Brand Source image library  brand.cgi.com</a:t>
            </a:r>
          </a:p>
        </p:txBody>
      </p:sp>
      <p:sp>
        <p:nvSpPr>
          <p:cNvPr id="2" name="Footer Placeholder 1">
            <a:extLst>
              <a:ext uri="{FF2B5EF4-FFF2-40B4-BE49-F238E27FC236}">
                <a16:creationId xmlns:a16="http://schemas.microsoft.com/office/drawing/2014/main" id="{4AD02D09-217C-4FEB-7C49-069EB2FC1E2B}"/>
              </a:ext>
              <a:ext uri="{C183D7F6-B498-43B3-948B-1728B52AA6E4}">
                <adec:decorative xmlns:adec="http://schemas.microsoft.com/office/drawing/2017/decorative" val="1"/>
              </a:ext>
            </a:extLst>
          </p:cNvPr>
          <p:cNvSpPr>
            <a:spLocks noGrp="1"/>
          </p:cNvSpPr>
          <p:nvPr>
            <p:ph type="ftr" sz="quarter" idx="22"/>
          </p:nvPr>
        </p:nvSpPr>
        <p:spPr/>
        <p:txBody>
          <a:bodyPr/>
          <a:lstStyle/>
          <a:p>
            <a:endParaRPr lang="en-US" noProof="0" dirty="0"/>
          </a:p>
        </p:txBody>
      </p:sp>
      <p:sp>
        <p:nvSpPr>
          <p:cNvPr id="10" name="Slide Number Placeholder 9">
            <a:extLst>
              <a:ext uri="{FF2B5EF4-FFF2-40B4-BE49-F238E27FC236}">
                <a16:creationId xmlns:a16="http://schemas.microsoft.com/office/drawing/2014/main" id="{5D94A19A-67D7-850F-8887-B4BFAF0A2CED}"/>
              </a:ext>
              <a:ext uri="{C183D7F6-B498-43B3-948B-1728B52AA6E4}">
                <adec:decorative xmlns:adec="http://schemas.microsoft.com/office/drawing/2017/decorative" val="1"/>
              </a:ext>
            </a:extLst>
          </p:cNvPr>
          <p:cNvSpPr>
            <a:spLocks noGrp="1"/>
          </p:cNvSpPr>
          <p:nvPr>
            <p:ph type="sldNum" sz="quarter" idx="21"/>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76482131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rge title+right graphic devic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EBAC359-7971-3346-8D90-684CC25CF1B3}"/>
              </a:ext>
            </a:extLst>
          </p:cNvPr>
          <p:cNvSpPr>
            <a:spLocks noGrp="1"/>
          </p:cNvSpPr>
          <p:nvPr>
            <p:ph type="title" hasCustomPrompt="1"/>
          </p:nvPr>
        </p:nvSpPr>
        <p:spPr>
          <a:xfrm>
            <a:off x="767700" y="619403"/>
            <a:ext cx="4556776" cy="2508110"/>
          </a:xfrm>
          <a:prstGeom prst="rect">
            <a:avLst/>
          </a:prstGeom>
        </p:spPr>
        <p:txBody>
          <a:bodyPr vert="horz" lIns="0" tIns="0" rIns="0" bIns="0" rtlCol="0" anchor="t" anchorCtr="0">
            <a:noAutofit/>
          </a:bodyPr>
          <a:lstStyle>
            <a:lvl1pPr>
              <a:defRPr sz="4800">
                <a:solidFill>
                  <a:schemeClr val="tx1"/>
                </a:solidFill>
              </a:defRPr>
            </a:lvl1pPr>
          </a:lstStyle>
          <a:p>
            <a:r>
              <a:rPr lang="en-US" noProof="0" dirty="0"/>
              <a:t>Click to add title</a:t>
            </a:r>
          </a:p>
        </p:txBody>
      </p:sp>
      <p:sp>
        <p:nvSpPr>
          <p:cNvPr id="10" name="Content Placeholder 20">
            <a:extLst>
              <a:ext uri="{FF2B5EF4-FFF2-40B4-BE49-F238E27FC236}">
                <a16:creationId xmlns:a16="http://schemas.microsoft.com/office/drawing/2014/main" id="{724BBC96-0D1F-2C4D-B3B5-A7EE6A8D87D1}"/>
              </a:ext>
            </a:extLst>
          </p:cNvPr>
          <p:cNvSpPr>
            <a:spLocks noGrp="1"/>
          </p:cNvSpPr>
          <p:nvPr>
            <p:ph sz="quarter" idx="18" hasCustomPrompt="1"/>
          </p:nvPr>
        </p:nvSpPr>
        <p:spPr>
          <a:xfrm>
            <a:off x="766763" y="3429000"/>
            <a:ext cx="4567237" cy="2663825"/>
          </a:xfrm>
          <a:prstGeom prst="rect">
            <a:avLst/>
          </a:prstGeom>
        </p:spPr>
        <p:txBody>
          <a:bodyPr lIns="0" tIns="0" rIns="0" bIns="0">
            <a:noAutofit/>
          </a:bodyPr>
          <a:lstStyle>
            <a:lvl1pPr marL="0" indent="0">
              <a:spcBef>
                <a:spcPct val="0"/>
              </a:spcBef>
              <a:buClrTx/>
              <a:buSzTx/>
              <a:buFont typeface="Arial" pitchFamily="34" charset="0"/>
              <a:buNone/>
              <a:defRPr sz="2000">
                <a:solidFill>
                  <a:schemeClr val="tx1"/>
                </a:solidFill>
                <a:latin typeface="+mn-lt"/>
              </a:defRPr>
            </a:lvl1pPr>
            <a:lvl2pPr marL="263525" indent="-263525">
              <a:spcBef>
                <a:spcPts val="500"/>
              </a:spcBef>
              <a:buClrTx/>
              <a:buSzTx/>
              <a:buFont typeface="Arial" pitchFamily="34" charset="0"/>
              <a:buChar char="•"/>
              <a:defRPr sz="2000" baseline="0">
                <a:solidFill>
                  <a:schemeClr val="tx1"/>
                </a:solidFill>
                <a:latin typeface="Arial" pitchFamily="34" charset="0"/>
              </a:defRPr>
            </a:lvl2pPr>
            <a:lvl3pPr marL="536575" indent="-273050">
              <a:spcBef>
                <a:spcPts val="500"/>
              </a:spcBef>
              <a:buClrTx/>
              <a:buSzTx/>
              <a:buFont typeface="Calibri" panose="020F0502020204030204" pitchFamily="34" charset="0"/>
              <a:buChar char="–"/>
              <a:defRPr sz="1800">
                <a:solidFill>
                  <a:schemeClr val="tx1"/>
                </a:solidFill>
                <a:latin typeface="Arial" pitchFamily="34" charset="0"/>
              </a:defRPr>
            </a:lvl3pPr>
            <a:lvl4pPr marL="811213" indent="-279400">
              <a:spcBef>
                <a:spcPts val="500"/>
              </a:spcBef>
              <a:buClrTx/>
              <a:buSzTx/>
              <a:buFont typeface="Wingdings" pitchFamily="2" charset="2"/>
              <a:buChar char="§"/>
              <a:defRPr sz="1600">
                <a:solidFill>
                  <a:schemeClr val="tx1"/>
                </a:solidFill>
                <a:latin typeface="Arial" pitchFamily="34" charset="0"/>
              </a:defRPr>
            </a:lvl4pPr>
            <a:lvl5pPr marL="1074738" indent="-263525">
              <a:spcBef>
                <a:spcPts val="500"/>
              </a:spcBef>
              <a:buClrTx/>
              <a:buSzTx/>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icon to insert content.</a:t>
            </a:r>
          </a:p>
        </p:txBody>
      </p:sp>
      <p:sp>
        <p:nvSpPr>
          <p:cNvPr id="6" name="Picture placeholder 8" descr="Image placeholder. Click icon to add image. Images are available to download from the Brand Source image library.&#10;">
            <a:extLst>
              <a:ext uri="{FF2B5EF4-FFF2-40B4-BE49-F238E27FC236}">
                <a16:creationId xmlns:a16="http://schemas.microsoft.com/office/drawing/2014/main" id="{C4B7093F-77F3-3449-9E60-BC70230FC0A3}"/>
              </a:ext>
              <a:ext uri="{C183D7F6-B498-43B3-948B-1728B52AA6E4}">
                <adec:decorative xmlns:adec="http://schemas.microsoft.com/office/drawing/2017/decorative" val="0"/>
              </a:ext>
            </a:extLst>
          </p:cNvPr>
          <p:cNvSpPr>
            <a:spLocks noGrp="1" noChangeAspect="1"/>
          </p:cNvSpPr>
          <p:nvPr>
            <p:ph type="pic" sz="quarter" idx="15" hasCustomPrompt="1"/>
          </p:nvPr>
        </p:nvSpPr>
        <p:spPr>
          <a:xfrm>
            <a:off x="6096000" y="765175"/>
            <a:ext cx="5332037" cy="5332038"/>
          </a:xfrm>
          <a:custGeom>
            <a:avLst/>
            <a:gdLst>
              <a:gd name="connsiteX0" fmla="*/ 0 w 6003155"/>
              <a:gd name="connsiteY0" fmla="*/ 0 h 6003156"/>
              <a:gd name="connsiteX1" fmla="*/ 6003155 w 6003155"/>
              <a:gd name="connsiteY1" fmla="*/ 0 h 6003156"/>
              <a:gd name="connsiteX2" fmla="*/ 6003155 w 6003155"/>
              <a:gd name="connsiteY2" fmla="*/ 1 h 6003156"/>
              <a:gd name="connsiteX3" fmla="*/ 6003155 w 6003155"/>
              <a:gd name="connsiteY3" fmla="*/ 2404742 h 6003156"/>
              <a:gd name="connsiteX4" fmla="*/ 6003155 w 6003155"/>
              <a:gd name="connsiteY4" fmla="*/ 6003156 h 6003156"/>
              <a:gd name="connsiteX5" fmla="*/ 3598413 w 6003155"/>
              <a:gd name="connsiteY5" fmla="*/ 6003156 h 6003156"/>
              <a:gd name="connsiteX6" fmla="*/ 3598413 w 6003155"/>
              <a:gd name="connsiteY6" fmla="*/ 2404742 h 6003156"/>
              <a:gd name="connsiteX7" fmla="*/ 0 w 6003155"/>
              <a:gd name="connsiteY7" fmla="*/ 2404742 h 60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3155" h="6003156">
                <a:moveTo>
                  <a:pt x="0" y="0"/>
                </a:moveTo>
                <a:lnTo>
                  <a:pt x="6003155" y="0"/>
                </a:lnTo>
                <a:lnTo>
                  <a:pt x="6003155" y="1"/>
                </a:lnTo>
                <a:lnTo>
                  <a:pt x="6003155" y="2404742"/>
                </a:lnTo>
                <a:lnTo>
                  <a:pt x="6003155" y="6003156"/>
                </a:lnTo>
                <a:lnTo>
                  <a:pt x="3598413" y="6003156"/>
                </a:lnTo>
                <a:lnTo>
                  <a:pt x="3598413" y="2404742"/>
                </a:lnTo>
                <a:lnTo>
                  <a:pt x="0" y="2404742"/>
                </a:lnTo>
                <a:close/>
              </a:path>
            </a:pathLst>
          </a:custGeom>
          <a:noFill/>
        </p:spPr>
        <p:txBody>
          <a:bodyPr wrap="square">
            <a:noAutofit/>
          </a:bodyPr>
          <a:lstStyle>
            <a:lvl1pPr marL="0" indent="0">
              <a:buNone/>
              <a:defRPr sz="1800">
                <a:sym typeface="Wingdings" panose="05000000000000000000" pitchFamily="2" charset="2"/>
              </a:defRPr>
            </a:lvl1pPr>
          </a:lstStyle>
          <a:p>
            <a:r>
              <a:rPr lang="en-US" sz="1800" noProof="0" dirty="0">
                <a:cs typeface="Arial" pitchFamily="34" charset="0"/>
              </a:rPr>
              <a:t>Click icon to add image. Images are available to download from the Brand Source image library  brand.cgi.com</a:t>
            </a:r>
          </a:p>
        </p:txBody>
      </p:sp>
      <p:sp>
        <p:nvSpPr>
          <p:cNvPr id="2" name="Footer Placeholder 1">
            <a:extLst>
              <a:ext uri="{FF2B5EF4-FFF2-40B4-BE49-F238E27FC236}">
                <a16:creationId xmlns:a16="http://schemas.microsoft.com/office/drawing/2014/main" id="{ADB4C667-0FA7-D609-1ADA-EB0C16E0746E}"/>
              </a:ext>
              <a:ext uri="{C183D7F6-B498-43B3-948B-1728B52AA6E4}">
                <adec:decorative xmlns:adec="http://schemas.microsoft.com/office/drawing/2017/decorative" val="1"/>
              </a:ext>
            </a:extLst>
          </p:cNvPr>
          <p:cNvSpPr>
            <a:spLocks noGrp="1"/>
          </p:cNvSpPr>
          <p:nvPr>
            <p:ph type="ftr" sz="quarter" idx="22"/>
          </p:nvPr>
        </p:nvSpPr>
        <p:spPr/>
        <p:txBody>
          <a:bodyPr/>
          <a:lstStyle/>
          <a:p>
            <a:endParaRPr lang="en-US" noProof="0" dirty="0"/>
          </a:p>
        </p:txBody>
      </p:sp>
      <p:sp>
        <p:nvSpPr>
          <p:cNvPr id="9" name="Slide Number Placeholder 8">
            <a:extLst>
              <a:ext uri="{FF2B5EF4-FFF2-40B4-BE49-F238E27FC236}">
                <a16:creationId xmlns:a16="http://schemas.microsoft.com/office/drawing/2014/main" id="{B2D0C67A-81E4-24D5-8D9F-71A927E7E326}"/>
              </a:ext>
              <a:ext uri="{C183D7F6-B498-43B3-948B-1728B52AA6E4}">
                <adec:decorative xmlns:adec="http://schemas.microsoft.com/office/drawing/2017/decorative" val="1"/>
              </a:ext>
            </a:extLst>
          </p:cNvPr>
          <p:cNvSpPr>
            <a:spLocks noGrp="1"/>
          </p:cNvSpPr>
          <p:nvPr>
            <p:ph type="sldNum" sz="quarter" idx="21"/>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598027867"/>
      </p:ext>
    </p:extLst>
  </p:cSld>
  <p:clrMapOvr>
    <a:masterClrMapping/>
  </p:clrMapOvr>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rge image left+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E14D4F1-0AFF-214C-92AA-BD02450E38BA}"/>
              </a:ext>
            </a:extLst>
          </p:cNvPr>
          <p:cNvSpPr>
            <a:spLocks noGrp="1"/>
          </p:cNvSpPr>
          <p:nvPr>
            <p:ph type="title" hasCustomPrompt="1"/>
          </p:nvPr>
        </p:nvSpPr>
        <p:spPr>
          <a:xfrm>
            <a:off x="6858000" y="684000"/>
            <a:ext cx="4568023" cy="530352"/>
          </a:xfrm>
          <a:prstGeom prst="rect">
            <a:avLst/>
          </a:prstGeom>
        </p:spPr>
        <p:txBody>
          <a:bodyPr vert="horz" lIns="0" tIns="0" rIns="0" bIns="0" rtlCol="0" anchor="t" anchorCtr="0">
            <a:noAutofit/>
          </a:bodyPr>
          <a:lstStyle>
            <a:lvl1pPr>
              <a:defRPr>
                <a:solidFill>
                  <a:schemeClr val="tx1"/>
                </a:solidFill>
              </a:defRPr>
            </a:lvl1pPr>
          </a:lstStyle>
          <a:p>
            <a:r>
              <a:rPr lang="en-US" noProof="0" dirty="0"/>
              <a:t>Click to add title</a:t>
            </a:r>
          </a:p>
        </p:txBody>
      </p:sp>
      <p:sp>
        <p:nvSpPr>
          <p:cNvPr id="6" name="Picture Placeholder 2" descr="Image placeholder. Click icon to add image. Images are available to download from the Brand Source image library.&#10;">
            <a:extLst>
              <a:ext uri="{FF2B5EF4-FFF2-40B4-BE49-F238E27FC236}">
                <a16:creationId xmlns:a16="http://schemas.microsoft.com/office/drawing/2014/main" id="{BDBF016D-4A07-3C4E-84B2-4A358A221DCF}"/>
              </a:ext>
              <a:ext uri="{C183D7F6-B498-43B3-948B-1728B52AA6E4}">
                <adec:decorative xmlns:adec="http://schemas.microsoft.com/office/drawing/2017/decorative" val="0"/>
              </a:ext>
            </a:extLst>
          </p:cNvPr>
          <p:cNvSpPr>
            <a:spLocks noGrp="1"/>
          </p:cNvSpPr>
          <p:nvPr>
            <p:ph type="pic" sz="quarter" idx="18" hasCustomPrompt="1"/>
          </p:nvPr>
        </p:nvSpPr>
        <p:spPr>
          <a:xfrm>
            <a:off x="766763" y="765175"/>
            <a:ext cx="5329237" cy="5327650"/>
          </a:xfrm>
          <a:prstGeom prst="rect">
            <a:avLst/>
          </a:prstGeom>
        </p:spPr>
        <p:txBody>
          <a:bodyPr anchor="t" anchorCtr="0">
            <a:noAutofit/>
          </a:bodyPr>
          <a:lstStyle>
            <a:lvl1pPr marL="0" indent="0" algn="l">
              <a:buNone/>
              <a:defRPr sz="1800">
                <a:latin typeface="+mn-lt"/>
                <a:sym typeface="Wingdings" panose="05000000000000000000" pitchFamily="2" charset="2"/>
              </a:defRPr>
            </a:lvl1pPr>
          </a:lstStyle>
          <a:p>
            <a:r>
              <a:rPr lang="en-US" noProof="0" dirty="0"/>
              <a:t>Click icon to add image. Images are available to download from the Brand Source image library  brand.cgi.com</a:t>
            </a:r>
          </a:p>
        </p:txBody>
      </p:sp>
      <p:sp>
        <p:nvSpPr>
          <p:cNvPr id="5" name="Content Placeholder 20">
            <a:extLst>
              <a:ext uri="{FF2B5EF4-FFF2-40B4-BE49-F238E27FC236}">
                <a16:creationId xmlns:a16="http://schemas.microsoft.com/office/drawing/2014/main" id="{6855D02E-339D-5043-B91B-5FF8B79BA5F8}"/>
              </a:ext>
            </a:extLst>
          </p:cNvPr>
          <p:cNvSpPr>
            <a:spLocks noGrp="1"/>
          </p:cNvSpPr>
          <p:nvPr>
            <p:ph sz="quarter" idx="17" hasCustomPrompt="1"/>
          </p:nvPr>
        </p:nvSpPr>
        <p:spPr>
          <a:xfrm>
            <a:off x="6858000" y="1527175"/>
            <a:ext cx="4566107" cy="4565650"/>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500"/>
              </a:spcBef>
              <a:spcAft>
                <a:spcPts val="0"/>
              </a:spcAft>
              <a:buClr>
                <a:schemeClr val="tx1"/>
              </a:buClr>
              <a:buSzPct val="110000"/>
              <a:buFont typeface="Arial" pitchFamily="34" charset="0"/>
              <a:buNone/>
              <a:tabLst/>
              <a:defRPr/>
            </a:pPr>
            <a:r>
              <a:rPr lang="en-US" noProof="0" dirty="0"/>
              <a:t>Click to add text or select icon to insert content.</a:t>
            </a:r>
          </a:p>
          <a:p>
            <a:pPr lvl="0"/>
            <a:endParaRPr lang="en-US" noProof="0" dirty="0"/>
          </a:p>
        </p:txBody>
      </p:sp>
      <p:sp>
        <p:nvSpPr>
          <p:cNvPr id="2" name="Footer Placeholder 1">
            <a:extLst>
              <a:ext uri="{FF2B5EF4-FFF2-40B4-BE49-F238E27FC236}">
                <a16:creationId xmlns:a16="http://schemas.microsoft.com/office/drawing/2014/main" id="{EFCFB3ED-7781-D4EF-E83D-C48F05F58FB6}"/>
              </a:ext>
              <a:ext uri="{C183D7F6-B498-43B3-948B-1728B52AA6E4}">
                <adec:decorative xmlns:adec="http://schemas.microsoft.com/office/drawing/2017/decorative" val="1"/>
              </a:ext>
            </a:extLst>
          </p:cNvPr>
          <p:cNvSpPr>
            <a:spLocks noGrp="1"/>
          </p:cNvSpPr>
          <p:nvPr>
            <p:ph type="ftr" sz="quarter" idx="22"/>
          </p:nvPr>
        </p:nvSpPr>
        <p:spPr/>
        <p:txBody>
          <a:bodyPr/>
          <a:lstStyle/>
          <a:p>
            <a:endParaRPr lang="en-US" noProof="0" dirty="0"/>
          </a:p>
        </p:txBody>
      </p:sp>
      <p:sp>
        <p:nvSpPr>
          <p:cNvPr id="10" name="Slide Number Placeholder 9">
            <a:extLst>
              <a:ext uri="{FF2B5EF4-FFF2-40B4-BE49-F238E27FC236}">
                <a16:creationId xmlns:a16="http://schemas.microsoft.com/office/drawing/2014/main" id="{D049E518-0D49-2B58-4476-F2561B342B8E}"/>
              </a:ext>
              <a:ext uri="{C183D7F6-B498-43B3-948B-1728B52AA6E4}">
                <adec:decorative xmlns:adec="http://schemas.microsoft.com/office/drawing/2017/decorative" val="1"/>
              </a:ext>
            </a:extLst>
          </p:cNvPr>
          <p:cNvSpPr>
            <a:spLocks noGrp="1"/>
          </p:cNvSpPr>
          <p:nvPr>
            <p:ph type="sldNum" sz="quarter" idx="21"/>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20181529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rge title +left imag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E82D4CB-D75A-1A45-B05D-E33B4030488F}"/>
              </a:ext>
            </a:extLst>
          </p:cNvPr>
          <p:cNvSpPr>
            <a:spLocks noGrp="1"/>
          </p:cNvSpPr>
          <p:nvPr>
            <p:ph type="title" hasCustomPrompt="1"/>
          </p:nvPr>
        </p:nvSpPr>
        <p:spPr>
          <a:xfrm>
            <a:off x="6858001" y="621792"/>
            <a:ext cx="4567238" cy="2511382"/>
          </a:xfrm>
          <a:prstGeom prst="rect">
            <a:avLst/>
          </a:prstGeom>
        </p:spPr>
        <p:txBody>
          <a:bodyPr vert="horz" lIns="0" tIns="0" rIns="0" bIns="0" rtlCol="0" anchor="t" anchorCtr="0">
            <a:noAutofit/>
          </a:bodyPr>
          <a:lstStyle>
            <a:lvl1pPr>
              <a:defRPr sz="4800">
                <a:solidFill>
                  <a:schemeClr val="tx1"/>
                </a:solidFill>
              </a:defRPr>
            </a:lvl1pPr>
          </a:lstStyle>
          <a:p>
            <a:r>
              <a:rPr lang="en-US" noProof="0" dirty="0"/>
              <a:t>Click to add title</a:t>
            </a:r>
          </a:p>
        </p:txBody>
      </p:sp>
      <p:sp>
        <p:nvSpPr>
          <p:cNvPr id="6" name="Picture Placeholder 2" descr="Image placeholder. Click icon to add image. Images are available to download from the Brand Source image library.&#10;">
            <a:extLst>
              <a:ext uri="{FF2B5EF4-FFF2-40B4-BE49-F238E27FC236}">
                <a16:creationId xmlns:a16="http://schemas.microsoft.com/office/drawing/2014/main" id="{A46A2561-43A0-D843-B868-9E14FD55F20B}"/>
              </a:ext>
              <a:ext uri="{C183D7F6-B498-43B3-948B-1728B52AA6E4}">
                <adec:decorative xmlns:adec="http://schemas.microsoft.com/office/drawing/2017/decorative" val="0"/>
              </a:ext>
            </a:extLst>
          </p:cNvPr>
          <p:cNvSpPr>
            <a:spLocks noGrp="1"/>
          </p:cNvSpPr>
          <p:nvPr>
            <p:ph type="pic" sz="quarter" idx="18" hasCustomPrompt="1"/>
          </p:nvPr>
        </p:nvSpPr>
        <p:spPr>
          <a:xfrm>
            <a:off x="766763" y="765175"/>
            <a:ext cx="5329237" cy="5327650"/>
          </a:xfrm>
          <a:prstGeom prst="rect">
            <a:avLst/>
          </a:prstGeom>
        </p:spPr>
        <p:txBody>
          <a:bodyPr anchor="t" anchorCtr="0">
            <a:noAutofit/>
          </a:bodyPr>
          <a:lstStyle>
            <a:lvl1pPr marL="0" indent="0" algn="l">
              <a:buNone/>
              <a:defRPr sz="1800">
                <a:latin typeface="+mn-lt"/>
                <a:sym typeface="Wingdings" panose="05000000000000000000" pitchFamily="2" charset="2"/>
              </a:defRPr>
            </a:lvl1pPr>
          </a:lstStyle>
          <a:p>
            <a:r>
              <a:rPr lang="en-US" noProof="0" dirty="0"/>
              <a:t>Click icon to add image. Images are available to download from the Brand Source image library  brand.cgi.com</a:t>
            </a:r>
          </a:p>
        </p:txBody>
      </p:sp>
      <p:sp>
        <p:nvSpPr>
          <p:cNvPr id="5" name="Content Placeholder 20">
            <a:extLst>
              <a:ext uri="{FF2B5EF4-FFF2-40B4-BE49-F238E27FC236}">
                <a16:creationId xmlns:a16="http://schemas.microsoft.com/office/drawing/2014/main" id="{78BAFC30-690F-6A41-BE1B-8B7925B9B41A}"/>
              </a:ext>
            </a:extLst>
          </p:cNvPr>
          <p:cNvSpPr>
            <a:spLocks noGrp="1"/>
          </p:cNvSpPr>
          <p:nvPr>
            <p:ph sz="quarter" idx="17" hasCustomPrompt="1"/>
          </p:nvPr>
        </p:nvSpPr>
        <p:spPr>
          <a:xfrm>
            <a:off x="6858001" y="3429000"/>
            <a:ext cx="4567238" cy="2660904"/>
          </a:xfrm>
          <a:prstGeom prst="rect">
            <a:avLst/>
          </a:prstGeom>
        </p:spPr>
        <p:txBody>
          <a:bodyPr lIns="0" tIns="0" rIns="0" bIns="0">
            <a:noAutofit/>
          </a:bodyPr>
          <a:lstStyle>
            <a:lvl1pPr marL="0" indent="0">
              <a:spcBef>
                <a:spcPts val="500"/>
              </a:spcBef>
              <a:buClr>
                <a:srgbClr val="000000"/>
              </a:buClr>
              <a:buSzPct val="110000"/>
              <a:buFont typeface="Arial" pitchFamily="34" charset="0"/>
              <a:buNone/>
              <a:defRPr sz="2000">
                <a:solidFill>
                  <a:schemeClr val="tx1"/>
                </a:solidFill>
                <a:latin typeface="+mn-lt"/>
              </a:defRPr>
            </a:lvl1pPr>
            <a:lvl2pPr marL="263525" indent="-263525">
              <a:spcBef>
                <a:spcPts val="500"/>
              </a:spcBef>
              <a:buClr>
                <a:srgbClr val="000000"/>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rgbClr val="000000"/>
              </a:buClr>
              <a:buSzTx/>
              <a:buFont typeface="Calibri" panose="020F0502020204030204" pitchFamily="34" charset="0"/>
              <a:buChar char="–"/>
              <a:defRPr sz="1800">
                <a:solidFill>
                  <a:schemeClr val="tx1"/>
                </a:solidFill>
                <a:latin typeface="Arial" pitchFamily="34" charset="0"/>
              </a:defRPr>
            </a:lvl3pPr>
            <a:lvl4pPr marL="811213" indent="-274638">
              <a:spcBef>
                <a:spcPts val="500"/>
              </a:spcBef>
              <a:buClr>
                <a:srgbClr val="000000"/>
              </a:buClr>
              <a:buSzPct val="110000"/>
              <a:buFont typeface="Wingdings" pitchFamily="2" charset="2"/>
              <a:buChar char="§"/>
              <a:defRPr sz="1600">
                <a:solidFill>
                  <a:schemeClr val="tx1"/>
                </a:solidFill>
                <a:latin typeface="Arial" pitchFamily="34" charset="0"/>
              </a:defRPr>
            </a:lvl4pPr>
            <a:lvl5pPr marL="1074738" indent="-263525">
              <a:spcBef>
                <a:spcPts val="500"/>
              </a:spcBef>
              <a:buClr>
                <a:srgbClr val="000000"/>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icon to insert content.</a:t>
            </a:r>
          </a:p>
        </p:txBody>
      </p:sp>
      <p:sp>
        <p:nvSpPr>
          <p:cNvPr id="2" name="Footer Placeholder 1">
            <a:extLst>
              <a:ext uri="{FF2B5EF4-FFF2-40B4-BE49-F238E27FC236}">
                <a16:creationId xmlns:a16="http://schemas.microsoft.com/office/drawing/2014/main" id="{1BB5AD0C-44EC-32B8-F1EF-E2197F69C25A}"/>
              </a:ext>
              <a:ext uri="{C183D7F6-B498-43B3-948B-1728B52AA6E4}">
                <adec:decorative xmlns:adec="http://schemas.microsoft.com/office/drawing/2017/decorative" val="1"/>
              </a:ext>
            </a:extLst>
          </p:cNvPr>
          <p:cNvSpPr>
            <a:spLocks noGrp="1"/>
          </p:cNvSpPr>
          <p:nvPr>
            <p:ph type="ftr" sz="quarter" idx="22"/>
          </p:nvPr>
        </p:nvSpPr>
        <p:spPr/>
        <p:txBody>
          <a:bodyPr/>
          <a:lstStyle/>
          <a:p>
            <a:endParaRPr lang="en-US" noProof="0" dirty="0"/>
          </a:p>
        </p:txBody>
      </p:sp>
      <p:sp>
        <p:nvSpPr>
          <p:cNvPr id="10" name="Slide Number Placeholder 9">
            <a:extLst>
              <a:ext uri="{FF2B5EF4-FFF2-40B4-BE49-F238E27FC236}">
                <a16:creationId xmlns:a16="http://schemas.microsoft.com/office/drawing/2014/main" id="{C26774E6-82FA-9467-E28A-C4CC98B3DEA3}"/>
              </a:ext>
              <a:ext uri="{C183D7F6-B498-43B3-948B-1728B52AA6E4}">
                <adec:decorative xmlns:adec="http://schemas.microsoft.com/office/drawing/2017/decorative" val="1"/>
              </a:ext>
            </a:extLst>
          </p:cNvPr>
          <p:cNvSpPr>
            <a:spLocks noGrp="1"/>
          </p:cNvSpPr>
          <p:nvPr>
            <p:ph type="sldNum" sz="quarter" idx="21"/>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435288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Layout 2A">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54315F65-1719-ACD6-111B-F2CA124F4203}"/>
              </a:ext>
            </a:extLst>
          </p:cNvPr>
          <p:cNvSpPr>
            <a:spLocks noGrp="1"/>
          </p:cNvSpPr>
          <p:nvPr>
            <p:ph type="title" hasCustomPrompt="1"/>
          </p:nvPr>
        </p:nvSpPr>
        <p:spPr>
          <a:xfrm>
            <a:off x="768096" y="615621"/>
            <a:ext cx="4672584" cy="2907792"/>
          </a:xfrm>
          <a:prstGeom prst="rect">
            <a:avLst/>
          </a:prstGeom>
        </p:spPr>
        <p:txBody>
          <a:bodyPr vert="horz" lIns="0" tIns="0" rIns="0" bIns="0" rtlCol="0" anchor="t" anchorCtr="0">
            <a:noAutofit/>
          </a:bodyPr>
          <a:lstStyle>
            <a:lvl1pPr>
              <a:defRPr sz="4800"/>
            </a:lvl1pPr>
          </a:lstStyle>
          <a:p>
            <a:r>
              <a:rPr lang="en-US" noProof="0" dirty="0"/>
              <a:t>Title slide </a:t>
            </a:r>
            <a:br>
              <a:rPr lang="en-US" noProof="0" dirty="0"/>
            </a:br>
            <a:r>
              <a:rPr lang="en-US" noProof="0" dirty="0"/>
              <a:t>Click to add title</a:t>
            </a:r>
          </a:p>
        </p:txBody>
      </p:sp>
      <p:sp>
        <p:nvSpPr>
          <p:cNvPr id="6" name="Text placeholder 7">
            <a:extLst>
              <a:ext uri="{FF2B5EF4-FFF2-40B4-BE49-F238E27FC236}">
                <a16:creationId xmlns:a16="http://schemas.microsoft.com/office/drawing/2014/main" id="{ABD2E3F6-5AE2-3374-5C48-FC66ADE6D645}"/>
              </a:ext>
            </a:extLst>
          </p:cNvPr>
          <p:cNvSpPr>
            <a:spLocks noGrp="1"/>
          </p:cNvSpPr>
          <p:nvPr>
            <p:ph type="body" sz="quarter" idx="14" hasCustomPrompt="1"/>
          </p:nvPr>
        </p:nvSpPr>
        <p:spPr>
          <a:xfrm>
            <a:off x="766763" y="4173805"/>
            <a:ext cx="4698710" cy="765270"/>
          </a:xfrm>
          <a:prstGeom prst="rect">
            <a:avLst/>
          </a:prstGeom>
        </p:spPr>
        <p:txBody>
          <a:bodyPr lIns="0" tIns="0" rIns="0" bIns="0" anchor="b"/>
          <a:lstStyle>
            <a:lvl1pPr marL="0" marR="0" indent="0" algn="l" defTabSz="914400" rtl="0" eaLnBrk="1" fontAlgn="auto" latinLnBrk="0" hangingPunct="1">
              <a:lnSpc>
                <a:spcPct val="100000"/>
              </a:lnSpc>
              <a:spcBef>
                <a:spcPts val="500"/>
              </a:spcBef>
              <a:spcAft>
                <a:spcPts val="0"/>
              </a:spcAft>
              <a:buClrTx/>
              <a:buSzTx/>
              <a:buFont typeface="Arial" pitchFamily="34" charset="0"/>
              <a:buNone/>
              <a:tabLst/>
              <a:defRPr sz="2200" b="0"/>
            </a:lvl1pPr>
          </a:lstStyle>
          <a:p>
            <a:pPr lvl="0"/>
            <a:r>
              <a:rPr lang="en-US" noProof="0" dirty="0"/>
              <a:t>Name, role</a:t>
            </a:r>
            <a:br>
              <a:rPr lang="en-US" noProof="0" dirty="0"/>
            </a:br>
            <a:r>
              <a:rPr lang="en-US" noProof="0" dirty="0"/>
              <a:t>Date</a:t>
            </a:r>
          </a:p>
        </p:txBody>
      </p:sp>
      <p:sp>
        <p:nvSpPr>
          <p:cNvPr id="8" name="Freeform 13" descr="CGI cornerstone.">
            <a:extLst>
              <a:ext uri="{FF2B5EF4-FFF2-40B4-BE49-F238E27FC236}">
                <a16:creationId xmlns:a16="http://schemas.microsoft.com/office/drawing/2014/main" id="{F242493D-0BCE-2765-D478-3FD489DFE151}"/>
              </a:ext>
              <a:ext uri="{C183D7F6-B498-43B3-948B-1728B52AA6E4}">
                <adec:decorative xmlns:adec="http://schemas.microsoft.com/office/drawing/2017/decorative" val="0"/>
              </a:ext>
            </a:extLst>
          </p:cNvPr>
          <p:cNvSpPr/>
          <p:nvPr userDrawn="1"/>
        </p:nvSpPr>
        <p:spPr bwMode="gray">
          <a:xfrm rot="16200000">
            <a:off x="6096000" y="773450"/>
            <a:ext cx="5329240" cy="5329238"/>
          </a:xfrm>
          <a:custGeom>
            <a:avLst/>
            <a:gdLst>
              <a:gd name="connsiteX0" fmla="*/ 0 w 3168353"/>
              <a:gd name="connsiteY0" fmla="*/ 3168352 h 3168352"/>
              <a:gd name="connsiteX1" fmla="*/ 0 w 3168353"/>
              <a:gd name="connsiteY1" fmla="*/ 1902429 h 3168352"/>
              <a:gd name="connsiteX2" fmla="*/ 1902430 w 3168353"/>
              <a:gd name="connsiteY2" fmla="*/ 1902429 h 3168352"/>
              <a:gd name="connsiteX3" fmla="*/ 1902430 w 3168353"/>
              <a:gd name="connsiteY3" fmla="*/ 0 h 3168352"/>
              <a:gd name="connsiteX4" fmla="*/ 3168353 w 3168353"/>
              <a:gd name="connsiteY4" fmla="*/ 0 h 3168352"/>
              <a:gd name="connsiteX5" fmla="*/ 3168353 w 3168353"/>
              <a:gd name="connsiteY5" fmla="*/ 3168352 h 3168352"/>
              <a:gd name="connsiteX6" fmla="*/ 1902430 w 3168353"/>
              <a:gd name="connsiteY6" fmla="*/ 3168352 h 3168352"/>
              <a:gd name="connsiteX7" fmla="*/ 1902430 w 3168353"/>
              <a:gd name="connsiteY7" fmla="*/ 3168352 h 31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353" h="3168352">
                <a:moveTo>
                  <a:pt x="0" y="3168352"/>
                </a:moveTo>
                <a:lnTo>
                  <a:pt x="0" y="1902429"/>
                </a:lnTo>
                <a:lnTo>
                  <a:pt x="1902430" y="1902429"/>
                </a:lnTo>
                <a:lnTo>
                  <a:pt x="1902430" y="0"/>
                </a:lnTo>
                <a:lnTo>
                  <a:pt x="3168353" y="0"/>
                </a:lnTo>
                <a:lnTo>
                  <a:pt x="3168353" y="3168352"/>
                </a:lnTo>
                <a:lnTo>
                  <a:pt x="1902430" y="3168352"/>
                </a:lnTo>
                <a:lnTo>
                  <a:pt x="1902430" y="3168352"/>
                </a:lnTo>
                <a:close/>
              </a:path>
            </a:pathLst>
          </a:custGeom>
          <a:gradFill flip="none" rotWithShape="1">
            <a:gsLst>
              <a:gs pos="60000">
                <a:srgbClr val="A82465"/>
              </a:gs>
              <a:gs pos="0">
                <a:srgbClr val="E31937"/>
              </a:gs>
              <a:gs pos="100000">
                <a:srgbClr val="5236AB"/>
              </a:gs>
            </a:gsLst>
            <a:lin ang="0" scaled="0"/>
            <a:tileRect/>
          </a:gradFill>
          <a:ln w="9525" algn="ctr">
            <a:noFill/>
            <a:miter lim="800000"/>
            <a:headEnd/>
            <a:tailEnd/>
          </a:ln>
          <a:effectLst/>
        </p:spPr>
        <p:txBody>
          <a:bodyPr lIns="63500" tIns="0" rIns="64800" bIns="0" rtlCol="0" anchor="ctr"/>
          <a:lstStyle/>
          <a:p>
            <a:pPr lvl="0" algn="ctr">
              <a:spcBef>
                <a:spcPct val="0"/>
              </a:spcBef>
              <a:buClrTx/>
              <a:buSzPct val="90000"/>
            </a:pPr>
            <a:endParaRPr lang="en-US" sz="1600" b="1" noProof="0" dirty="0">
              <a:solidFill>
                <a:schemeClr val="bg1"/>
              </a:solidFill>
              <a:cs typeface="Arial" pitchFamily="34" charset="0"/>
            </a:endParaRPr>
          </a:p>
        </p:txBody>
      </p:sp>
      <p:sp>
        <p:nvSpPr>
          <p:cNvPr id="9" name="TextBox 8">
            <a:extLst>
              <a:ext uri="{FF2B5EF4-FFF2-40B4-BE49-F238E27FC236}">
                <a16:creationId xmlns:a16="http://schemas.microsoft.com/office/drawing/2014/main" id="{E7FE07A7-F200-8157-E9E4-FF5FF57C6F27}"/>
              </a:ext>
              <a:ext uri="{C183D7F6-B498-43B3-948B-1728B52AA6E4}">
                <adec:decorative xmlns:adec="http://schemas.microsoft.com/office/drawing/2017/decorative" val="1"/>
              </a:ext>
            </a:extLst>
          </p:cNvPr>
          <p:cNvSpPr txBox="1"/>
          <p:nvPr userDrawn="1"/>
        </p:nvSpPr>
        <p:spPr>
          <a:xfrm>
            <a:off x="11163033" y="6345144"/>
            <a:ext cx="365760" cy="182880"/>
          </a:xfrm>
          <a:prstGeom prst="rect">
            <a:avLst/>
          </a:prstGeom>
          <a:solidFill>
            <a:schemeClr val="bg1"/>
          </a:solidFill>
        </p:spPr>
        <p:txBody>
          <a:bodyPr vert="horz" wrap="square" lIns="0" tIns="0" rIns="0" bIns="0" rtlCol="0" anchor="t" anchorCtr="0">
            <a:normAutofit fontScale="85000" lnSpcReduction="20000"/>
          </a:bodyPr>
          <a:lstStyle/>
          <a:p>
            <a:pPr algn="l"/>
            <a:endParaRPr lang="en-US" noProof="0" dirty="0"/>
          </a:p>
        </p:txBody>
      </p:sp>
      <p:sp>
        <p:nvSpPr>
          <p:cNvPr id="2" name="Footer Placeholder 1">
            <a:extLst>
              <a:ext uri="{FF2B5EF4-FFF2-40B4-BE49-F238E27FC236}">
                <a16:creationId xmlns:a16="http://schemas.microsoft.com/office/drawing/2014/main" id="{E0E6CF6F-0D78-40E4-BC21-3608EDC28AE6}"/>
              </a:ext>
              <a:ext uri="{C183D7F6-B498-43B3-948B-1728B52AA6E4}">
                <adec:decorative xmlns:adec="http://schemas.microsoft.com/office/drawing/2017/decorative" val="1"/>
              </a:ext>
            </a:extLst>
          </p:cNvPr>
          <p:cNvSpPr>
            <a:spLocks noGrp="1"/>
          </p:cNvSpPr>
          <p:nvPr>
            <p:ph type="ftr" sz="quarter" idx="15"/>
          </p:nvPr>
        </p:nvSpPr>
        <p:spPr>
          <a:xfrm>
            <a:off x="4038600" y="6931152"/>
            <a:ext cx="4114800" cy="137160"/>
          </a:xfrm>
        </p:spPr>
        <p:txBody>
          <a:bodyPr/>
          <a:lstStyle/>
          <a:p>
            <a:endParaRPr lang="en-US" noProof="0" dirty="0"/>
          </a:p>
        </p:txBody>
      </p:sp>
      <p:sp>
        <p:nvSpPr>
          <p:cNvPr id="4" name="Slide Number Placeholder 3">
            <a:extLst>
              <a:ext uri="{FF2B5EF4-FFF2-40B4-BE49-F238E27FC236}">
                <a16:creationId xmlns:a16="http://schemas.microsoft.com/office/drawing/2014/main" id="{B965A85F-A5E6-200F-9730-5A28F1653232}"/>
              </a:ext>
              <a:ext uri="{C183D7F6-B498-43B3-948B-1728B52AA6E4}">
                <adec:decorative xmlns:adec="http://schemas.microsoft.com/office/drawing/2017/decorative" val="1"/>
              </a:ext>
            </a:extLst>
          </p:cNvPr>
          <p:cNvSpPr>
            <a:spLocks noGrp="1"/>
          </p:cNvSpPr>
          <p:nvPr>
            <p:ph type="sldNum" sz="quarter" idx="16"/>
          </p:nvPr>
        </p:nvSpPr>
        <p:spPr>
          <a:xfrm>
            <a:off x="11163034" y="6931152"/>
            <a:ext cx="261660" cy="137160"/>
          </a:xfrm>
        </p:spPr>
        <p:txBody>
          <a:bodyPr/>
          <a:lstStyle/>
          <a:p>
            <a:fld id="{525A3C56-E491-49B2-93F3-63532DF516BC}" type="slidenum">
              <a:rPr lang="en-US" noProof="0" smtClean="0"/>
              <a:pPr/>
              <a:t>‹#›</a:t>
            </a:fld>
            <a:endParaRPr lang="en-US" noProof="0" dirty="0"/>
          </a:p>
        </p:txBody>
      </p:sp>
      <p:pic>
        <p:nvPicPr>
          <p:cNvPr id="3" name="CGI logo">
            <a:extLst>
              <a:ext uri="{FF2B5EF4-FFF2-40B4-BE49-F238E27FC236}">
                <a16:creationId xmlns:a16="http://schemas.microsoft.com/office/drawing/2014/main" id="{97BF1FC2-69EA-5E07-650F-977E7018A63B}"/>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458"/>
          <a:stretch/>
        </p:blipFill>
        <p:spPr>
          <a:xfrm>
            <a:off x="767134" y="5372173"/>
            <a:ext cx="1548656" cy="723953"/>
          </a:xfrm>
          <a:prstGeom prst="rect">
            <a:avLst/>
          </a:prstGeom>
          <a:ln>
            <a:noFill/>
          </a:ln>
        </p:spPr>
      </p:pic>
    </p:spTree>
    <p:extLst>
      <p:ext uri="{BB962C8B-B14F-4D97-AF65-F5344CB8AC3E}">
        <p14:creationId xmlns:p14="http://schemas.microsoft.com/office/powerpoint/2010/main" val="96240727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graphic device left+conten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83A3C21-1796-71D9-30EA-EAA78864551D}"/>
              </a:ext>
            </a:extLst>
          </p:cNvPr>
          <p:cNvSpPr>
            <a:spLocks noGrp="1"/>
          </p:cNvSpPr>
          <p:nvPr>
            <p:ph type="title" hasCustomPrompt="1"/>
          </p:nvPr>
        </p:nvSpPr>
        <p:spPr>
          <a:xfrm>
            <a:off x="6858000" y="621792"/>
            <a:ext cx="4572000" cy="2514600"/>
          </a:xfrm>
        </p:spPr>
        <p:txBody>
          <a:bodyPr>
            <a:noAutofit/>
          </a:bodyPr>
          <a:lstStyle>
            <a:lvl1pPr>
              <a:defRPr sz="4800"/>
            </a:lvl1pPr>
          </a:lstStyle>
          <a:p>
            <a:r>
              <a:rPr lang="en-US" noProof="0" dirty="0"/>
              <a:t>Click to add title</a:t>
            </a:r>
          </a:p>
        </p:txBody>
      </p:sp>
      <p:sp>
        <p:nvSpPr>
          <p:cNvPr id="3" name="Picture placeholder 8" descr="Image placeholder. Click icon to add image. Images are available to download from the Brand Source image library.&#10;">
            <a:extLst>
              <a:ext uri="{FF2B5EF4-FFF2-40B4-BE49-F238E27FC236}">
                <a16:creationId xmlns:a16="http://schemas.microsoft.com/office/drawing/2014/main" id="{A421830E-43AD-2D8E-C6C8-BCE3A9BF6F1E}"/>
              </a:ext>
              <a:ext uri="{C183D7F6-B498-43B3-948B-1728B52AA6E4}">
                <adec:decorative xmlns:adec="http://schemas.microsoft.com/office/drawing/2017/decorative" val="0"/>
              </a:ext>
            </a:extLst>
          </p:cNvPr>
          <p:cNvSpPr>
            <a:spLocks noGrp="1" noChangeAspect="1"/>
          </p:cNvSpPr>
          <p:nvPr>
            <p:ph type="pic" sz="quarter" idx="15" hasCustomPrompt="1"/>
          </p:nvPr>
        </p:nvSpPr>
        <p:spPr>
          <a:xfrm>
            <a:off x="768096" y="765175"/>
            <a:ext cx="5332037" cy="5332038"/>
          </a:xfrm>
          <a:custGeom>
            <a:avLst/>
            <a:gdLst>
              <a:gd name="connsiteX0" fmla="*/ 0 w 6003155"/>
              <a:gd name="connsiteY0" fmla="*/ 0 h 6003156"/>
              <a:gd name="connsiteX1" fmla="*/ 6003155 w 6003155"/>
              <a:gd name="connsiteY1" fmla="*/ 0 h 6003156"/>
              <a:gd name="connsiteX2" fmla="*/ 6003155 w 6003155"/>
              <a:gd name="connsiteY2" fmla="*/ 1 h 6003156"/>
              <a:gd name="connsiteX3" fmla="*/ 6003155 w 6003155"/>
              <a:gd name="connsiteY3" fmla="*/ 2404742 h 6003156"/>
              <a:gd name="connsiteX4" fmla="*/ 6003155 w 6003155"/>
              <a:gd name="connsiteY4" fmla="*/ 6003156 h 6003156"/>
              <a:gd name="connsiteX5" fmla="*/ 3598413 w 6003155"/>
              <a:gd name="connsiteY5" fmla="*/ 6003156 h 6003156"/>
              <a:gd name="connsiteX6" fmla="*/ 3598413 w 6003155"/>
              <a:gd name="connsiteY6" fmla="*/ 2404742 h 6003156"/>
              <a:gd name="connsiteX7" fmla="*/ 0 w 6003155"/>
              <a:gd name="connsiteY7" fmla="*/ 2404742 h 60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3155" h="6003156">
                <a:moveTo>
                  <a:pt x="0" y="0"/>
                </a:moveTo>
                <a:lnTo>
                  <a:pt x="6003155" y="0"/>
                </a:lnTo>
                <a:lnTo>
                  <a:pt x="6003155" y="1"/>
                </a:lnTo>
                <a:lnTo>
                  <a:pt x="6003155" y="2404742"/>
                </a:lnTo>
                <a:lnTo>
                  <a:pt x="6003155" y="6003156"/>
                </a:lnTo>
                <a:lnTo>
                  <a:pt x="3598413" y="6003156"/>
                </a:lnTo>
                <a:lnTo>
                  <a:pt x="3598413" y="2404742"/>
                </a:lnTo>
                <a:lnTo>
                  <a:pt x="0" y="2404742"/>
                </a:lnTo>
                <a:close/>
              </a:path>
            </a:pathLst>
          </a:custGeom>
          <a:noFill/>
        </p:spPr>
        <p:txBody>
          <a:bodyPr wrap="square">
            <a:noAutofit/>
          </a:bodyPr>
          <a:lstStyle>
            <a:lvl1pPr marL="0" indent="0">
              <a:buNone/>
              <a:defRPr sz="1800">
                <a:sym typeface="Wingdings" panose="05000000000000000000" pitchFamily="2" charset="2"/>
              </a:defRPr>
            </a:lvl1pPr>
          </a:lstStyle>
          <a:p>
            <a:r>
              <a:rPr lang="en-US" sz="1800" noProof="0" dirty="0">
                <a:cs typeface="Arial" pitchFamily="34" charset="0"/>
              </a:rPr>
              <a:t>Click icon to add image. Images are available to download from the Brand Source image library  brand.cgi.com</a:t>
            </a:r>
          </a:p>
        </p:txBody>
      </p:sp>
      <p:sp>
        <p:nvSpPr>
          <p:cNvPr id="7" name="Content Placeholder 20">
            <a:extLst>
              <a:ext uri="{FF2B5EF4-FFF2-40B4-BE49-F238E27FC236}">
                <a16:creationId xmlns:a16="http://schemas.microsoft.com/office/drawing/2014/main" id="{0E9648EC-C942-EFC6-8E33-CAB1FAB99C7C}"/>
              </a:ext>
            </a:extLst>
          </p:cNvPr>
          <p:cNvSpPr>
            <a:spLocks noGrp="1"/>
          </p:cNvSpPr>
          <p:nvPr>
            <p:ph sz="quarter" idx="20" hasCustomPrompt="1"/>
          </p:nvPr>
        </p:nvSpPr>
        <p:spPr>
          <a:xfrm>
            <a:off x="6858002" y="3429000"/>
            <a:ext cx="4567237" cy="2660904"/>
          </a:xfrm>
          <a:prstGeom prst="rect">
            <a:avLst/>
          </a:prstGeom>
        </p:spPr>
        <p:txBody>
          <a:bodyPr lIns="0" tIns="0" rIns="0" bIns="0">
            <a:noAutofit/>
          </a:bodyPr>
          <a:lstStyle>
            <a:lvl1pPr marL="0" indent="0">
              <a:spcBef>
                <a:spcPct val="0"/>
              </a:spcBef>
              <a:buClrTx/>
              <a:buSzTx/>
              <a:buFont typeface="Arial" pitchFamily="34" charset="0"/>
              <a:buNone/>
              <a:defRPr sz="2000">
                <a:solidFill>
                  <a:schemeClr val="tx1"/>
                </a:solidFill>
                <a:latin typeface="Arial" pitchFamily="34" charset="0"/>
              </a:defRPr>
            </a:lvl1pPr>
            <a:lvl2pPr marL="263525" indent="-263525">
              <a:spcBef>
                <a:spcPts val="500"/>
              </a:spcBef>
              <a:buClrTx/>
              <a:buSzTx/>
              <a:buFont typeface="Arial" pitchFamily="34" charset="0"/>
              <a:buChar char="•"/>
              <a:defRPr sz="2000" baseline="0">
                <a:solidFill>
                  <a:schemeClr val="tx1"/>
                </a:solidFill>
                <a:latin typeface="Arial" pitchFamily="34" charset="0"/>
              </a:defRPr>
            </a:lvl2pPr>
            <a:lvl3pPr marL="536575" indent="-273050">
              <a:spcBef>
                <a:spcPts val="500"/>
              </a:spcBef>
              <a:buClrTx/>
              <a:buSzTx/>
              <a:buFont typeface="Calibri" panose="020F0502020204030204" pitchFamily="34" charset="0"/>
              <a:buChar char="–"/>
              <a:defRPr sz="1800">
                <a:solidFill>
                  <a:schemeClr val="tx1"/>
                </a:solidFill>
                <a:latin typeface="Arial" pitchFamily="34" charset="0"/>
              </a:defRPr>
            </a:lvl3pPr>
            <a:lvl4pPr marL="811213" indent="-279400">
              <a:spcBef>
                <a:spcPts val="500"/>
              </a:spcBef>
              <a:buClrTx/>
              <a:buSzTx/>
              <a:buFont typeface="Wingdings" pitchFamily="2" charset="2"/>
              <a:buChar char="§"/>
              <a:defRPr sz="1600">
                <a:solidFill>
                  <a:schemeClr val="tx1"/>
                </a:solidFill>
                <a:latin typeface="Arial" pitchFamily="34" charset="0"/>
              </a:defRPr>
            </a:lvl4pPr>
            <a:lvl5pPr marL="1074738" indent="-263525">
              <a:spcBef>
                <a:spcPts val="500"/>
              </a:spcBef>
              <a:buClrTx/>
              <a:buSzTx/>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noProof="0" dirty="0"/>
              <a:t>Click to add text or select icon to insert content.</a:t>
            </a:r>
          </a:p>
        </p:txBody>
      </p:sp>
      <p:sp>
        <p:nvSpPr>
          <p:cNvPr id="2" name="Footer Placeholder 1">
            <a:extLst>
              <a:ext uri="{FF2B5EF4-FFF2-40B4-BE49-F238E27FC236}">
                <a16:creationId xmlns:a16="http://schemas.microsoft.com/office/drawing/2014/main" id="{5F2D5990-B71C-813A-9F27-4810CBA2E1F3}"/>
              </a:ext>
              <a:ext uri="{C183D7F6-B498-43B3-948B-1728B52AA6E4}">
                <adec:decorative xmlns:adec="http://schemas.microsoft.com/office/drawing/2017/decorative" val="1"/>
              </a:ext>
            </a:extLst>
          </p:cNvPr>
          <p:cNvSpPr>
            <a:spLocks noGrp="1"/>
          </p:cNvSpPr>
          <p:nvPr>
            <p:ph type="ftr" sz="quarter" idx="24"/>
          </p:nvPr>
        </p:nvSpPr>
        <p:spPr/>
        <p:txBody>
          <a:bodyPr/>
          <a:lstStyle/>
          <a:p>
            <a:endParaRPr lang="en-US" noProof="0" dirty="0"/>
          </a:p>
        </p:txBody>
      </p:sp>
      <p:sp>
        <p:nvSpPr>
          <p:cNvPr id="12" name="Slide Number Placeholder 11">
            <a:extLst>
              <a:ext uri="{FF2B5EF4-FFF2-40B4-BE49-F238E27FC236}">
                <a16:creationId xmlns:a16="http://schemas.microsoft.com/office/drawing/2014/main" id="{1463B1C6-8C17-350A-261D-406041A96245}"/>
              </a:ext>
              <a:ext uri="{C183D7F6-B498-43B3-948B-1728B52AA6E4}">
                <adec:decorative xmlns:adec="http://schemas.microsoft.com/office/drawing/2017/decorative" val="1"/>
              </a:ext>
            </a:extLst>
          </p:cNvPr>
          <p:cNvSpPr>
            <a:spLocks noGrp="1"/>
          </p:cNvSpPr>
          <p:nvPr>
            <p:ph type="sldNum" sz="quarter" idx="23"/>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699746258"/>
      </p:ext>
    </p:extLst>
  </p:cSld>
  <p:clrMapOvr>
    <a:masterClrMapping/>
  </p:clrMapOvr>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uter + editable sc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ECE7-029C-9470-FB12-50E6EE95BB4D}"/>
              </a:ext>
            </a:extLst>
          </p:cNvPr>
          <p:cNvSpPr>
            <a:spLocks noGrp="1"/>
          </p:cNvSpPr>
          <p:nvPr>
            <p:ph type="title" hasCustomPrompt="1"/>
          </p:nvPr>
        </p:nvSpPr>
        <p:spPr/>
        <p:txBody>
          <a:bodyPr lIns="0"/>
          <a:lstStyle>
            <a:lvl1pPr>
              <a:defRPr/>
            </a:lvl1pPr>
          </a:lstStyle>
          <a:p>
            <a:r>
              <a:rPr lang="en-US" noProof="0" dirty="0"/>
              <a:t>Content slide with editable computer screen – click to add title</a:t>
            </a:r>
          </a:p>
        </p:txBody>
      </p:sp>
      <p:pic>
        <p:nvPicPr>
          <p:cNvPr id="4" name="Picture 3">
            <a:extLst>
              <a:ext uri="{FF2B5EF4-FFF2-40B4-BE49-F238E27FC236}">
                <a16:creationId xmlns:a16="http://schemas.microsoft.com/office/drawing/2014/main" id="{8CACD659-21BD-FF75-6930-8221A796EB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20545" y="1594918"/>
            <a:ext cx="5404149" cy="4580569"/>
          </a:xfrm>
          <a:prstGeom prst="rect">
            <a:avLst/>
          </a:prstGeom>
        </p:spPr>
      </p:pic>
      <p:sp>
        <p:nvSpPr>
          <p:cNvPr id="3" name="Footer Placeholder 2">
            <a:extLst>
              <a:ext uri="{FF2B5EF4-FFF2-40B4-BE49-F238E27FC236}">
                <a16:creationId xmlns:a16="http://schemas.microsoft.com/office/drawing/2014/main" id="{CCD897C4-E2F2-4CF8-5229-A76A4CC36652}"/>
              </a:ext>
              <a:ext uri="{C183D7F6-B498-43B3-948B-1728B52AA6E4}">
                <adec:decorative xmlns:adec="http://schemas.microsoft.com/office/drawing/2017/decorative" val="1"/>
              </a:ext>
            </a:extLst>
          </p:cNvPr>
          <p:cNvSpPr>
            <a:spLocks noGrp="1"/>
          </p:cNvSpPr>
          <p:nvPr userDrawn="1">
            <p:ph type="ftr" sz="quarter" idx="23"/>
          </p:nvPr>
        </p:nvSpPr>
        <p:spPr/>
        <p:txBody>
          <a:bodyPr/>
          <a:lstStyle/>
          <a:p>
            <a:endParaRPr lang="en-US" noProof="0" dirty="0"/>
          </a:p>
        </p:txBody>
      </p:sp>
      <p:sp>
        <p:nvSpPr>
          <p:cNvPr id="9" name="Slide Number Placeholder 8">
            <a:extLst>
              <a:ext uri="{FF2B5EF4-FFF2-40B4-BE49-F238E27FC236}">
                <a16:creationId xmlns:a16="http://schemas.microsoft.com/office/drawing/2014/main" id="{13B1A9B0-8D59-83A5-4DBA-D7CE9A694A31}"/>
              </a:ext>
              <a:ext uri="{C183D7F6-B498-43B3-948B-1728B52AA6E4}">
                <adec:decorative xmlns:adec="http://schemas.microsoft.com/office/drawing/2017/decorative" val="1"/>
              </a:ext>
            </a:extLst>
          </p:cNvPr>
          <p:cNvSpPr>
            <a:spLocks noGrp="1"/>
          </p:cNvSpPr>
          <p:nvPr userDrawn="1">
            <p:ph type="sldNum" sz="quarter" idx="22"/>
          </p:nvPr>
        </p:nvSpPr>
        <p:spPr/>
        <p:txBody>
          <a:bodyPr/>
          <a:lstStyle/>
          <a:p>
            <a:fld id="{525A3C56-E491-49B2-93F3-63532DF516BC}" type="slidenum">
              <a:rPr lang="en-US" noProof="0" smtClean="0"/>
              <a:pPr/>
              <a:t>‹#›</a:t>
            </a:fld>
            <a:endParaRPr lang="en-US" noProof="0" dirty="0"/>
          </a:p>
        </p:txBody>
      </p:sp>
      <p:sp>
        <p:nvSpPr>
          <p:cNvPr id="7" name="Picture Placeholder 6">
            <a:extLst>
              <a:ext uri="{FF2B5EF4-FFF2-40B4-BE49-F238E27FC236}">
                <a16:creationId xmlns:a16="http://schemas.microsoft.com/office/drawing/2014/main" id="{52F58082-4E21-8983-9822-25F161D8E6C4}"/>
              </a:ext>
            </a:extLst>
          </p:cNvPr>
          <p:cNvSpPr>
            <a:spLocks noGrp="1"/>
          </p:cNvSpPr>
          <p:nvPr>
            <p:ph type="pic" sz="quarter" idx="24"/>
          </p:nvPr>
        </p:nvSpPr>
        <p:spPr>
          <a:xfrm>
            <a:off x="6199632" y="1783080"/>
            <a:ext cx="5038344" cy="2907792"/>
          </a:xfrm>
        </p:spPr>
        <p:txBody>
          <a:bodyPr lIns="91440" tIns="91440" rIns="91440" bIns="91440"/>
          <a:lstStyle>
            <a:lvl1pPr>
              <a:defRPr sz="20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noProof="0"/>
              <a:t>Click icon to add picture</a:t>
            </a:r>
            <a:endParaRPr lang="en-US" noProof="0" dirty="0"/>
          </a:p>
        </p:txBody>
      </p:sp>
      <p:sp>
        <p:nvSpPr>
          <p:cNvPr id="5" name="Content Placeholder 20">
            <a:extLst>
              <a:ext uri="{FF2B5EF4-FFF2-40B4-BE49-F238E27FC236}">
                <a16:creationId xmlns:a16="http://schemas.microsoft.com/office/drawing/2014/main" id="{7A5DC591-0F3B-CC93-78B8-9BED5DE66560}"/>
              </a:ext>
            </a:extLst>
          </p:cNvPr>
          <p:cNvSpPr>
            <a:spLocks noGrp="1"/>
          </p:cNvSpPr>
          <p:nvPr>
            <p:ph sz="quarter" idx="19" hasCustomPrompt="1"/>
          </p:nvPr>
        </p:nvSpPr>
        <p:spPr>
          <a:xfrm>
            <a:off x="765737" y="1767176"/>
            <a:ext cx="4568263" cy="4325649"/>
          </a:xfrm>
          <a:prstGeom prst="rect">
            <a:avLst/>
          </a:prstGeom>
        </p:spPr>
        <p:txBody>
          <a:bodyPr lIns="0" tIns="0" rIns="0" bIns="0">
            <a:normAutofit/>
          </a:bodyPr>
          <a:lstStyle>
            <a:lvl1pPr marL="0" indent="0">
              <a:spcBef>
                <a:spcPts val="0"/>
              </a:spcBef>
              <a:buClr>
                <a:schemeClr val="accent2"/>
              </a:buClr>
              <a:buSzPct val="110000"/>
              <a:buFont typeface="Arial" pitchFamily="34" charset="0"/>
              <a:buNone/>
              <a:defRPr sz="2000">
                <a:solidFill>
                  <a:schemeClr val="tx1"/>
                </a:solidFill>
                <a:latin typeface="+mn-lt"/>
              </a:defRPr>
            </a:lvl1pPr>
            <a:lvl2pPr marL="263525" indent="-263525">
              <a:spcBef>
                <a:spcPts val="500"/>
              </a:spcBef>
              <a:buClrTx/>
              <a:buSzPct val="100000"/>
              <a:buFont typeface="Arial" pitchFamily="34" charset="0"/>
              <a:buChar char="•"/>
              <a:defRPr sz="2000" baseline="0">
                <a:solidFill>
                  <a:schemeClr val="tx1"/>
                </a:solidFill>
                <a:latin typeface="Arial" pitchFamily="34" charset="0"/>
              </a:defRPr>
            </a:lvl2pPr>
            <a:lvl3pPr marL="536575" indent="-273050">
              <a:spcBef>
                <a:spcPts val="500"/>
              </a:spcBef>
              <a:buClrTx/>
              <a:buSzPct val="100000"/>
              <a:buFont typeface="Calibri" panose="020F0502020204030204" pitchFamily="34" charset="0"/>
              <a:buChar char="–"/>
              <a:defRPr sz="1800">
                <a:solidFill>
                  <a:schemeClr val="tx1"/>
                </a:solidFill>
                <a:latin typeface="Arial" pitchFamily="34" charset="0"/>
              </a:defRPr>
            </a:lvl3pPr>
            <a:lvl4pPr marL="811213" indent="-279400">
              <a:spcBef>
                <a:spcPts val="500"/>
              </a:spcBef>
              <a:buClrTx/>
              <a:buSzPct val="100000"/>
              <a:buFont typeface="Wingdings" panose="05000000000000000000" pitchFamily="2" charset="2"/>
              <a:buChar char="§"/>
              <a:defRPr sz="1600">
                <a:solidFill>
                  <a:schemeClr val="tx1"/>
                </a:solidFill>
                <a:latin typeface="Arial" pitchFamily="34" charset="0"/>
              </a:defRPr>
            </a:lvl4pPr>
            <a:lvl5pPr marL="1074738" indent="-263525">
              <a:spcBef>
                <a:spcPts val="500"/>
              </a:spcBef>
              <a:buClrTx/>
              <a:buSzPct val="10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0"/>
              </a:spcBef>
              <a:spcAft>
                <a:spcPts val="0"/>
              </a:spcAft>
              <a:buClr>
                <a:schemeClr val="accent2"/>
              </a:buClr>
              <a:buSzPct val="110000"/>
              <a:buFont typeface="Arial" pitchFamily="34" charset="0"/>
              <a:buNone/>
              <a:tabLst/>
              <a:defRPr/>
            </a:pPr>
            <a:r>
              <a:rPr lang="en-US" noProof="0" dirty="0"/>
              <a:t>Click to add text or select icon to insert content.</a:t>
            </a:r>
          </a:p>
          <a:p>
            <a:pPr lvl="0"/>
            <a:endParaRPr lang="en-US" noProof="0" dirty="0"/>
          </a:p>
        </p:txBody>
      </p:sp>
    </p:spTree>
    <p:extLst>
      <p:ext uri="{BB962C8B-B14F-4D97-AF65-F5344CB8AC3E}">
        <p14:creationId xmlns:p14="http://schemas.microsoft.com/office/powerpoint/2010/main" val="35147966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ptop + editable sc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ECE7-029C-9470-FB12-50E6EE95BB4D}"/>
              </a:ext>
            </a:extLst>
          </p:cNvPr>
          <p:cNvSpPr>
            <a:spLocks noGrp="1"/>
          </p:cNvSpPr>
          <p:nvPr>
            <p:ph type="title" hasCustomPrompt="1"/>
          </p:nvPr>
        </p:nvSpPr>
        <p:spPr/>
        <p:txBody>
          <a:bodyPr/>
          <a:lstStyle>
            <a:lvl1pPr>
              <a:defRPr/>
            </a:lvl1pPr>
          </a:lstStyle>
          <a:p>
            <a:r>
              <a:rPr lang="en-US" noProof="0" dirty="0"/>
              <a:t>Content slide with editable laptop screen – click to add title</a:t>
            </a:r>
          </a:p>
        </p:txBody>
      </p:sp>
      <p:sp>
        <p:nvSpPr>
          <p:cNvPr id="14" name="Content Placeholder 20">
            <a:extLst>
              <a:ext uri="{FF2B5EF4-FFF2-40B4-BE49-F238E27FC236}">
                <a16:creationId xmlns:a16="http://schemas.microsoft.com/office/drawing/2014/main" id="{27B262E3-C2DF-AD9E-2069-876FCA1C8464}"/>
              </a:ext>
            </a:extLst>
          </p:cNvPr>
          <p:cNvSpPr>
            <a:spLocks noGrp="1"/>
          </p:cNvSpPr>
          <p:nvPr>
            <p:ph sz="quarter" idx="19" hasCustomPrompt="1"/>
          </p:nvPr>
        </p:nvSpPr>
        <p:spPr>
          <a:xfrm>
            <a:off x="765737" y="1767176"/>
            <a:ext cx="4568263" cy="4325649"/>
          </a:xfrm>
          <a:prstGeom prst="rect">
            <a:avLst/>
          </a:prstGeom>
        </p:spPr>
        <p:txBody>
          <a:bodyPr lIns="0" tIns="0" rIns="0" bIns="0">
            <a:normAutofit/>
          </a:bodyPr>
          <a:lstStyle>
            <a:lvl1pPr marL="0" indent="0">
              <a:spcBef>
                <a:spcPts val="0"/>
              </a:spcBef>
              <a:buClr>
                <a:schemeClr val="accent2"/>
              </a:buClr>
              <a:buSzPct val="110000"/>
              <a:buFont typeface="Arial" pitchFamily="34" charset="0"/>
              <a:buNone/>
              <a:defRPr sz="2000">
                <a:solidFill>
                  <a:schemeClr val="tx1"/>
                </a:solidFill>
                <a:latin typeface="+mn-lt"/>
              </a:defRPr>
            </a:lvl1pPr>
            <a:lvl2pPr marL="263525" indent="-263525">
              <a:spcBef>
                <a:spcPts val="500"/>
              </a:spcBef>
              <a:buClrTx/>
              <a:buSzPct val="100000"/>
              <a:buFont typeface="Arial" pitchFamily="34" charset="0"/>
              <a:buChar char="•"/>
              <a:defRPr sz="2000" baseline="0">
                <a:solidFill>
                  <a:schemeClr val="tx1"/>
                </a:solidFill>
                <a:latin typeface="Arial" pitchFamily="34" charset="0"/>
              </a:defRPr>
            </a:lvl2pPr>
            <a:lvl3pPr marL="536575" indent="-273050">
              <a:spcBef>
                <a:spcPts val="500"/>
              </a:spcBef>
              <a:buClrTx/>
              <a:buSzPct val="100000"/>
              <a:buFont typeface="Calibri" panose="020F0502020204030204" pitchFamily="34" charset="0"/>
              <a:buChar char="–"/>
              <a:defRPr sz="1800">
                <a:solidFill>
                  <a:schemeClr val="tx1"/>
                </a:solidFill>
                <a:latin typeface="Arial" pitchFamily="34" charset="0"/>
              </a:defRPr>
            </a:lvl3pPr>
            <a:lvl4pPr marL="811213" indent="-279400">
              <a:spcBef>
                <a:spcPts val="500"/>
              </a:spcBef>
              <a:buClrTx/>
              <a:buSzPct val="100000"/>
              <a:buFont typeface="Wingdings" panose="05000000000000000000" pitchFamily="2" charset="2"/>
              <a:buChar char="§"/>
              <a:defRPr sz="1600">
                <a:solidFill>
                  <a:schemeClr val="tx1"/>
                </a:solidFill>
                <a:latin typeface="Arial" pitchFamily="34" charset="0"/>
              </a:defRPr>
            </a:lvl4pPr>
            <a:lvl5pPr marL="1074738" indent="-263525">
              <a:spcBef>
                <a:spcPts val="500"/>
              </a:spcBef>
              <a:buClrTx/>
              <a:buSzPct val="10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0"/>
              </a:spcBef>
              <a:spcAft>
                <a:spcPts val="0"/>
              </a:spcAft>
              <a:buClr>
                <a:schemeClr val="accent2"/>
              </a:buClr>
              <a:buSzPct val="110000"/>
              <a:buFont typeface="Arial" pitchFamily="34" charset="0"/>
              <a:buNone/>
              <a:tabLst/>
              <a:defRPr/>
            </a:pPr>
            <a:r>
              <a:rPr lang="en-US" noProof="0" dirty="0"/>
              <a:t>Click to add text or select icon to insert content.</a:t>
            </a:r>
          </a:p>
          <a:p>
            <a:pPr lvl="0"/>
            <a:endParaRPr lang="en-US" noProof="0" dirty="0"/>
          </a:p>
        </p:txBody>
      </p:sp>
      <p:pic>
        <p:nvPicPr>
          <p:cNvPr id="4" name="Laptop" descr="Laptop">
            <a:extLst>
              <a:ext uri="{FF2B5EF4-FFF2-40B4-BE49-F238E27FC236}">
                <a16:creationId xmlns:a16="http://schemas.microsoft.com/office/drawing/2014/main" id="{2AADE652-AE35-AFBD-A1C4-B2BCED871A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78171" y="1532674"/>
            <a:ext cx="6913829" cy="4413037"/>
          </a:xfrm>
          <a:prstGeom prst="rect">
            <a:avLst/>
          </a:prstGeom>
        </p:spPr>
      </p:pic>
      <p:sp>
        <p:nvSpPr>
          <p:cNvPr id="5" name="Picture Placeholder 2" descr="Photograph of information aligning with slide content, displayed on a computer screen.">
            <a:extLst>
              <a:ext uri="{FF2B5EF4-FFF2-40B4-BE49-F238E27FC236}">
                <a16:creationId xmlns:a16="http://schemas.microsoft.com/office/drawing/2014/main" id="{91948F71-FA03-3475-4DF8-8A1530870041}"/>
              </a:ext>
              <a:ext uri="{C183D7F6-B498-43B3-948B-1728B52AA6E4}">
                <adec:decorative xmlns:adec="http://schemas.microsoft.com/office/drawing/2017/decorative" val="0"/>
              </a:ext>
            </a:extLst>
          </p:cNvPr>
          <p:cNvSpPr>
            <a:spLocks noGrp="1"/>
          </p:cNvSpPr>
          <p:nvPr>
            <p:ph type="pic" sz="quarter" idx="24"/>
          </p:nvPr>
        </p:nvSpPr>
        <p:spPr>
          <a:xfrm>
            <a:off x="6629400" y="1767176"/>
            <a:ext cx="5562600" cy="3607904"/>
          </a:xfrm>
          <a:prstGeom prst="rect">
            <a:avLst/>
          </a:prstGeom>
          <a:noFill/>
        </p:spPr>
        <p:txBody>
          <a:bodyPr lIns="91440" tIns="91440" rIns="91440" bIns="91440" anchor="t" anchorCtr="0">
            <a:normAutofit/>
          </a:bodyPr>
          <a:lstStyle>
            <a:lvl1pPr marL="0" indent="0" algn="l">
              <a:buNone/>
              <a:defRPr sz="2000"/>
            </a:lvl1pPr>
          </a:lstStyle>
          <a:p>
            <a:r>
              <a:rPr lang="en-US" noProof="0"/>
              <a:t>Click icon to add picture</a:t>
            </a:r>
            <a:endParaRPr lang="en-US" noProof="0" dirty="0"/>
          </a:p>
        </p:txBody>
      </p:sp>
      <p:sp>
        <p:nvSpPr>
          <p:cNvPr id="3" name="Footer Placeholder 2">
            <a:extLst>
              <a:ext uri="{FF2B5EF4-FFF2-40B4-BE49-F238E27FC236}">
                <a16:creationId xmlns:a16="http://schemas.microsoft.com/office/drawing/2014/main" id="{6E47998D-D816-211C-2B52-20DC56458634}"/>
              </a:ext>
              <a:ext uri="{C183D7F6-B498-43B3-948B-1728B52AA6E4}">
                <adec:decorative xmlns:adec="http://schemas.microsoft.com/office/drawing/2017/decorative" val="0"/>
              </a:ext>
            </a:extLst>
          </p:cNvPr>
          <p:cNvSpPr>
            <a:spLocks noGrp="1"/>
          </p:cNvSpPr>
          <p:nvPr userDrawn="1">
            <p:ph type="ftr" sz="quarter" idx="23"/>
          </p:nvPr>
        </p:nvSpPr>
        <p:spPr/>
        <p:txBody>
          <a:bodyPr/>
          <a:lstStyle/>
          <a:p>
            <a:endParaRPr lang="en-US" noProof="0" dirty="0"/>
          </a:p>
        </p:txBody>
      </p:sp>
      <p:sp>
        <p:nvSpPr>
          <p:cNvPr id="9" name="Slide Number Placeholder 8">
            <a:extLst>
              <a:ext uri="{FF2B5EF4-FFF2-40B4-BE49-F238E27FC236}">
                <a16:creationId xmlns:a16="http://schemas.microsoft.com/office/drawing/2014/main" id="{53447895-D093-DE49-C329-17565F7FABBB}"/>
              </a:ext>
            </a:extLst>
          </p:cNvPr>
          <p:cNvSpPr>
            <a:spLocks noGrp="1"/>
          </p:cNvSpPr>
          <p:nvPr userDrawn="1">
            <p:ph type="sldNum" sz="quarter" idx="22"/>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6370060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t + editable sc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ECE7-029C-9470-FB12-50E6EE95BB4D}"/>
              </a:ext>
            </a:extLst>
          </p:cNvPr>
          <p:cNvSpPr>
            <a:spLocks noGrp="1"/>
          </p:cNvSpPr>
          <p:nvPr>
            <p:ph type="title" hasCustomPrompt="1"/>
          </p:nvPr>
        </p:nvSpPr>
        <p:spPr>
          <a:noFill/>
        </p:spPr>
        <p:txBody>
          <a:bodyPr/>
          <a:lstStyle>
            <a:lvl1pPr>
              <a:defRPr/>
            </a:lvl1pPr>
          </a:lstStyle>
          <a:p>
            <a:r>
              <a:rPr lang="en-US" noProof="0" dirty="0"/>
              <a:t>Content slide with editable tablet screen – click to add title</a:t>
            </a:r>
          </a:p>
        </p:txBody>
      </p:sp>
      <p:pic>
        <p:nvPicPr>
          <p:cNvPr id="4" name="Picture 3" descr="Tablet with blank screen.">
            <a:extLst>
              <a:ext uri="{FF2B5EF4-FFF2-40B4-BE49-F238E27FC236}">
                <a16:creationId xmlns:a16="http://schemas.microsoft.com/office/drawing/2014/main" id="{CD542B68-861B-4C30-90C5-5016FA3109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44053" y="1578394"/>
            <a:ext cx="4075070" cy="4642813"/>
          </a:xfrm>
          <a:prstGeom prst="rect">
            <a:avLst/>
          </a:prstGeom>
        </p:spPr>
      </p:pic>
      <p:sp>
        <p:nvSpPr>
          <p:cNvPr id="11" name="Picture Placeholder 2" descr="Placeholder to add picture of information aligning with slide content, displayed on a tablet screen.">
            <a:extLst>
              <a:ext uri="{FF2B5EF4-FFF2-40B4-BE49-F238E27FC236}">
                <a16:creationId xmlns:a16="http://schemas.microsoft.com/office/drawing/2014/main" id="{08B77F00-A11D-0CF2-7AE7-A86D95DA19EA}"/>
              </a:ext>
              <a:ext uri="{C183D7F6-B498-43B3-948B-1728B52AA6E4}">
                <adec:decorative xmlns:adec="http://schemas.microsoft.com/office/drawing/2017/decorative" val="0"/>
              </a:ext>
            </a:extLst>
          </p:cNvPr>
          <p:cNvSpPr>
            <a:spLocks noGrp="1"/>
          </p:cNvSpPr>
          <p:nvPr>
            <p:ph type="pic" sz="quarter" idx="18"/>
          </p:nvPr>
        </p:nvSpPr>
        <p:spPr>
          <a:xfrm>
            <a:off x="7022592" y="1920240"/>
            <a:ext cx="2907792" cy="3749040"/>
          </a:xfrm>
          <a:prstGeom prst="rect">
            <a:avLst/>
          </a:prstGeom>
          <a:noFill/>
          <a:ln>
            <a:noFill/>
          </a:ln>
        </p:spPr>
        <p:txBody>
          <a:bodyPr lIns="91440" tIns="91440" rIns="91440" bIns="91440" anchor="t" anchorCtr="0"/>
          <a:lstStyle>
            <a:lvl1pPr marL="0" indent="0" algn="ctr">
              <a:buNone/>
              <a:defRPr sz="2000"/>
            </a:lvl1pPr>
          </a:lstStyle>
          <a:p>
            <a:r>
              <a:rPr lang="en-US" noProof="0"/>
              <a:t>Click icon to add picture</a:t>
            </a:r>
            <a:endParaRPr lang="en-US" noProof="0" dirty="0"/>
          </a:p>
        </p:txBody>
      </p:sp>
      <p:sp>
        <p:nvSpPr>
          <p:cNvPr id="3" name="Footer Placeholder 2">
            <a:extLst>
              <a:ext uri="{FF2B5EF4-FFF2-40B4-BE49-F238E27FC236}">
                <a16:creationId xmlns:a16="http://schemas.microsoft.com/office/drawing/2014/main" id="{551FF1A3-1160-C4C4-A626-206C16181D21}"/>
              </a:ext>
              <a:ext uri="{C183D7F6-B498-43B3-948B-1728B52AA6E4}">
                <adec:decorative xmlns:adec="http://schemas.microsoft.com/office/drawing/2017/decorative" val="1"/>
              </a:ext>
            </a:extLst>
          </p:cNvPr>
          <p:cNvSpPr>
            <a:spLocks noGrp="1"/>
          </p:cNvSpPr>
          <p:nvPr userDrawn="1">
            <p:ph type="ftr" sz="quarter" idx="23"/>
          </p:nvPr>
        </p:nvSpPr>
        <p:spPr/>
        <p:txBody>
          <a:bodyPr/>
          <a:lstStyle/>
          <a:p>
            <a:endParaRPr lang="en-US" noProof="0" dirty="0"/>
          </a:p>
        </p:txBody>
      </p:sp>
      <p:sp>
        <p:nvSpPr>
          <p:cNvPr id="9" name="Slide Number Placeholder 8">
            <a:extLst>
              <a:ext uri="{FF2B5EF4-FFF2-40B4-BE49-F238E27FC236}">
                <a16:creationId xmlns:a16="http://schemas.microsoft.com/office/drawing/2014/main" id="{9E659B3B-343D-4046-633E-2244C47D9ED4}"/>
              </a:ext>
              <a:ext uri="{C183D7F6-B498-43B3-948B-1728B52AA6E4}">
                <adec:decorative xmlns:adec="http://schemas.microsoft.com/office/drawing/2017/decorative" val="1"/>
              </a:ext>
            </a:extLst>
          </p:cNvPr>
          <p:cNvSpPr>
            <a:spLocks noGrp="1"/>
          </p:cNvSpPr>
          <p:nvPr userDrawn="1">
            <p:ph type="sldNum" sz="quarter" idx="22"/>
          </p:nvPr>
        </p:nvSpPr>
        <p:spPr/>
        <p:txBody>
          <a:bodyPr/>
          <a:lstStyle/>
          <a:p>
            <a:fld id="{525A3C56-E491-49B2-93F3-63532DF516BC}" type="slidenum">
              <a:rPr lang="en-US" noProof="0" smtClean="0"/>
              <a:pPr/>
              <a:t>‹#›</a:t>
            </a:fld>
            <a:endParaRPr lang="en-US" noProof="0" dirty="0"/>
          </a:p>
        </p:txBody>
      </p:sp>
      <p:sp>
        <p:nvSpPr>
          <p:cNvPr id="5" name="Content Placeholder 20">
            <a:extLst>
              <a:ext uri="{FF2B5EF4-FFF2-40B4-BE49-F238E27FC236}">
                <a16:creationId xmlns:a16="http://schemas.microsoft.com/office/drawing/2014/main" id="{5E6282E1-2EC2-E37A-5839-3290768DE8BE}"/>
              </a:ext>
            </a:extLst>
          </p:cNvPr>
          <p:cNvSpPr>
            <a:spLocks noGrp="1"/>
          </p:cNvSpPr>
          <p:nvPr>
            <p:ph sz="quarter" idx="19" hasCustomPrompt="1"/>
          </p:nvPr>
        </p:nvSpPr>
        <p:spPr>
          <a:xfrm>
            <a:off x="765737" y="1767176"/>
            <a:ext cx="4568263" cy="4325649"/>
          </a:xfrm>
          <a:prstGeom prst="rect">
            <a:avLst/>
          </a:prstGeom>
        </p:spPr>
        <p:txBody>
          <a:bodyPr lIns="0" tIns="0" rIns="0" bIns="0">
            <a:normAutofit/>
          </a:bodyPr>
          <a:lstStyle>
            <a:lvl1pPr marL="0" indent="0">
              <a:spcBef>
                <a:spcPts val="0"/>
              </a:spcBef>
              <a:buClr>
                <a:schemeClr val="accent2"/>
              </a:buClr>
              <a:buSzPct val="110000"/>
              <a:buFont typeface="Arial" pitchFamily="34" charset="0"/>
              <a:buNone/>
              <a:defRPr sz="2000">
                <a:solidFill>
                  <a:schemeClr val="tx1"/>
                </a:solidFill>
                <a:latin typeface="+mn-lt"/>
              </a:defRPr>
            </a:lvl1pPr>
            <a:lvl2pPr marL="263525" indent="-263525">
              <a:spcBef>
                <a:spcPts val="500"/>
              </a:spcBef>
              <a:buClrTx/>
              <a:buSzPct val="100000"/>
              <a:buFont typeface="Arial" pitchFamily="34" charset="0"/>
              <a:buChar char="•"/>
              <a:defRPr sz="2000" baseline="0">
                <a:solidFill>
                  <a:schemeClr val="tx1"/>
                </a:solidFill>
                <a:latin typeface="Arial" pitchFamily="34" charset="0"/>
              </a:defRPr>
            </a:lvl2pPr>
            <a:lvl3pPr marL="536575" indent="-273050">
              <a:spcBef>
                <a:spcPts val="500"/>
              </a:spcBef>
              <a:buClrTx/>
              <a:buSzPct val="100000"/>
              <a:buFont typeface="Calibri" panose="020F0502020204030204" pitchFamily="34" charset="0"/>
              <a:buChar char="–"/>
              <a:defRPr sz="1800">
                <a:solidFill>
                  <a:schemeClr val="tx1"/>
                </a:solidFill>
                <a:latin typeface="Arial" pitchFamily="34" charset="0"/>
              </a:defRPr>
            </a:lvl3pPr>
            <a:lvl4pPr marL="811213" indent="-279400">
              <a:spcBef>
                <a:spcPts val="500"/>
              </a:spcBef>
              <a:buClrTx/>
              <a:buSzPct val="100000"/>
              <a:buFont typeface="Wingdings" panose="05000000000000000000" pitchFamily="2" charset="2"/>
              <a:buChar char="§"/>
              <a:defRPr sz="1600">
                <a:solidFill>
                  <a:schemeClr val="tx1"/>
                </a:solidFill>
                <a:latin typeface="Arial" pitchFamily="34" charset="0"/>
              </a:defRPr>
            </a:lvl4pPr>
            <a:lvl5pPr marL="1074738" indent="-263525">
              <a:spcBef>
                <a:spcPts val="500"/>
              </a:spcBef>
              <a:buClrTx/>
              <a:buSzPct val="10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0"/>
              </a:spcBef>
              <a:spcAft>
                <a:spcPts val="0"/>
              </a:spcAft>
              <a:buClr>
                <a:schemeClr val="accent2"/>
              </a:buClr>
              <a:buSzPct val="110000"/>
              <a:buFont typeface="Arial" pitchFamily="34" charset="0"/>
              <a:buNone/>
              <a:tabLst/>
              <a:defRPr/>
            </a:pPr>
            <a:r>
              <a:rPr lang="en-US" noProof="0" dirty="0"/>
              <a:t>Click to add text or select icon to insert content.</a:t>
            </a:r>
          </a:p>
          <a:p>
            <a:pPr lvl="0"/>
            <a:endParaRPr lang="en-US" noProof="0" dirty="0"/>
          </a:p>
        </p:txBody>
      </p:sp>
    </p:spTree>
    <p:extLst>
      <p:ext uri="{BB962C8B-B14F-4D97-AF65-F5344CB8AC3E}">
        <p14:creationId xmlns:p14="http://schemas.microsoft.com/office/powerpoint/2010/main" val="2571257292"/>
      </p:ext>
    </p:extLst>
  </p:cSld>
  <p:clrMapOvr>
    <a:masterClrMapping/>
  </p:clrMapOvr>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bile + editable sc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ECE7-029C-9470-FB12-50E6EE95BB4D}"/>
              </a:ext>
            </a:extLst>
          </p:cNvPr>
          <p:cNvSpPr>
            <a:spLocks noGrp="1"/>
          </p:cNvSpPr>
          <p:nvPr>
            <p:ph type="title" hasCustomPrompt="1"/>
          </p:nvPr>
        </p:nvSpPr>
        <p:spPr/>
        <p:txBody>
          <a:bodyPr/>
          <a:lstStyle>
            <a:lvl1pPr>
              <a:defRPr/>
            </a:lvl1pPr>
          </a:lstStyle>
          <a:p>
            <a:r>
              <a:rPr lang="en-US" noProof="0" dirty="0"/>
              <a:t>Content slide with editable mobile phone screen – click to add title</a:t>
            </a:r>
          </a:p>
        </p:txBody>
      </p:sp>
      <p:pic>
        <p:nvPicPr>
          <p:cNvPr id="4" name="Picture 3">
            <a:extLst>
              <a:ext uri="{FF2B5EF4-FFF2-40B4-BE49-F238E27FC236}">
                <a16:creationId xmlns:a16="http://schemas.microsoft.com/office/drawing/2014/main" id="{4C0811E1-3F8E-2C46-3C75-8CFD0806D4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70657" y="1532674"/>
            <a:ext cx="2797893" cy="4727592"/>
          </a:xfrm>
          <a:prstGeom prst="rect">
            <a:avLst/>
          </a:prstGeom>
        </p:spPr>
      </p:pic>
      <p:sp>
        <p:nvSpPr>
          <p:cNvPr id="3" name="Footer Placeholder 2">
            <a:extLst>
              <a:ext uri="{FF2B5EF4-FFF2-40B4-BE49-F238E27FC236}">
                <a16:creationId xmlns:a16="http://schemas.microsoft.com/office/drawing/2014/main" id="{4DC01B46-EE15-3169-76FA-5E007386196A}"/>
              </a:ext>
              <a:ext uri="{C183D7F6-B498-43B3-948B-1728B52AA6E4}">
                <adec:decorative xmlns:adec="http://schemas.microsoft.com/office/drawing/2017/decorative" val="1"/>
              </a:ext>
            </a:extLst>
          </p:cNvPr>
          <p:cNvSpPr>
            <a:spLocks noGrp="1"/>
          </p:cNvSpPr>
          <p:nvPr userDrawn="1">
            <p:ph type="ftr" sz="quarter" idx="23"/>
          </p:nvPr>
        </p:nvSpPr>
        <p:spPr/>
        <p:txBody>
          <a:bodyPr/>
          <a:lstStyle/>
          <a:p>
            <a:endParaRPr lang="en-US" noProof="0" dirty="0"/>
          </a:p>
        </p:txBody>
      </p:sp>
      <p:sp>
        <p:nvSpPr>
          <p:cNvPr id="9" name="Slide Number Placeholder 8">
            <a:extLst>
              <a:ext uri="{FF2B5EF4-FFF2-40B4-BE49-F238E27FC236}">
                <a16:creationId xmlns:a16="http://schemas.microsoft.com/office/drawing/2014/main" id="{230ED152-8F64-205C-DD05-E8E32791A0E3}"/>
              </a:ext>
              <a:ext uri="{C183D7F6-B498-43B3-948B-1728B52AA6E4}">
                <adec:decorative xmlns:adec="http://schemas.microsoft.com/office/drawing/2017/decorative" val="1"/>
              </a:ext>
            </a:extLst>
          </p:cNvPr>
          <p:cNvSpPr>
            <a:spLocks noGrp="1"/>
          </p:cNvSpPr>
          <p:nvPr userDrawn="1">
            <p:ph type="sldNum" sz="quarter" idx="22"/>
          </p:nvPr>
        </p:nvSpPr>
        <p:spPr/>
        <p:txBody>
          <a:bodyPr/>
          <a:lstStyle/>
          <a:p>
            <a:fld id="{525A3C56-E491-49B2-93F3-63532DF516BC}" type="slidenum">
              <a:rPr lang="en-US" noProof="0" smtClean="0"/>
              <a:pPr/>
              <a:t>‹#›</a:t>
            </a:fld>
            <a:endParaRPr lang="en-US" noProof="0" dirty="0"/>
          </a:p>
        </p:txBody>
      </p:sp>
      <p:sp>
        <p:nvSpPr>
          <p:cNvPr id="7" name="Picture Placeholder 6">
            <a:extLst>
              <a:ext uri="{FF2B5EF4-FFF2-40B4-BE49-F238E27FC236}">
                <a16:creationId xmlns:a16="http://schemas.microsoft.com/office/drawing/2014/main" id="{7AAACC6F-A2B2-201C-1143-00C234082089}"/>
              </a:ext>
            </a:extLst>
          </p:cNvPr>
          <p:cNvSpPr>
            <a:spLocks noGrp="1"/>
          </p:cNvSpPr>
          <p:nvPr>
            <p:ph type="pic" sz="quarter" idx="24"/>
          </p:nvPr>
        </p:nvSpPr>
        <p:spPr>
          <a:xfrm>
            <a:off x="7772400" y="1911096"/>
            <a:ext cx="1993392" cy="3803904"/>
          </a:xfrm>
        </p:spPr>
        <p:txBody>
          <a:bodyPr lIns="91440" tIns="91440" rIns="91440" bIns="91440"/>
          <a:lstStyle>
            <a:lvl1pPr>
              <a:defRPr sz="2000"/>
            </a:lvl1pPr>
          </a:lstStyle>
          <a:p>
            <a:r>
              <a:rPr lang="en-US" noProof="0"/>
              <a:t>Click icon to add picture</a:t>
            </a:r>
            <a:endParaRPr lang="en-US" noProof="0" dirty="0"/>
          </a:p>
        </p:txBody>
      </p:sp>
      <p:sp>
        <p:nvSpPr>
          <p:cNvPr id="5" name="Content Placeholder 20">
            <a:extLst>
              <a:ext uri="{FF2B5EF4-FFF2-40B4-BE49-F238E27FC236}">
                <a16:creationId xmlns:a16="http://schemas.microsoft.com/office/drawing/2014/main" id="{B92E25EB-FFDE-E9E0-7CEA-6BF2B9F0A6DF}"/>
              </a:ext>
            </a:extLst>
          </p:cNvPr>
          <p:cNvSpPr>
            <a:spLocks noGrp="1"/>
          </p:cNvSpPr>
          <p:nvPr>
            <p:ph sz="quarter" idx="19" hasCustomPrompt="1"/>
          </p:nvPr>
        </p:nvSpPr>
        <p:spPr>
          <a:xfrm>
            <a:off x="765737" y="1767176"/>
            <a:ext cx="4568263" cy="4325649"/>
          </a:xfrm>
          <a:prstGeom prst="rect">
            <a:avLst/>
          </a:prstGeom>
        </p:spPr>
        <p:txBody>
          <a:bodyPr lIns="0" tIns="0" rIns="0" bIns="0">
            <a:normAutofit/>
          </a:bodyPr>
          <a:lstStyle>
            <a:lvl1pPr marL="0" indent="0">
              <a:spcBef>
                <a:spcPts val="0"/>
              </a:spcBef>
              <a:buClr>
                <a:schemeClr val="accent2"/>
              </a:buClr>
              <a:buSzPct val="110000"/>
              <a:buFont typeface="Arial" pitchFamily="34" charset="0"/>
              <a:buNone/>
              <a:defRPr sz="2000">
                <a:solidFill>
                  <a:schemeClr val="tx1"/>
                </a:solidFill>
                <a:latin typeface="+mn-lt"/>
              </a:defRPr>
            </a:lvl1pPr>
            <a:lvl2pPr marL="263525" indent="-263525">
              <a:spcBef>
                <a:spcPts val="500"/>
              </a:spcBef>
              <a:buClrTx/>
              <a:buSzPct val="100000"/>
              <a:buFont typeface="Arial" pitchFamily="34" charset="0"/>
              <a:buChar char="•"/>
              <a:defRPr sz="2000" baseline="0">
                <a:solidFill>
                  <a:schemeClr val="tx1"/>
                </a:solidFill>
                <a:latin typeface="Arial" pitchFamily="34" charset="0"/>
              </a:defRPr>
            </a:lvl2pPr>
            <a:lvl3pPr marL="536575" indent="-273050">
              <a:spcBef>
                <a:spcPts val="500"/>
              </a:spcBef>
              <a:buClrTx/>
              <a:buSzPct val="100000"/>
              <a:buFont typeface="Calibri" panose="020F0502020204030204" pitchFamily="34" charset="0"/>
              <a:buChar char="–"/>
              <a:defRPr sz="1800">
                <a:solidFill>
                  <a:schemeClr val="tx1"/>
                </a:solidFill>
                <a:latin typeface="Arial" pitchFamily="34" charset="0"/>
              </a:defRPr>
            </a:lvl3pPr>
            <a:lvl4pPr marL="811213" indent="-279400">
              <a:spcBef>
                <a:spcPts val="500"/>
              </a:spcBef>
              <a:buClrTx/>
              <a:buSzPct val="100000"/>
              <a:buFont typeface="Wingdings" panose="05000000000000000000" pitchFamily="2" charset="2"/>
              <a:buChar char="§"/>
              <a:defRPr sz="1600">
                <a:solidFill>
                  <a:schemeClr val="tx1"/>
                </a:solidFill>
                <a:latin typeface="Arial" pitchFamily="34" charset="0"/>
              </a:defRPr>
            </a:lvl4pPr>
            <a:lvl5pPr marL="1074738" indent="-263525">
              <a:spcBef>
                <a:spcPts val="500"/>
              </a:spcBef>
              <a:buClrTx/>
              <a:buSzPct val="10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marR="0" lvl="0" indent="0" algn="l" defTabSz="914400" rtl="0" eaLnBrk="1" fontAlgn="auto" latinLnBrk="0" hangingPunct="1">
              <a:lnSpc>
                <a:spcPct val="100000"/>
              </a:lnSpc>
              <a:spcBef>
                <a:spcPts val="0"/>
              </a:spcBef>
              <a:spcAft>
                <a:spcPts val="0"/>
              </a:spcAft>
              <a:buClr>
                <a:schemeClr val="accent2"/>
              </a:buClr>
              <a:buSzPct val="110000"/>
              <a:buFont typeface="Arial" pitchFamily="34" charset="0"/>
              <a:buNone/>
              <a:tabLst/>
              <a:defRPr/>
            </a:pPr>
            <a:r>
              <a:rPr lang="en-US" noProof="0" dirty="0"/>
              <a:t>Click to add text or select icon to insert content.</a:t>
            </a:r>
          </a:p>
          <a:p>
            <a:pPr lvl="0"/>
            <a:endParaRPr lang="en-US" noProof="0" dirty="0"/>
          </a:p>
        </p:txBody>
      </p:sp>
    </p:spTree>
    <p:extLst>
      <p:ext uri="{BB962C8B-B14F-4D97-AF65-F5344CB8AC3E}">
        <p14:creationId xmlns:p14="http://schemas.microsoft.com/office/powerpoint/2010/main" val="281694762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794BB4-8070-CB70-06F6-0F69C001300A}"/>
              </a:ext>
            </a:extLst>
          </p:cNvPr>
          <p:cNvSpPr>
            <a:spLocks noGrp="1"/>
          </p:cNvSpPr>
          <p:nvPr>
            <p:ph type="title" hasCustomPrompt="1"/>
          </p:nvPr>
        </p:nvSpPr>
        <p:spPr/>
        <p:txBody>
          <a:bodyPr/>
          <a:lstStyle/>
          <a:p>
            <a:r>
              <a:rPr lang="en-US" dirty="0"/>
              <a:t>Title only slide – click to add title</a:t>
            </a:r>
          </a:p>
        </p:txBody>
      </p:sp>
      <p:sp>
        <p:nvSpPr>
          <p:cNvPr id="2" name="Footer Placeholder 1">
            <a:extLst>
              <a:ext uri="{FF2B5EF4-FFF2-40B4-BE49-F238E27FC236}">
                <a16:creationId xmlns:a16="http://schemas.microsoft.com/office/drawing/2014/main" id="{F2C87742-AE32-5B9D-5FE2-AFB515A3B860}"/>
              </a:ext>
            </a:extLst>
          </p:cNvPr>
          <p:cNvSpPr>
            <a:spLocks noGrp="1"/>
          </p:cNvSpPr>
          <p:nvPr>
            <p:ph type="ftr" sz="quarter" idx="13"/>
          </p:nvPr>
        </p:nvSpPr>
        <p:spPr>
          <a:xfrm>
            <a:off x="4038600" y="6965950"/>
            <a:ext cx="4114800" cy="137160"/>
          </a:xfrm>
        </p:spPr>
        <p:txBody>
          <a:bodyPr/>
          <a:lstStyle/>
          <a:p>
            <a:endParaRPr lang="en-US" noProof="0" dirty="0"/>
          </a:p>
        </p:txBody>
      </p:sp>
      <p:sp>
        <p:nvSpPr>
          <p:cNvPr id="7" name="Slide Number Placeholder 6">
            <a:extLst>
              <a:ext uri="{FF2B5EF4-FFF2-40B4-BE49-F238E27FC236}">
                <a16:creationId xmlns:a16="http://schemas.microsoft.com/office/drawing/2014/main" id="{0CD77F76-3BCB-7CAC-C7D7-E0AAD9A90688}"/>
              </a:ext>
            </a:extLst>
          </p:cNvPr>
          <p:cNvSpPr>
            <a:spLocks noGrp="1"/>
          </p:cNvSpPr>
          <p:nvPr>
            <p:ph type="sldNum" sz="quarter" idx="12"/>
          </p:nvPr>
        </p:nvSpPr>
        <p:spPr>
          <a:xfrm>
            <a:off x="11163034" y="6965950"/>
            <a:ext cx="261660" cy="137160"/>
          </a:xfrm>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14048662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ad Only 3">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39E471-216A-F16D-9EED-678F84B8F90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F005B678-1769-99EA-ECF6-E729115A540D}"/>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
        <p:nvSpPr>
          <p:cNvPr id="4" name="TextBox 3">
            <a:extLst>
              <a:ext uri="{FF2B5EF4-FFF2-40B4-BE49-F238E27FC236}">
                <a16:creationId xmlns:a16="http://schemas.microsoft.com/office/drawing/2014/main" id="{BCED8B9F-977E-4292-9524-3F0A97972769}"/>
              </a:ext>
            </a:extLst>
          </p:cNvPr>
          <p:cNvSpPr txBox="1"/>
          <p:nvPr userDrawn="1"/>
        </p:nvSpPr>
        <p:spPr>
          <a:xfrm>
            <a:off x="0" y="0"/>
            <a:ext cx="12192000" cy="6858000"/>
          </a:xfrm>
          <a:prstGeom prst="rect">
            <a:avLst/>
          </a:prstGeom>
          <a:solidFill>
            <a:srgbClr val="333333"/>
          </a:solidFill>
        </p:spPr>
        <p:txBody>
          <a:bodyPr vert="horz" wrap="square" lIns="0" tIns="0" rIns="0" bIns="0" rtlCol="0" anchor="ctr" anchorCtr="0">
            <a:normAutofit/>
          </a:bodyPr>
          <a:lstStyle/>
          <a:p>
            <a:pPr algn="ctr"/>
            <a:r>
              <a:rPr lang="en-US" sz="16600" noProof="0" dirty="0">
                <a:solidFill>
                  <a:schemeClr val="bg1"/>
                </a:solidFill>
              </a:rPr>
              <a:t>CV &amp; team layouts</a:t>
            </a:r>
            <a:endParaRPr lang="en-US" sz="16600" dirty="0">
              <a:solidFill>
                <a:schemeClr val="bg1"/>
              </a:solidFill>
            </a:endParaRPr>
          </a:p>
        </p:txBody>
      </p:sp>
    </p:spTree>
    <p:extLst>
      <p:ext uri="{BB962C8B-B14F-4D97-AF65-F5344CB8AC3E}">
        <p14:creationId xmlns:p14="http://schemas.microsoft.com/office/powerpoint/2010/main" val="3702379852"/>
      </p:ext>
    </p:extLst>
  </p:cSld>
  <p:clrMapOvr>
    <a:masterClrMapping/>
  </p:clrMapOvr>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V/Resume slide – Layout 2B">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EC2A7C9A-86BC-42EC-9662-AAB1B6F0FB07}"/>
              </a:ext>
            </a:extLst>
          </p:cNvPr>
          <p:cNvSpPr>
            <a:spLocks noGrp="1"/>
          </p:cNvSpPr>
          <p:nvPr>
            <p:ph type="title" hasCustomPrompt="1"/>
          </p:nvPr>
        </p:nvSpPr>
        <p:spPr>
          <a:xfrm>
            <a:off x="2293112" y="685800"/>
            <a:ext cx="6839712" cy="530352"/>
          </a:xfrm>
        </p:spPr>
        <p:txBody>
          <a:bodyPr>
            <a:noAutofit/>
          </a:bodyPr>
          <a:lstStyle>
            <a:lvl1pPr marL="0" indent="0">
              <a:buFont typeface="Arial" panose="020B0604020202020204" pitchFamily="34" charset="0"/>
              <a:buNone/>
              <a:defRPr sz="2800">
                <a:solidFill>
                  <a:schemeClr val="tx1"/>
                </a:solidFill>
                <a:latin typeface="+mj-lt"/>
              </a:defRPr>
            </a:lvl1pPr>
          </a:lstStyle>
          <a:p>
            <a:r>
              <a:rPr lang="en-US" noProof="0" dirty="0"/>
              <a:t>CV/Resume layout 2B – click to add name</a:t>
            </a:r>
          </a:p>
        </p:txBody>
      </p:sp>
      <p:sp>
        <p:nvSpPr>
          <p:cNvPr id="3" name="Cornerstone">
            <a:extLst>
              <a:ext uri="{FF2B5EF4-FFF2-40B4-BE49-F238E27FC236}">
                <a16:creationId xmlns:a16="http://schemas.microsoft.com/office/drawing/2014/main" id="{20503735-E700-A08F-CA56-1716FA65B6B7}"/>
              </a:ext>
              <a:ext uri="{C183D7F6-B498-43B3-948B-1728B52AA6E4}">
                <adec:decorative xmlns:adec="http://schemas.microsoft.com/office/drawing/2017/decorative" val="1"/>
              </a:ext>
            </a:extLst>
          </p:cNvPr>
          <p:cNvSpPr>
            <a:spLocks noChangeAspect="1"/>
          </p:cNvSpPr>
          <p:nvPr userDrawn="1"/>
        </p:nvSpPr>
        <p:spPr bwMode="gray">
          <a:xfrm rot="16200000">
            <a:off x="10119233" y="770932"/>
            <a:ext cx="1307399" cy="1307398"/>
          </a:xfrm>
          <a:custGeom>
            <a:avLst/>
            <a:gdLst>
              <a:gd name="connsiteX0" fmla="*/ 0 w 3168353"/>
              <a:gd name="connsiteY0" fmla="*/ 3168352 h 3168352"/>
              <a:gd name="connsiteX1" fmla="*/ 0 w 3168353"/>
              <a:gd name="connsiteY1" fmla="*/ 1902429 h 3168352"/>
              <a:gd name="connsiteX2" fmla="*/ 1902430 w 3168353"/>
              <a:gd name="connsiteY2" fmla="*/ 1902429 h 3168352"/>
              <a:gd name="connsiteX3" fmla="*/ 1902430 w 3168353"/>
              <a:gd name="connsiteY3" fmla="*/ 0 h 3168352"/>
              <a:gd name="connsiteX4" fmla="*/ 3168353 w 3168353"/>
              <a:gd name="connsiteY4" fmla="*/ 0 h 3168352"/>
              <a:gd name="connsiteX5" fmla="*/ 3168353 w 3168353"/>
              <a:gd name="connsiteY5" fmla="*/ 3168352 h 3168352"/>
              <a:gd name="connsiteX6" fmla="*/ 1902430 w 3168353"/>
              <a:gd name="connsiteY6" fmla="*/ 3168352 h 3168352"/>
              <a:gd name="connsiteX7" fmla="*/ 1902430 w 3168353"/>
              <a:gd name="connsiteY7" fmla="*/ 3168352 h 31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353" h="3168352">
                <a:moveTo>
                  <a:pt x="0" y="3168352"/>
                </a:moveTo>
                <a:lnTo>
                  <a:pt x="0" y="1902429"/>
                </a:lnTo>
                <a:lnTo>
                  <a:pt x="1902430" y="1902429"/>
                </a:lnTo>
                <a:lnTo>
                  <a:pt x="1902430" y="0"/>
                </a:lnTo>
                <a:lnTo>
                  <a:pt x="3168353" y="0"/>
                </a:lnTo>
                <a:lnTo>
                  <a:pt x="3168353" y="3168352"/>
                </a:lnTo>
                <a:lnTo>
                  <a:pt x="1902430" y="3168352"/>
                </a:lnTo>
                <a:lnTo>
                  <a:pt x="1902430" y="3168352"/>
                </a:lnTo>
                <a:close/>
              </a:path>
            </a:pathLst>
          </a:custGeom>
          <a:gradFill>
            <a:gsLst>
              <a:gs pos="0">
                <a:srgbClr val="FFCDD2"/>
              </a:gs>
              <a:gs pos="33000">
                <a:srgbClr val="FF6A00"/>
              </a:gs>
              <a:gs pos="66000">
                <a:srgbClr val="E31937"/>
              </a:gs>
              <a:gs pos="100000">
                <a:srgbClr val="991F3D"/>
              </a:gs>
            </a:gsLst>
            <a:lin ang="5400000" scaled="0"/>
          </a:gradFill>
        </p:spPr>
        <p:txBody>
          <a:bodyPr vert="horz" wrap="square" lIns="0" tIns="0" rIns="0" bIns="0" rtlCol="0" anchor="t" anchorCtr="0">
            <a:normAutofit/>
          </a:bodyPr>
          <a:lstStyle/>
          <a:p>
            <a:pPr lvl="0"/>
            <a:endParaRPr lang="en-US" noProof="0" dirty="0"/>
          </a:p>
        </p:txBody>
      </p:sp>
      <p:sp>
        <p:nvSpPr>
          <p:cNvPr id="20" name="Picture Placeholder 2" descr="Photograph of Name (person the slide is referencing)">
            <a:extLst>
              <a:ext uri="{FF2B5EF4-FFF2-40B4-BE49-F238E27FC236}">
                <a16:creationId xmlns:a16="http://schemas.microsoft.com/office/drawing/2014/main" id="{E1DAC4B7-C35F-7044-83C8-D938420F6B74}"/>
              </a:ext>
            </a:extLst>
          </p:cNvPr>
          <p:cNvSpPr>
            <a:spLocks noGrp="1"/>
          </p:cNvSpPr>
          <p:nvPr>
            <p:ph type="pic" sz="quarter" idx="11"/>
          </p:nvPr>
        </p:nvSpPr>
        <p:spPr>
          <a:xfrm>
            <a:off x="766763" y="685800"/>
            <a:ext cx="1268099" cy="1268099"/>
          </a:xfrm>
          <a:prstGeom prst="rect">
            <a:avLst/>
          </a:prstGeom>
        </p:spPr>
        <p:txBody>
          <a:bodyPr/>
          <a:lstStyle>
            <a:lvl1pPr marL="0" indent="0">
              <a:buNone/>
              <a:defRPr sz="1400"/>
            </a:lvl1pPr>
          </a:lstStyle>
          <a:p>
            <a:r>
              <a:rPr lang="en-US" noProof="0"/>
              <a:t>Click icon to add picture</a:t>
            </a:r>
            <a:endParaRPr lang="en-US" noProof="0" dirty="0"/>
          </a:p>
        </p:txBody>
      </p:sp>
      <p:sp>
        <p:nvSpPr>
          <p:cNvPr id="22" name="Job Title Placeholder 3">
            <a:extLst>
              <a:ext uri="{FF2B5EF4-FFF2-40B4-BE49-F238E27FC236}">
                <a16:creationId xmlns:a16="http://schemas.microsoft.com/office/drawing/2014/main" id="{EF63D75B-27D2-1A46-8CF6-000336CAFAEB}"/>
              </a:ext>
            </a:extLst>
          </p:cNvPr>
          <p:cNvSpPr>
            <a:spLocks noGrp="1"/>
          </p:cNvSpPr>
          <p:nvPr>
            <p:ph type="body" sz="quarter" idx="14" hasCustomPrompt="1"/>
          </p:nvPr>
        </p:nvSpPr>
        <p:spPr>
          <a:xfrm>
            <a:off x="2295992" y="1390015"/>
            <a:ext cx="6840388" cy="242304"/>
          </a:xfrm>
          <a:prstGeom prst="rect">
            <a:avLst/>
          </a:prstGeom>
        </p:spPr>
        <p:txBody>
          <a:bodyPr lIns="0" tIns="0" rIns="0" bIns="0"/>
          <a:lstStyle>
            <a:lvl1pPr>
              <a:buNone/>
              <a:defRPr sz="1400" b="1">
                <a:solidFill>
                  <a:srgbClr val="E31937"/>
                </a:solidFill>
              </a:defRPr>
            </a:lvl1pPr>
          </a:lstStyle>
          <a:p>
            <a:pPr lvl="0"/>
            <a:r>
              <a:rPr lang="en-US" noProof="0" dirty="0"/>
              <a:t>Insert your title here</a:t>
            </a:r>
          </a:p>
        </p:txBody>
      </p:sp>
      <p:sp>
        <p:nvSpPr>
          <p:cNvPr id="23" name="Years experience and field placeholder 4">
            <a:extLst>
              <a:ext uri="{FF2B5EF4-FFF2-40B4-BE49-F238E27FC236}">
                <a16:creationId xmlns:a16="http://schemas.microsoft.com/office/drawing/2014/main" id="{4D12600E-F927-204E-9785-6D21E75B2E9D}"/>
              </a:ext>
            </a:extLst>
          </p:cNvPr>
          <p:cNvSpPr>
            <a:spLocks noGrp="1"/>
          </p:cNvSpPr>
          <p:nvPr>
            <p:ph type="body" sz="quarter" idx="16" hasCustomPrompt="1"/>
          </p:nvPr>
        </p:nvSpPr>
        <p:spPr>
          <a:xfrm>
            <a:off x="2295992" y="1644886"/>
            <a:ext cx="6840388" cy="269303"/>
          </a:xfrm>
          <a:prstGeom prst="rect">
            <a:avLst/>
          </a:prstGeom>
        </p:spPr>
        <p:txBody>
          <a:bodyPr lIns="0" tIns="0" rIns="0" bIns="0"/>
          <a:lstStyle>
            <a:lvl1pPr marL="0">
              <a:buNone/>
              <a:defRPr sz="1400"/>
            </a:lvl1pPr>
          </a:lstStyle>
          <a:p>
            <a:pPr lvl="0"/>
            <a:r>
              <a:rPr lang="en-US" noProof="0" dirty="0"/>
              <a:t>Insert years of experience and specify your field</a:t>
            </a:r>
          </a:p>
        </p:txBody>
      </p:sp>
      <p:cxnSp>
        <p:nvCxnSpPr>
          <p:cNvPr id="24" name="Black divider line">
            <a:extLst>
              <a:ext uri="{FF2B5EF4-FFF2-40B4-BE49-F238E27FC236}">
                <a16:creationId xmlns:a16="http://schemas.microsoft.com/office/drawing/2014/main" id="{88D1CEE3-25F9-A644-B5D1-88B5CE31DFE8}"/>
              </a:ext>
              <a:ext uri="{C183D7F6-B498-43B3-948B-1728B52AA6E4}">
                <adec:decorative xmlns:adec="http://schemas.microsoft.com/office/drawing/2017/decorative" val="1"/>
              </a:ext>
            </a:extLst>
          </p:cNvPr>
          <p:cNvCxnSpPr>
            <a:cxnSpLocks/>
          </p:cNvCxnSpPr>
          <p:nvPr userDrawn="1"/>
        </p:nvCxnSpPr>
        <p:spPr bwMode="gray">
          <a:xfrm>
            <a:off x="2286000" y="2039050"/>
            <a:ext cx="1524000" cy="0"/>
          </a:xfrm>
          <a:prstGeom prst="line">
            <a:avLst/>
          </a:prstGeom>
          <a:noFill/>
          <a:ln w="12700">
            <a:solidFill>
              <a:schemeClr val="tx1"/>
            </a:solidFill>
            <a:round/>
          </a:ln>
          <a:effectLst/>
        </p:spPr>
      </p:cxnSp>
      <p:sp>
        <p:nvSpPr>
          <p:cNvPr id="17" name="Education heading 9">
            <a:extLst>
              <a:ext uri="{FF2B5EF4-FFF2-40B4-BE49-F238E27FC236}">
                <a16:creationId xmlns:a16="http://schemas.microsoft.com/office/drawing/2014/main" id="{E4AA569B-C28D-AD47-9953-D0588135086D}"/>
              </a:ext>
            </a:extLst>
          </p:cNvPr>
          <p:cNvSpPr>
            <a:spLocks noGrp="1"/>
          </p:cNvSpPr>
          <p:nvPr>
            <p:ph type="body" sz="quarter" idx="24" hasCustomPrompt="1"/>
          </p:nvPr>
        </p:nvSpPr>
        <p:spPr>
          <a:xfrm>
            <a:off x="766618" y="2176272"/>
            <a:ext cx="1271016" cy="176230"/>
          </a:xfrm>
          <a:prstGeom prst="rect">
            <a:avLst/>
          </a:prstGeom>
        </p:spPr>
        <p:txBody>
          <a:bodyPr lIns="0" tIns="0" rIns="0" bIns="0"/>
          <a:lstStyle>
            <a:lvl1pPr marL="0" marR="0" indent="0" algn="l" defTabSz="914400" rtl="0" eaLnBrk="1" fontAlgn="auto" latinLnBrk="0" hangingPunct="1">
              <a:lnSpc>
                <a:spcPct val="100000"/>
              </a:lnSpc>
              <a:spcBef>
                <a:spcPct val="0"/>
              </a:spcBef>
              <a:spcAft>
                <a:spcPct val="0"/>
              </a:spcAft>
              <a:buClrTx/>
              <a:buSzTx/>
              <a:buFont typeface="Arial" pitchFamily="34" charset="0"/>
              <a:buNone/>
              <a:defRPr sz="1200" b="1">
                <a:solidFill>
                  <a:srgbClr val="5236AB"/>
                </a:solidFill>
                <a:latin typeface="+mj-lt"/>
              </a:defRPr>
            </a:lvl1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r>
              <a:rPr lang="en-US" sz="1200" b="1" noProof="0" dirty="0">
                <a:solidFill>
                  <a:srgbClr val="5135AA"/>
                </a:solidFill>
                <a:effectLst/>
                <a:latin typeface="Arial" pitchFamily="34" charset="0"/>
              </a:rPr>
              <a:t>Education</a:t>
            </a:r>
            <a:endParaRPr lang="en-US" noProof="0" dirty="0"/>
          </a:p>
        </p:txBody>
      </p:sp>
      <p:sp>
        <p:nvSpPr>
          <p:cNvPr id="33" name="Education placeholder 10">
            <a:extLst>
              <a:ext uri="{FF2B5EF4-FFF2-40B4-BE49-F238E27FC236}">
                <a16:creationId xmlns:a16="http://schemas.microsoft.com/office/drawing/2014/main" id="{0E6E6EE5-3E45-724C-B03C-6AF0B9F54EB7}"/>
              </a:ext>
            </a:extLst>
          </p:cNvPr>
          <p:cNvSpPr>
            <a:spLocks noGrp="1"/>
          </p:cNvSpPr>
          <p:nvPr>
            <p:ph type="body" sz="quarter" idx="17" hasCustomPrompt="1"/>
          </p:nvPr>
        </p:nvSpPr>
        <p:spPr>
          <a:xfrm>
            <a:off x="767409" y="2397065"/>
            <a:ext cx="1271016" cy="905256"/>
          </a:xfrm>
          <a:prstGeom prst="rect">
            <a:avLst/>
          </a:prstGeom>
        </p:spPr>
        <p:txBody>
          <a:bodyPr lIns="0" tIns="0" rIns="0" bIns="0"/>
          <a:lstStyle>
            <a:lvl1pPr marL="0">
              <a:lnSpc>
                <a:spcPct val="100000"/>
              </a:lnSpc>
              <a:spcBef>
                <a:spcPct val="0"/>
              </a:spcBef>
              <a:spcAft>
                <a:spcPts val="300"/>
              </a:spcAft>
              <a:buNone/>
              <a:defRPr sz="1000" b="0">
                <a:solidFill>
                  <a:schemeClr val="tx1"/>
                </a:solidFill>
              </a:defRPr>
            </a:lvl1pPr>
          </a:lstStyle>
          <a:p>
            <a:pPr lvl="0"/>
            <a:r>
              <a:rPr lang="en-US" noProof="0" dirty="0"/>
              <a:t>Text</a:t>
            </a:r>
          </a:p>
        </p:txBody>
      </p:sp>
      <p:sp>
        <p:nvSpPr>
          <p:cNvPr id="5" name="Trainings and Certifications heading 11">
            <a:extLst>
              <a:ext uri="{FF2B5EF4-FFF2-40B4-BE49-F238E27FC236}">
                <a16:creationId xmlns:a16="http://schemas.microsoft.com/office/drawing/2014/main" id="{3B4038C1-CF32-5E8E-A8EC-A1AA657A5CE7}"/>
              </a:ext>
            </a:extLst>
          </p:cNvPr>
          <p:cNvSpPr>
            <a:spLocks noGrp="1"/>
          </p:cNvSpPr>
          <p:nvPr>
            <p:ph type="body" sz="quarter" idx="26" hasCustomPrompt="1"/>
          </p:nvPr>
        </p:nvSpPr>
        <p:spPr>
          <a:xfrm>
            <a:off x="766618" y="3355559"/>
            <a:ext cx="1271016" cy="369332"/>
          </a:xfrm>
          <a:prstGeom prst="rect">
            <a:avLst/>
          </a:prstGeom>
        </p:spPr>
        <p:txBody>
          <a:bodyPr lIns="0" tIns="0" rIns="0" bIns="0">
            <a:spAutoFit/>
          </a:bodyPr>
          <a:lstStyle>
            <a:lvl1pPr marL="0" marR="0" indent="0" algn="l" defTabSz="914400" rtl="0" eaLnBrk="1" fontAlgn="auto" latinLnBrk="0" hangingPunct="1">
              <a:lnSpc>
                <a:spcPct val="100000"/>
              </a:lnSpc>
              <a:spcBef>
                <a:spcPct val="0"/>
              </a:spcBef>
              <a:spcAft>
                <a:spcPct val="0"/>
              </a:spcAft>
              <a:buClrTx/>
              <a:buSzTx/>
              <a:buFont typeface="Arial" pitchFamily="34" charset="0"/>
              <a:buNone/>
              <a:defRPr sz="1200" b="1">
                <a:solidFill>
                  <a:srgbClr val="5236AB"/>
                </a:solidFill>
                <a:latin typeface="+mj-lt"/>
              </a:defRPr>
            </a:lvl1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r>
              <a:rPr lang="en-US" sz="1200" b="1" noProof="0" dirty="0">
                <a:solidFill>
                  <a:srgbClr val="5135AA"/>
                </a:solidFill>
                <a:effectLst/>
                <a:latin typeface="Arial" pitchFamily="34" charset="0"/>
              </a:rPr>
              <a:t>Trainings and certifications</a:t>
            </a:r>
          </a:p>
        </p:txBody>
      </p:sp>
      <p:sp>
        <p:nvSpPr>
          <p:cNvPr id="6" name="Trainings and Certifications placeholder 12">
            <a:extLst>
              <a:ext uri="{FF2B5EF4-FFF2-40B4-BE49-F238E27FC236}">
                <a16:creationId xmlns:a16="http://schemas.microsoft.com/office/drawing/2014/main" id="{DE764737-C8EE-6D98-6071-BDC90207FC65}"/>
              </a:ext>
            </a:extLst>
          </p:cNvPr>
          <p:cNvSpPr>
            <a:spLocks noGrp="1"/>
          </p:cNvSpPr>
          <p:nvPr>
            <p:ph type="body" sz="quarter" idx="27" hasCustomPrompt="1"/>
          </p:nvPr>
        </p:nvSpPr>
        <p:spPr>
          <a:xfrm>
            <a:off x="767409" y="3770628"/>
            <a:ext cx="1271016" cy="905256"/>
          </a:xfrm>
          <a:prstGeom prst="rect">
            <a:avLst/>
          </a:prstGeom>
        </p:spPr>
        <p:txBody>
          <a:bodyPr lIns="0" tIns="0" rIns="0" bIns="0"/>
          <a:lstStyle>
            <a:lvl1pPr marL="0">
              <a:lnSpc>
                <a:spcPct val="100000"/>
              </a:lnSpc>
              <a:spcBef>
                <a:spcPct val="0"/>
              </a:spcBef>
              <a:spcAft>
                <a:spcPts val="300"/>
              </a:spcAft>
              <a:buNone/>
              <a:defRPr sz="1000" b="0">
                <a:solidFill>
                  <a:schemeClr val="tx1"/>
                </a:solidFill>
              </a:defRPr>
            </a:lvl1pPr>
          </a:lstStyle>
          <a:p>
            <a:pPr lvl="0"/>
            <a:r>
              <a:rPr lang="en-US" noProof="0" dirty="0"/>
              <a:t>Text</a:t>
            </a:r>
          </a:p>
        </p:txBody>
      </p:sp>
      <p:sp>
        <p:nvSpPr>
          <p:cNvPr id="7" name="Industry Experience heading 13">
            <a:extLst>
              <a:ext uri="{FF2B5EF4-FFF2-40B4-BE49-F238E27FC236}">
                <a16:creationId xmlns:a16="http://schemas.microsoft.com/office/drawing/2014/main" id="{C5F521A6-3EB1-E1C7-732A-10CFF53ADBFA}"/>
              </a:ext>
            </a:extLst>
          </p:cNvPr>
          <p:cNvSpPr>
            <a:spLocks noGrp="1"/>
          </p:cNvSpPr>
          <p:nvPr>
            <p:ph type="body" sz="quarter" idx="28" hasCustomPrompt="1"/>
          </p:nvPr>
        </p:nvSpPr>
        <p:spPr>
          <a:xfrm>
            <a:off x="766618" y="4723251"/>
            <a:ext cx="1271016" cy="369332"/>
          </a:xfrm>
          <a:prstGeom prst="rect">
            <a:avLst/>
          </a:prstGeom>
        </p:spPr>
        <p:txBody>
          <a:bodyPr lIns="0" tIns="0" rIns="0" bIns="0">
            <a:spAutoFit/>
          </a:bodyPr>
          <a:lstStyle>
            <a:lvl1pPr marL="0" marR="0" indent="0" algn="l" defTabSz="914400" rtl="0" eaLnBrk="1" fontAlgn="auto" latinLnBrk="0" hangingPunct="1">
              <a:lnSpc>
                <a:spcPct val="100000"/>
              </a:lnSpc>
              <a:spcBef>
                <a:spcPct val="0"/>
              </a:spcBef>
              <a:spcAft>
                <a:spcPct val="0"/>
              </a:spcAft>
              <a:buClrTx/>
              <a:buSzTx/>
              <a:buFont typeface="Arial" pitchFamily="34" charset="0"/>
              <a:buNone/>
              <a:defRPr sz="1200" b="1">
                <a:solidFill>
                  <a:srgbClr val="5236AB"/>
                </a:solidFill>
                <a:latin typeface="+mj-lt"/>
              </a:defRPr>
            </a:lvl1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defRPr/>
            </a:pPr>
            <a:r>
              <a:rPr lang="en-US" sz="1200" b="1" noProof="0" dirty="0">
                <a:solidFill>
                  <a:srgbClr val="5135AA"/>
                </a:solidFill>
                <a:effectLst/>
                <a:latin typeface="Arial" pitchFamily="34" charset="0"/>
              </a:rPr>
              <a:t>Industry experience </a:t>
            </a:r>
          </a:p>
        </p:txBody>
      </p:sp>
      <p:sp>
        <p:nvSpPr>
          <p:cNvPr id="8" name="Industry Experience placeholder 14">
            <a:extLst>
              <a:ext uri="{FF2B5EF4-FFF2-40B4-BE49-F238E27FC236}">
                <a16:creationId xmlns:a16="http://schemas.microsoft.com/office/drawing/2014/main" id="{7915FE71-ED13-F277-0F2A-FF9B823EBB58}"/>
              </a:ext>
            </a:extLst>
          </p:cNvPr>
          <p:cNvSpPr>
            <a:spLocks noGrp="1"/>
          </p:cNvSpPr>
          <p:nvPr>
            <p:ph type="body" sz="quarter" idx="29" hasCustomPrompt="1"/>
          </p:nvPr>
        </p:nvSpPr>
        <p:spPr>
          <a:xfrm>
            <a:off x="767409" y="5143529"/>
            <a:ext cx="1271016" cy="928087"/>
          </a:xfrm>
          <a:prstGeom prst="rect">
            <a:avLst/>
          </a:prstGeom>
        </p:spPr>
        <p:txBody>
          <a:bodyPr lIns="0" tIns="0" rIns="0" bIns="0"/>
          <a:lstStyle>
            <a:lvl1pPr marL="0">
              <a:lnSpc>
                <a:spcPct val="100000"/>
              </a:lnSpc>
              <a:spcBef>
                <a:spcPct val="0"/>
              </a:spcBef>
              <a:spcAft>
                <a:spcPts val="300"/>
              </a:spcAft>
              <a:buNone/>
              <a:defRPr sz="1000" b="0">
                <a:solidFill>
                  <a:schemeClr val="tx1"/>
                </a:solidFill>
              </a:defRPr>
            </a:lvl1pPr>
          </a:lstStyle>
          <a:p>
            <a:pPr lvl="0"/>
            <a:r>
              <a:rPr lang="en-US" noProof="0" dirty="0"/>
              <a:t>Text</a:t>
            </a:r>
          </a:p>
        </p:txBody>
      </p:sp>
      <p:sp>
        <p:nvSpPr>
          <p:cNvPr id="27" name="Profile heading 5">
            <a:extLst>
              <a:ext uri="{FF2B5EF4-FFF2-40B4-BE49-F238E27FC236}">
                <a16:creationId xmlns:a16="http://schemas.microsoft.com/office/drawing/2014/main" id="{FBFE1A4F-1319-5F40-82D6-46309EFFB0F2}"/>
              </a:ext>
            </a:extLst>
          </p:cNvPr>
          <p:cNvSpPr>
            <a:spLocks noGrp="1"/>
          </p:cNvSpPr>
          <p:nvPr>
            <p:ph type="body" sz="quarter" idx="20" hasCustomPrompt="1"/>
          </p:nvPr>
        </p:nvSpPr>
        <p:spPr>
          <a:xfrm>
            <a:off x="2295992" y="2176272"/>
            <a:ext cx="9115474" cy="173736"/>
          </a:xfrm>
          <a:prstGeom prst="rect">
            <a:avLst/>
          </a:prstGeom>
        </p:spPr>
        <p:txBody>
          <a:bodyPr lIns="0" tIns="0" rIns="0" bIns="0"/>
          <a:lstStyle>
            <a:lvl1pPr marL="0" indent="0">
              <a:spcBef>
                <a:spcPct val="0"/>
              </a:spcBef>
              <a:buNone/>
              <a:defRPr sz="1200" b="1">
                <a:solidFill>
                  <a:srgbClr val="5236AB"/>
                </a:solidFill>
                <a:latin typeface="+mj-lt"/>
              </a:defRPr>
            </a:lvl1pPr>
          </a:lstStyle>
          <a:p>
            <a:r>
              <a:rPr lang="en-US" noProof="0" dirty="0"/>
              <a:t>Profile</a:t>
            </a:r>
          </a:p>
        </p:txBody>
      </p:sp>
      <p:sp>
        <p:nvSpPr>
          <p:cNvPr id="29" name="Profile text Placeholder 6">
            <a:extLst>
              <a:ext uri="{FF2B5EF4-FFF2-40B4-BE49-F238E27FC236}">
                <a16:creationId xmlns:a16="http://schemas.microsoft.com/office/drawing/2014/main" id="{EE8A863E-8FBF-724E-80FA-10640EBD0C4C}"/>
              </a:ext>
            </a:extLst>
          </p:cNvPr>
          <p:cNvSpPr>
            <a:spLocks noGrp="1"/>
          </p:cNvSpPr>
          <p:nvPr>
            <p:ph type="body" sz="quarter" idx="19" hasCustomPrompt="1"/>
          </p:nvPr>
        </p:nvSpPr>
        <p:spPr>
          <a:xfrm>
            <a:off x="2295992" y="2397784"/>
            <a:ext cx="9116568" cy="903855"/>
          </a:xfrm>
          <a:prstGeom prst="rect">
            <a:avLst/>
          </a:prstGeom>
        </p:spPr>
        <p:txBody>
          <a:bodyPr lIns="0" tIns="0" rIns="0" bIns="0"/>
          <a:lstStyle>
            <a:lvl1pPr marL="0" indent="-102625">
              <a:lnSpc>
                <a:spcPct val="140000"/>
              </a:lnSpc>
              <a:spcBef>
                <a:spcPct val="0"/>
              </a:spcBef>
              <a:buFont typeface="Arial" pitchFamily="34" charset="0"/>
              <a:buNone/>
              <a:defRPr sz="1000" b="0">
                <a:solidFill>
                  <a:schemeClr val="tx1"/>
                </a:solidFill>
              </a:defRPr>
            </a:lvl1pPr>
          </a:lstStyle>
          <a:p>
            <a:pPr lvl="0"/>
            <a:r>
              <a:rPr lang="en-US" noProof="0" dirty="0"/>
              <a:t>Text</a:t>
            </a:r>
          </a:p>
        </p:txBody>
      </p:sp>
      <p:sp>
        <p:nvSpPr>
          <p:cNvPr id="28" name="CGI experience heading 7">
            <a:extLst>
              <a:ext uri="{FF2B5EF4-FFF2-40B4-BE49-F238E27FC236}">
                <a16:creationId xmlns:a16="http://schemas.microsoft.com/office/drawing/2014/main" id="{2DF68F94-DB4D-3642-8310-76BAD8D95A68}"/>
              </a:ext>
            </a:extLst>
          </p:cNvPr>
          <p:cNvSpPr>
            <a:spLocks noGrp="1"/>
          </p:cNvSpPr>
          <p:nvPr>
            <p:ph type="body" sz="quarter" idx="22" hasCustomPrompt="1"/>
          </p:nvPr>
        </p:nvSpPr>
        <p:spPr>
          <a:xfrm>
            <a:off x="2295992" y="3355559"/>
            <a:ext cx="9115474" cy="173736"/>
          </a:xfrm>
          <a:prstGeom prst="rect">
            <a:avLst/>
          </a:prstGeom>
        </p:spPr>
        <p:txBody>
          <a:bodyPr lIns="0" tIns="0" rIns="0" bIns="0"/>
          <a:lstStyle>
            <a:lvl1pPr marL="0" indent="0">
              <a:spcBef>
                <a:spcPct val="0"/>
              </a:spcBef>
              <a:buFont typeface="Arial" pitchFamily="34" charset="0"/>
              <a:buNone/>
              <a:defRPr sz="1200" b="1">
                <a:solidFill>
                  <a:srgbClr val="5236AB"/>
                </a:solidFill>
                <a:latin typeface="+mj-lt"/>
              </a:defRPr>
            </a:lvl1pPr>
          </a:lstStyle>
          <a:p>
            <a:pPr indent="0">
              <a:buFont typeface="Arial" pitchFamily="34" charset="0"/>
              <a:buNone/>
            </a:pPr>
            <a:r>
              <a:rPr lang="en-US" noProof="0" dirty="0"/>
              <a:t>CGI Experience</a:t>
            </a:r>
            <a:endParaRPr lang="en-US" sz="800" b="1" noProof="0" dirty="0">
              <a:solidFill>
                <a:schemeClr val="accent3"/>
              </a:solidFill>
            </a:endParaRPr>
          </a:p>
        </p:txBody>
      </p:sp>
      <p:sp>
        <p:nvSpPr>
          <p:cNvPr id="12" name="CGI experience placeholder 8">
            <a:extLst>
              <a:ext uri="{FF2B5EF4-FFF2-40B4-BE49-F238E27FC236}">
                <a16:creationId xmlns:a16="http://schemas.microsoft.com/office/drawing/2014/main" id="{3ED21DB0-6FD4-6DC8-7B82-36996F4C90D9}"/>
              </a:ext>
            </a:extLst>
          </p:cNvPr>
          <p:cNvSpPr>
            <a:spLocks noGrp="1"/>
          </p:cNvSpPr>
          <p:nvPr>
            <p:ph type="body" sz="quarter" idx="30" hasCustomPrompt="1"/>
          </p:nvPr>
        </p:nvSpPr>
        <p:spPr>
          <a:xfrm>
            <a:off x="2295144" y="3562212"/>
            <a:ext cx="9116568" cy="2509404"/>
          </a:xfrm>
          <a:prstGeom prst="rect">
            <a:avLst/>
          </a:prstGeom>
          <a:noFill/>
        </p:spPr>
        <p:txBody>
          <a:bodyPr lIns="0" tIns="0" rIns="0" bIns="0" numCol="2"/>
          <a:lstStyle>
            <a:lvl1pPr marL="0" indent="0">
              <a:lnSpc>
                <a:spcPct val="140000"/>
              </a:lnSpc>
              <a:spcBef>
                <a:spcPts val="0"/>
              </a:spcBef>
              <a:buFont typeface="Arial" panose="020B0604020202020204" pitchFamily="34" charset="0"/>
              <a:buNone/>
              <a:defRPr sz="1000">
                <a:solidFill>
                  <a:srgbClr val="E31937"/>
                </a:solidFill>
              </a:defRPr>
            </a:lvl1pPr>
            <a:lvl2pPr marL="169863" indent="-169863">
              <a:lnSpc>
                <a:spcPct val="140000"/>
              </a:lnSpc>
              <a:spcBef>
                <a:spcPts val="0"/>
              </a:spcBef>
              <a:buFont typeface="Arial" panose="020B0604020202020204" pitchFamily="34" charset="0"/>
              <a:buChar char="•"/>
              <a:defRPr sz="1000"/>
            </a:lvl2pPr>
            <a:lvl3pPr marL="457200" indent="-223838">
              <a:lnSpc>
                <a:spcPct val="140000"/>
              </a:lnSpc>
              <a:spcBef>
                <a:spcPts val="0"/>
              </a:spcBef>
              <a:buFont typeface="Arial" panose="020B0604020202020204" pitchFamily="34" charset="0"/>
              <a:buChar char="─"/>
              <a:defRPr sz="1000"/>
            </a:lvl3pPr>
          </a:lstStyle>
          <a:p>
            <a:pPr lvl="0"/>
            <a:r>
              <a:rPr lang="en-US" noProof="0" dirty="0"/>
              <a:t>Client, Project description (Dates mm/</a:t>
            </a:r>
            <a:r>
              <a:rPr lang="en-US" noProof="0" dirty="0" err="1"/>
              <a:t>yy</a:t>
            </a:r>
            <a:r>
              <a:rPr lang="en-US" noProof="0" dirty="0"/>
              <a:t> to mm/</a:t>
            </a:r>
            <a:r>
              <a:rPr lang="en-US" noProof="0" dirty="0" err="1"/>
              <a:t>yy</a:t>
            </a:r>
            <a:r>
              <a:rPr lang="en-US" noProof="0" dirty="0"/>
              <a:t>)</a:t>
            </a:r>
          </a:p>
          <a:p>
            <a:pPr lvl="1"/>
            <a:r>
              <a:rPr lang="en-US" noProof="0" dirty="0"/>
              <a:t>Provide a brief project description or your tasks in a short paragraph</a:t>
            </a:r>
          </a:p>
          <a:p>
            <a:pPr lvl="2"/>
            <a:r>
              <a:rPr lang="en-US" noProof="0" dirty="0"/>
              <a:t>Third level</a:t>
            </a:r>
          </a:p>
        </p:txBody>
      </p:sp>
      <p:sp>
        <p:nvSpPr>
          <p:cNvPr id="2" name="Footer Placeholder 1">
            <a:extLst>
              <a:ext uri="{FF2B5EF4-FFF2-40B4-BE49-F238E27FC236}">
                <a16:creationId xmlns:a16="http://schemas.microsoft.com/office/drawing/2014/main" id="{EEC5DF5F-46C2-4ECF-5DCA-52469D23C82C}"/>
              </a:ext>
              <a:ext uri="{C183D7F6-B498-43B3-948B-1728B52AA6E4}">
                <adec:decorative xmlns:adec="http://schemas.microsoft.com/office/drawing/2017/decorative" val="1"/>
              </a:ext>
            </a:extLst>
          </p:cNvPr>
          <p:cNvSpPr>
            <a:spLocks noGrp="1"/>
          </p:cNvSpPr>
          <p:nvPr>
            <p:ph type="ftr" sz="quarter" idx="32"/>
          </p:nvPr>
        </p:nvSpPr>
        <p:spPr/>
        <p:txBody>
          <a:bodyPr/>
          <a:lstStyle/>
          <a:p>
            <a:endParaRPr lang="en-US" noProof="0" dirty="0"/>
          </a:p>
        </p:txBody>
      </p:sp>
      <p:sp>
        <p:nvSpPr>
          <p:cNvPr id="4" name="Slide Number Placeholder 16">
            <a:extLst>
              <a:ext uri="{FF2B5EF4-FFF2-40B4-BE49-F238E27FC236}">
                <a16:creationId xmlns:a16="http://schemas.microsoft.com/office/drawing/2014/main" id="{005CB31B-89C5-283F-C517-9A4F6C810093}"/>
              </a:ext>
              <a:ext uri="{C183D7F6-B498-43B3-948B-1728B52AA6E4}">
                <adec:decorative xmlns:adec="http://schemas.microsoft.com/office/drawing/2017/decorative" val="1"/>
              </a:ext>
            </a:extLst>
          </p:cNvPr>
          <p:cNvSpPr>
            <a:spLocks noGrp="1"/>
          </p:cNvSpPr>
          <p:nvPr>
            <p:ph type="sldNum" sz="quarter" idx="40"/>
          </p:nvPr>
        </p:nvSpPr>
        <p:spPr>
          <a:xfrm>
            <a:off x="11162244" y="6967728"/>
            <a:ext cx="261660" cy="137160"/>
          </a:xfrm>
        </p:spPr>
        <p:txBody>
          <a:bodyPr/>
          <a:lstStyle/>
          <a:p>
            <a:fld id="{525A3C56-E491-49B2-93F3-63532DF516BC}" type="slidenum">
              <a:rPr lang="en-US" noProof="0" smtClean="0"/>
              <a:pPr/>
              <a:t>‹#›</a:t>
            </a:fld>
            <a:endParaRPr lang="en-US" noProof="0" dirty="0"/>
          </a:p>
        </p:txBody>
      </p:sp>
      <p:pic>
        <p:nvPicPr>
          <p:cNvPr id="9" name="CGI Logo">
            <a:extLst>
              <a:ext uri="{FF2B5EF4-FFF2-40B4-BE49-F238E27FC236}">
                <a16:creationId xmlns:a16="http://schemas.microsoft.com/office/drawing/2014/main" id="{0901D6D2-00BE-E7A2-05BB-60202B6574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68000" y="6123539"/>
            <a:ext cx="773004" cy="359708"/>
          </a:xfrm>
          <a:prstGeom prst="rect">
            <a:avLst/>
          </a:prstGeom>
          <a:solidFill>
            <a:schemeClr val="bg1"/>
          </a:solidFill>
        </p:spPr>
      </p:pic>
    </p:spTree>
    <p:extLst>
      <p:ext uri="{BB962C8B-B14F-4D97-AF65-F5344CB8AC3E}">
        <p14:creationId xmlns:p14="http://schemas.microsoft.com/office/powerpoint/2010/main" val="410895271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 1">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66DC41F-5ACE-874C-857A-162C3A79A894}"/>
              </a:ext>
            </a:extLst>
          </p:cNvPr>
          <p:cNvSpPr>
            <a:spLocks noGrp="1"/>
          </p:cNvSpPr>
          <p:nvPr>
            <p:ph type="title" hasCustomPrompt="1"/>
          </p:nvPr>
        </p:nvSpPr>
        <p:spPr>
          <a:xfrm>
            <a:off x="765737" y="683246"/>
            <a:ext cx="10676438" cy="531097"/>
          </a:xfrm>
        </p:spPr>
        <p:txBody>
          <a:bodyPr>
            <a:noAutofit/>
          </a:bodyPr>
          <a:lstStyle>
            <a:lvl1pPr>
              <a:defRPr sz="2800">
                <a:solidFill>
                  <a:schemeClr val="tx1"/>
                </a:solidFill>
                <a:latin typeface="+mj-lt"/>
              </a:defRPr>
            </a:lvl1pPr>
          </a:lstStyle>
          <a:p>
            <a:r>
              <a:rPr lang="en-US" noProof="0" dirty="0"/>
              <a:t>Team slide with 1 individual – click to add title</a:t>
            </a:r>
          </a:p>
        </p:txBody>
      </p:sp>
      <p:sp>
        <p:nvSpPr>
          <p:cNvPr id="2" name="Picture Placeholder 9" descr="Photograph of First and Last name &#10;(person the slide is referencing)">
            <a:extLst>
              <a:ext uri="{FF2B5EF4-FFF2-40B4-BE49-F238E27FC236}">
                <a16:creationId xmlns:a16="http://schemas.microsoft.com/office/drawing/2014/main" id="{231AFE98-6A5E-D4D3-B165-B845C3DD26D1}"/>
              </a:ext>
            </a:extLst>
          </p:cNvPr>
          <p:cNvSpPr>
            <a:spLocks noGrp="1"/>
          </p:cNvSpPr>
          <p:nvPr>
            <p:ph type="pic" sz="quarter" idx="13" hasCustomPrompt="1"/>
          </p:nvPr>
        </p:nvSpPr>
        <p:spPr>
          <a:xfrm>
            <a:off x="1522413" y="2423694"/>
            <a:ext cx="2268538" cy="2268000"/>
          </a:xfrm>
          <a:custGeom>
            <a:avLst/>
            <a:gdLst>
              <a:gd name="connsiteX0" fmla="*/ 0 w 2268538"/>
              <a:gd name="connsiteY0" fmla="*/ 0 h 2268000"/>
              <a:gd name="connsiteX1" fmla="*/ 2268538 w 2268538"/>
              <a:gd name="connsiteY1" fmla="*/ 0 h 2268000"/>
              <a:gd name="connsiteX2" fmla="*/ 2268538 w 2268538"/>
              <a:gd name="connsiteY2" fmla="*/ 2268000 h 2268000"/>
              <a:gd name="connsiteX3" fmla="*/ 763200 w 2268538"/>
              <a:gd name="connsiteY3" fmla="*/ 2268000 h 2268000"/>
              <a:gd name="connsiteX4" fmla="*/ 763200 w 2268538"/>
              <a:gd name="connsiteY4" fmla="*/ 1504800 h 2268000"/>
              <a:gd name="connsiteX5" fmla="*/ 0 w 2268538"/>
              <a:gd name="connsiteY5" fmla="*/ 1504800 h 22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538" h="2268000">
                <a:moveTo>
                  <a:pt x="0" y="0"/>
                </a:moveTo>
                <a:lnTo>
                  <a:pt x="2268538" y="0"/>
                </a:lnTo>
                <a:lnTo>
                  <a:pt x="2268538" y="2268000"/>
                </a:lnTo>
                <a:lnTo>
                  <a:pt x="763200" y="2268000"/>
                </a:lnTo>
                <a:lnTo>
                  <a:pt x="763200" y="1504800"/>
                </a:lnTo>
                <a:lnTo>
                  <a:pt x="0" y="1504800"/>
                </a:lnTo>
                <a:close/>
              </a:path>
            </a:pathLst>
          </a:custGeom>
        </p:spPr>
        <p:txBody>
          <a:bodyPr wrap="square">
            <a:noAutofit/>
          </a:bodyPr>
          <a:lstStyle>
            <a:lvl1pPr marL="0" indent="0" algn="ctr">
              <a:buNone/>
              <a:defRPr sz="1400"/>
            </a:lvl1pPr>
          </a:lstStyle>
          <a:p>
            <a:r>
              <a:rPr lang="en-US" noProof="0" dirty="0"/>
              <a:t>Click on icon to add photo</a:t>
            </a:r>
          </a:p>
        </p:txBody>
      </p:sp>
      <p:sp>
        <p:nvSpPr>
          <p:cNvPr id="5" name="Name placeholder">
            <a:extLst>
              <a:ext uri="{FF2B5EF4-FFF2-40B4-BE49-F238E27FC236}">
                <a16:creationId xmlns:a16="http://schemas.microsoft.com/office/drawing/2014/main" id="{6679637A-741D-5947-2DB7-086DDC016755}"/>
              </a:ext>
            </a:extLst>
          </p:cNvPr>
          <p:cNvSpPr>
            <a:spLocks noGrp="1"/>
          </p:cNvSpPr>
          <p:nvPr>
            <p:ph type="body" sz="quarter" idx="29" hasCustomPrompt="1"/>
          </p:nvPr>
        </p:nvSpPr>
        <p:spPr>
          <a:xfrm>
            <a:off x="4314026" y="2423649"/>
            <a:ext cx="6353973" cy="472710"/>
          </a:xfrm>
          <a:prstGeom prst="rect">
            <a:avLst/>
          </a:prstGeom>
        </p:spPr>
        <p:txBody>
          <a:bodyPr lIns="0" tIns="0" rIns="0" bIns="0" anchor="ctr">
            <a:noAutofit/>
          </a:bodyPr>
          <a:lstStyle>
            <a:lvl1pPr marL="0" indent="0" algn="l">
              <a:spcBef>
                <a:spcPts val="0"/>
              </a:spcBef>
              <a:buNone/>
              <a:defRPr sz="1600" b="1">
                <a:solidFill>
                  <a:schemeClr val="tx1"/>
                </a:solidFill>
                <a:latin typeface="+mj-lt"/>
              </a:defRPr>
            </a:lvl1pPr>
            <a:lvl4pPr marL="1371600" indent="0">
              <a:buNone/>
              <a:defRPr/>
            </a:lvl4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First and Last name</a:t>
            </a:r>
          </a:p>
        </p:txBody>
      </p:sp>
      <p:sp>
        <p:nvSpPr>
          <p:cNvPr id="6" name="Text placeholder">
            <a:extLst>
              <a:ext uri="{FF2B5EF4-FFF2-40B4-BE49-F238E27FC236}">
                <a16:creationId xmlns:a16="http://schemas.microsoft.com/office/drawing/2014/main" id="{F7A2D79E-F40F-3EAF-8DB2-4BBCB968920B}"/>
              </a:ext>
            </a:extLst>
          </p:cNvPr>
          <p:cNvSpPr>
            <a:spLocks noGrp="1"/>
          </p:cNvSpPr>
          <p:nvPr>
            <p:ph type="body" sz="quarter" idx="30" hasCustomPrompt="1"/>
          </p:nvPr>
        </p:nvSpPr>
        <p:spPr>
          <a:xfrm>
            <a:off x="4314027" y="3056433"/>
            <a:ext cx="6353972" cy="1635215"/>
          </a:xfrm>
          <a:prstGeom prst="rect">
            <a:avLst/>
          </a:prstGeom>
        </p:spPr>
        <p:txBody>
          <a:bodyPr lIns="0" tIns="0" rIns="0" bIns="0">
            <a:noAutofit/>
          </a:bodyPr>
          <a:lstStyle>
            <a:lvl1pPr marL="0" indent="0" algn="l">
              <a:spcBef>
                <a:spcPts val="0"/>
              </a:spcBef>
              <a:buNone/>
              <a:defRPr sz="1600" b="0">
                <a:solidFill>
                  <a:schemeClr val="tx1"/>
                </a:solidFill>
              </a:defRPr>
            </a:lvl1pPr>
            <a:lvl4pPr marL="1371600" indent="0">
              <a:buNone/>
              <a:defRPr/>
            </a:lvl4pPr>
          </a:lstStyle>
          <a:p>
            <a:pPr lvl="0"/>
            <a:r>
              <a:rPr lang="en-US" noProof="0" dirty="0"/>
              <a:t>Job title</a:t>
            </a:r>
          </a:p>
          <a:p>
            <a:pPr lvl="0"/>
            <a:r>
              <a:rPr lang="en-US" noProof="0" dirty="0"/>
              <a:t>Division</a:t>
            </a:r>
          </a:p>
          <a:p>
            <a:pPr lvl="0"/>
            <a:r>
              <a:rPr lang="en-US" noProof="0" dirty="0"/>
              <a:t>Office</a:t>
            </a:r>
          </a:p>
        </p:txBody>
      </p:sp>
      <p:sp>
        <p:nvSpPr>
          <p:cNvPr id="7" name="Cornerstone">
            <a:extLst>
              <a:ext uri="{FF2B5EF4-FFF2-40B4-BE49-F238E27FC236}">
                <a16:creationId xmlns:a16="http://schemas.microsoft.com/office/drawing/2014/main" id="{3FEF4AF0-5102-D72C-A0D3-2C61B18F3D90}"/>
              </a:ext>
              <a:ext uri="{C183D7F6-B498-43B3-948B-1728B52AA6E4}">
                <adec:decorative xmlns:adec="http://schemas.microsoft.com/office/drawing/2017/decorative" val="1"/>
              </a:ext>
            </a:extLst>
          </p:cNvPr>
          <p:cNvSpPr>
            <a:spLocks noChangeAspect="1"/>
          </p:cNvSpPr>
          <p:nvPr userDrawn="1"/>
        </p:nvSpPr>
        <p:spPr bwMode="gray">
          <a:xfrm rot="16200000">
            <a:off x="1522413" y="3924894"/>
            <a:ext cx="766800" cy="766799"/>
          </a:xfrm>
          <a:custGeom>
            <a:avLst/>
            <a:gdLst>
              <a:gd name="connsiteX0" fmla="*/ 0 w 3168353"/>
              <a:gd name="connsiteY0" fmla="*/ 3168352 h 3168352"/>
              <a:gd name="connsiteX1" fmla="*/ 0 w 3168353"/>
              <a:gd name="connsiteY1" fmla="*/ 1902429 h 3168352"/>
              <a:gd name="connsiteX2" fmla="*/ 1902430 w 3168353"/>
              <a:gd name="connsiteY2" fmla="*/ 1902429 h 3168352"/>
              <a:gd name="connsiteX3" fmla="*/ 1902430 w 3168353"/>
              <a:gd name="connsiteY3" fmla="*/ 0 h 3168352"/>
              <a:gd name="connsiteX4" fmla="*/ 3168353 w 3168353"/>
              <a:gd name="connsiteY4" fmla="*/ 0 h 3168352"/>
              <a:gd name="connsiteX5" fmla="*/ 3168353 w 3168353"/>
              <a:gd name="connsiteY5" fmla="*/ 3168352 h 3168352"/>
              <a:gd name="connsiteX6" fmla="*/ 1902430 w 3168353"/>
              <a:gd name="connsiteY6" fmla="*/ 3168352 h 3168352"/>
              <a:gd name="connsiteX7" fmla="*/ 1902430 w 3168353"/>
              <a:gd name="connsiteY7" fmla="*/ 3168352 h 31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353" h="3168352">
                <a:moveTo>
                  <a:pt x="0" y="3168352"/>
                </a:moveTo>
                <a:lnTo>
                  <a:pt x="0" y="1902429"/>
                </a:lnTo>
                <a:lnTo>
                  <a:pt x="1902430" y="1902429"/>
                </a:lnTo>
                <a:lnTo>
                  <a:pt x="1902430" y="0"/>
                </a:lnTo>
                <a:lnTo>
                  <a:pt x="3168353" y="0"/>
                </a:lnTo>
                <a:lnTo>
                  <a:pt x="3168353" y="3168352"/>
                </a:lnTo>
                <a:lnTo>
                  <a:pt x="1902430" y="3168352"/>
                </a:lnTo>
                <a:lnTo>
                  <a:pt x="1902430" y="3168352"/>
                </a:lnTo>
                <a:close/>
              </a:path>
            </a:pathLst>
          </a:custGeom>
          <a:gradFill flip="none" rotWithShape="1">
            <a:gsLst>
              <a:gs pos="60000">
                <a:srgbClr val="A82465"/>
              </a:gs>
              <a:gs pos="0">
                <a:srgbClr val="E31937"/>
              </a:gs>
              <a:gs pos="100000">
                <a:srgbClr val="5236AB"/>
              </a:gs>
            </a:gsLst>
            <a:lin ang="16800000" scaled="0"/>
            <a:tileRect/>
          </a:gradFill>
          <a:ln w="9525" algn="ctr">
            <a:noFill/>
            <a:miter lim="800000"/>
            <a:headEnd/>
            <a:tailEnd/>
          </a:ln>
          <a:effectLst/>
        </p:spPr>
        <p:txBody>
          <a:bodyPr lIns="63500" tIns="0" rIns="64800" bIns="0" rtlCol="0" anchor="ctr"/>
          <a:lstStyle/>
          <a:p>
            <a:pPr lvl="0" algn="ctr">
              <a:spcBef>
                <a:spcPct val="0"/>
              </a:spcBef>
              <a:buClrTx/>
              <a:buSzPct val="90000"/>
            </a:pPr>
            <a:endParaRPr lang="en-US" sz="1600" b="1" noProof="0" dirty="0">
              <a:solidFill>
                <a:schemeClr val="bg1"/>
              </a:solidFill>
              <a:cs typeface="Arial" pitchFamily="34" charset="0"/>
            </a:endParaRPr>
          </a:p>
        </p:txBody>
      </p:sp>
      <p:sp>
        <p:nvSpPr>
          <p:cNvPr id="3" name="Footer Placeholder 2">
            <a:extLst>
              <a:ext uri="{FF2B5EF4-FFF2-40B4-BE49-F238E27FC236}">
                <a16:creationId xmlns:a16="http://schemas.microsoft.com/office/drawing/2014/main" id="{0E106856-5803-3126-21B5-742CEC17F429}"/>
              </a:ext>
              <a:ext uri="{C183D7F6-B498-43B3-948B-1728B52AA6E4}">
                <adec:decorative xmlns:adec="http://schemas.microsoft.com/office/drawing/2017/decorative" val="1"/>
              </a:ext>
            </a:extLst>
          </p:cNvPr>
          <p:cNvSpPr>
            <a:spLocks noGrp="1"/>
          </p:cNvSpPr>
          <p:nvPr>
            <p:ph type="ftr" sz="quarter" idx="34"/>
          </p:nvPr>
        </p:nvSpPr>
        <p:spPr/>
        <p:txBody>
          <a:bodyPr/>
          <a:lstStyle>
            <a:lvl1pPr>
              <a:defRPr>
                <a:solidFill>
                  <a:srgbClr val="E6E6E6"/>
                </a:solidFill>
              </a:defRPr>
            </a:lvl1pPr>
          </a:lstStyle>
          <a:p>
            <a:endParaRPr lang="en-US" noProof="0" dirty="0"/>
          </a:p>
        </p:txBody>
      </p:sp>
      <p:sp>
        <p:nvSpPr>
          <p:cNvPr id="11" name="Slide Number Placeholder 10">
            <a:extLst>
              <a:ext uri="{FF2B5EF4-FFF2-40B4-BE49-F238E27FC236}">
                <a16:creationId xmlns:a16="http://schemas.microsoft.com/office/drawing/2014/main" id="{0F633D6F-3800-D2EE-F82B-3BCFB87E741C}"/>
              </a:ext>
              <a:ext uri="{C183D7F6-B498-43B3-948B-1728B52AA6E4}">
                <adec:decorative xmlns:adec="http://schemas.microsoft.com/office/drawing/2017/decorative" val="1"/>
              </a:ext>
            </a:extLst>
          </p:cNvPr>
          <p:cNvSpPr>
            <a:spLocks noGrp="1"/>
          </p:cNvSpPr>
          <p:nvPr>
            <p:ph type="sldNum" sz="quarter" idx="33"/>
          </p:nvPr>
        </p:nvSpPr>
        <p:spPr/>
        <p:txBody>
          <a:bodyPr/>
          <a:lstStyle>
            <a:lvl1pPr>
              <a:defRPr>
                <a:solidFill>
                  <a:srgbClr val="E6E6E6"/>
                </a:solidFill>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66762638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 2A">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66DC41F-5ACE-874C-857A-162C3A79A894}"/>
              </a:ext>
            </a:extLst>
          </p:cNvPr>
          <p:cNvSpPr>
            <a:spLocks noGrp="1"/>
          </p:cNvSpPr>
          <p:nvPr>
            <p:ph type="title" hasCustomPrompt="1"/>
          </p:nvPr>
        </p:nvSpPr>
        <p:spPr>
          <a:xfrm>
            <a:off x="765737" y="683246"/>
            <a:ext cx="10661904" cy="531097"/>
          </a:xfrm>
          <a:noFill/>
        </p:spPr>
        <p:txBody>
          <a:bodyPr>
            <a:noAutofit/>
          </a:bodyPr>
          <a:lstStyle>
            <a:lvl1pPr>
              <a:defRPr sz="2800">
                <a:solidFill>
                  <a:schemeClr val="tx1"/>
                </a:solidFill>
              </a:defRPr>
            </a:lvl1pPr>
          </a:lstStyle>
          <a:p>
            <a:r>
              <a:rPr lang="en-US" noProof="0" dirty="0"/>
              <a:t>Team slide with 2 individuals (layout A) – click to add title</a:t>
            </a:r>
          </a:p>
        </p:txBody>
      </p:sp>
      <p:grpSp>
        <p:nvGrpSpPr>
          <p:cNvPr id="4" name="Group 3">
            <a:extLst>
              <a:ext uri="{FF2B5EF4-FFF2-40B4-BE49-F238E27FC236}">
                <a16:creationId xmlns:a16="http://schemas.microsoft.com/office/drawing/2014/main" id="{D17F034D-7149-A614-1695-FEAB4805FE2F}"/>
              </a:ext>
              <a:ext uri="{C183D7F6-B498-43B3-948B-1728B52AA6E4}">
                <adec:decorative xmlns:adec="http://schemas.microsoft.com/office/drawing/2017/decorative" val="1"/>
              </a:ext>
            </a:extLst>
          </p:cNvPr>
          <p:cNvGrpSpPr/>
          <p:nvPr userDrawn="1"/>
        </p:nvGrpSpPr>
        <p:grpSpPr>
          <a:xfrm>
            <a:off x="0" y="1417320"/>
            <a:ext cx="12193200" cy="4686324"/>
            <a:chOff x="0" y="1417320"/>
            <a:chExt cx="12193200" cy="4686324"/>
          </a:xfrm>
        </p:grpSpPr>
        <p:sp>
          <p:nvSpPr>
            <p:cNvPr id="5" name="TextBox 4">
              <a:extLst>
                <a:ext uri="{FF2B5EF4-FFF2-40B4-BE49-F238E27FC236}">
                  <a16:creationId xmlns:a16="http://schemas.microsoft.com/office/drawing/2014/main" id="{4A519421-BBC9-E265-BC60-0732030545E4}"/>
                </a:ext>
                <a:ext uri="{C183D7F6-B498-43B3-948B-1728B52AA6E4}">
                  <adec:decorative xmlns:adec="http://schemas.microsoft.com/office/drawing/2017/decorative" val="1"/>
                </a:ext>
              </a:extLst>
            </p:cNvPr>
            <p:cNvSpPr txBox="1"/>
            <p:nvPr userDrawn="1"/>
          </p:nvSpPr>
          <p:spPr>
            <a:xfrm>
              <a:off x="0" y="1525320"/>
              <a:ext cx="12192000" cy="4578324"/>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6" name="TextBox 5">
              <a:extLst>
                <a:ext uri="{FF2B5EF4-FFF2-40B4-BE49-F238E27FC236}">
                  <a16:creationId xmlns:a16="http://schemas.microsoft.com/office/drawing/2014/main" id="{061CB1A3-4B69-185D-4EF4-F12A804B76E6}"/>
                </a:ext>
                <a:ext uri="{C183D7F6-B498-43B3-948B-1728B52AA6E4}">
                  <adec:decorative xmlns:adec="http://schemas.microsoft.com/office/drawing/2017/decorative" val="1"/>
                </a:ext>
              </a:extLst>
            </p:cNvPr>
            <p:cNvSpPr txBox="1"/>
            <p:nvPr userDrawn="1"/>
          </p:nvSpPr>
          <p:spPr>
            <a:xfrm>
              <a:off x="0" y="1417320"/>
              <a:ext cx="12193200" cy="108000"/>
            </a:xfrm>
            <a:prstGeom prst="rect">
              <a:avLst/>
            </a:prstGeom>
            <a:gradFill>
              <a:gsLst>
                <a:gs pos="60000">
                  <a:srgbClr val="B91C3A"/>
                </a:gs>
                <a:gs pos="0">
                  <a:srgbClr val="E31937"/>
                </a:gs>
                <a:gs pos="100000">
                  <a:srgbClr val="5236AB"/>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8" name="Picture placeholder 5" descr="Photograph of First and Last name &#10;(person the slide is referencing)">
            <a:extLst>
              <a:ext uri="{FF2B5EF4-FFF2-40B4-BE49-F238E27FC236}">
                <a16:creationId xmlns:a16="http://schemas.microsoft.com/office/drawing/2014/main" id="{12EC7163-7641-E7F6-4273-34D71DCF4372}"/>
              </a:ext>
            </a:extLst>
          </p:cNvPr>
          <p:cNvSpPr>
            <a:spLocks noGrp="1" noChangeAspect="1"/>
          </p:cNvSpPr>
          <p:nvPr>
            <p:ph type="pic" sz="quarter" idx="12" hasCustomPrompt="1"/>
          </p:nvPr>
        </p:nvSpPr>
        <p:spPr>
          <a:xfrm>
            <a:off x="3744272" y="2091264"/>
            <a:ext cx="1655455" cy="1655064"/>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None/>
              <a:defRPr sz="1400"/>
            </a:lvl1pPr>
          </a:lstStyle>
          <a:p>
            <a:r>
              <a:rPr lang="en-US" noProof="0" dirty="0"/>
              <a:t>Click icon to add photo</a:t>
            </a:r>
          </a:p>
        </p:txBody>
      </p:sp>
      <p:sp>
        <p:nvSpPr>
          <p:cNvPr id="15" name="Text placeholder 5">
            <a:extLst>
              <a:ext uri="{FF2B5EF4-FFF2-40B4-BE49-F238E27FC236}">
                <a16:creationId xmlns:a16="http://schemas.microsoft.com/office/drawing/2014/main" id="{5CAA202A-5196-3008-D768-8C9A0F9DB6EA}"/>
              </a:ext>
            </a:extLst>
          </p:cNvPr>
          <p:cNvSpPr>
            <a:spLocks noGrp="1"/>
          </p:cNvSpPr>
          <p:nvPr>
            <p:ph type="body" sz="quarter" idx="27" hasCustomPrompt="1"/>
          </p:nvPr>
        </p:nvSpPr>
        <p:spPr>
          <a:xfrm>
            <a:off x="3435781" y="4096409"/>
            <a:ext cx="2272437" cy="472710"/>
          </a:xfrm>
          <a:prstGeom prst="rect">
            <a:avLst/>
          </a:prstGeom>
        </p:spPr>
        <p:txBody>
          <a:bodyPr lIns="0" tIns="0" rIns="0" bIns="0" anchor="b">
            <a:noAutofit/>
          </a:bodyPr>
          <a:lstStyle>
            <a:lvl1pPr marL="0" indent="0" algn="ctr">
              <a:lnSpc>
                <a:spcPct val="90000"/>
              </a:lnSpc>
              <a:spcBef>
                <a:spcPts val="0"/>
              </a:spcBef>
              <a:buNone/>
              <a:defRPr sz="1600" b="1">
                <a:solidFill>
                  <a:schemeClr val="tx1"/>
                </a:solidFill>
              </a:defRPr>
            </a:lvl1pPr>
            <a:lvl4pPr marL="1371600" indent="0">
              <a:buNone/>
              <a:defRPr/>
            </a:lvl4pPr>
          </a:lstStyle>
          <a:p>
            <a:pPr lvl="0"/>
            <a:r>
              <a:rPr lang="en-US" noProof="0" dirty="0"/>
              <a:t>First and Last name</a:t>
            </a:r>
          </a:p>
        </p:txBody>
      </p:sp>
      <p:sp>
        <p:nvSpPr>
          <p:cNvPr id="16" name="Text placeholder 5">
            <a:extLst>
              <a:ext uri="{FF2B5EF4-FFF2-40B4-BE49-F238E27FC236}">
                <a16:creationId xmlns:a16="http://schemas.microsoft.com/office/drawing/2014/main" id="{6B3AC22D-2FAC-715A-5263-BCA1A63D69BF}"/>
              </a:ext>
            </a:extLst>
          </p:cNvPr>
          <p:cNvSpPr>
            <a:spLocks noGrp="1"/>
          </p:cNvSpPr>
          <p:nvPr>
            <p:ph type="body" sz="quarter" idx="28" hasCustomPrompt="1"/>
          </p:nvPr>
        </p:nvSpPr>
        <p:spPr>
          <a:xfrm>
            <a:off x="3435781" y="4723939"/>
            <a:ext cx="2272437" cy="1117442"/>
          </a:xfrm>
          <a:prstGeom prst="rect">
            <a:avLst/>
          </a:prstGeom>
        </p:spPr>
        <p:txBody>
          <a:bodyPr lIns="0" tIns="0" rIns="0" bIns="0">
            <a:noAutofit/>
          </a:bodyPr>
          <a:lstStyle>
            <a:lvl1pPr marL="0" indent="0" algn="ctr">
              <a:spcBef>
                <a:spcPts val="0"/>
              </a:spcBef>
              <a:buNone/>
              <a:defRPr sz="1600" b="0">
                <a:solidFill>
                  <a:schemeClr val="tx1"/>
                </a:solidFill>
              </a:defRPr>
            </a:lvl1pPr>
            <a:lvl4pPr marL="1371600" indent="0">
              <a:buNone/>
              <a:defRPr/>
            </a:lvl4pPr>
          </a:lstStyle>
          <a:p>
            <a:pPr lvl="0"/>
            <a:r>
              <a:rPr lang="en-US" noProof="0" dirty="0"/>
              <a:t>Job title or role          Division or Location</a:t>
            </a:r>
          </a:p>
        </p:txBody>
      </p:sp>
      <p:sp>
        <p:nvSpPr>
          <p:cNvPr id="17" name="Picture placeholder 5" descr="Photograph of First and Last name &#10;(person the slide is referencing)">
            <a:extLst>
              <a:ext uri="{FF2B5EF4-FFF2-40B4-BE49-F238E27FC236}">
                <a16:creationId xmlns:a16="http://schemas.microsoft.com/office/drawing/2014/main" id="{C4D8F0BC-E3E7-4309-8BF4-8FF9C48BADC4}"/>
              </a:ext>
            </a:extLst>
          </p:cNvPr>
          <p:cNvSpPr>
            <a:spLocks noGrp="1" noChangeAspect="1"/>
          </p:cNvSpPr>
          <p:nvPr>
            <p:ph type="pic" sz="quarter" idx="33" hasCustomPrompt="1"/>
          </p:nvPr>
        </p:nvSpPr>
        <p:spPr>
          <a:xfrm>
            <a:off x="6795017" y="2091264"/>
            <a:ext cx="1655455" cy="1655064"/>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None/>
              <a:defRPr sz="1400"/>
            </a:lvl1pPr>
          </a:lstStyle>
          <a:p>
            <a:r>
              <a:rPr lang="en-US" noProof="0" dirty="0"/>
              <a:t>Click icon to add photo</a:t>
            </a:r>
          </a:p>
        </p:txBody>
      </p:sp>
      <p:sp>
        <p:nvSpPr>
          <p:cNvPr id="18" name="Text placeholder 5">
            <a:extLst>
              <a:ext uri="{FF2B5EF4-FFF2-40B4-BE49-F238E27FC236}">
                <a16:creationId xmlns:a16="http://schemas.microsoft.com/office/drawing/2014/main" id="{15B83155-C75C-C6F4-37BD-7930F2097638}"/>
              </a:ext>
            </a:extLst>
          </p:cNvPr>
          <p:cNvSpPr>
            <a:spLocks noGrp="1"/>
          </p:cNvSpPr>
          <p:nvPr>
            <p:ph type="body" sz="quarter" idx="29" hasCustomPrompt="1"/>
          </p:nvPr>
        </p:nvSpPr>
        <p:spPr>
          <a:xfrm>
            <a:off x="6486526" y="4091154"/>
            <a:ext cx="2272437" cy="472710"/>
          </a:xfrm>
          <a:prstGeom prst="rect">
            <a:avLst/>
          </a:prstGeom>
        </p:spPr>
        <p:txBody>
          <a:bodyPr lIns="0" tIns="0" rIns="0" bIns="0" anchor="b">
            <a:noAutofit/>
          </a:bodyPr>
          <a:lstStyle>
            <a:lvl1pPr marL="0" indent="0" algn="ctr">
              <a:lnSpc>
                <a:spcPct val="90000"/>
              </a:lnSpc>
              <a:spcBef>
                <a:spcPts val="0"/>
              </a:spcBef>
              <a:buNone/>
              <a:defRPr sz="16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20" name="Text placeholder 5">
            <a:extLst>
              <a:ext uri="{FF2B5EF4-FFF2-40B4-BE49-F238E27FC236}">
                <a16:creationId xmlns:a16="http://schemas.microsoft.com/office/drawing/2014/main" id="{D15A1721-09B8-7D7D-B5E1-52EA7FD69E55}"/>
              </a:ext>
            </a:extLst>
          </p:cNvPr>
          <p:cNvSpPr>
            <a:spLocks noGrp="1"/>
          </p:cNvSpPr>
          <p:nvPr>
            <p:ph type="body" sz="quarter" idx="30" hasCustomPrompt="1"/>
          </p:nvPr>
        </p:nvSpPr>
        <p:spPr>
          <a:xfrm>
            <a:off x="6486526" y="4723939"/>
            <a:ext cx="2272437" cy="1117442"/>
          </a:xfrm>
          <a:prstGeom prst="rect">
            <a:avLst/>
          </a:prstGeom>
        </p:spPr>
        <p:txBody>
          <a:bodyPr lIns="0" tIns="0" rIns="0" bIns="0">
            <a:noAutofit/>
          </a:bodyPr>
          <a:lstStyle>
            <a:lvl1pPr marL="0" indent="0" algn="ctr">
              <a:spcBef>
                <a:spcPts val="0"/>
              </a:spcBef>
              <a:buNone/>
              <a:defRPr sz="1600" b="0">
                <a:solidFill>
                  <a:schemeClr val="tx1"/>
                </a:solidFill>
              </a:defRPr>
            </a:lvl1pPr>
            <a:lvl4pPr marL="1371600" indent="0">
              <a:buNone/>
              <a:defRPr/>
            </a:lvl4pPr>
          </a:lstStyle>
          <a:p>
            <a:pPr lvl="0"/>
            <a:r>
              <a:rPr lang="en-US" noProof="0" dirty="0"/>
              <a:t>Job title or role     Division or Location</a:t>
            </a:r>
          </a:p>
        </p:txBody>
      </p:sp>
      <p:sp>
        <p:nvSpPr>
          <p:cNvPr id="3" name="Footer Placeholder 2">
            <a:extLst>
              <a:ext uri="{FF2B5EF4-FFF2-40B4-BE49-F238E27FC236}">
                <a16:creationId xmlns:a16="http://schemas.microsoft.com/office/drawing/2014/main" id="{5D2F76E3-C68E-FACE-879D-228018A9A671}"/>
              </a:ext>
              <a:ext uri="{C183D7F6-B498-43B3-948B-1728B52AA6E4}">
                <adec:decorative xmlns:adec="http://schemas.microsoft.com/office/drawing/2017/decorative" val="1"/>
              </a:ext>
            </a:extLst>
          </p:cNvPr>
          <p:cNvSpPr>
            <a:spLocks noGrp="1"/>
          </p:cNvSpPr>
          <p:nvPr userDrawn="1">
            <p:ph type="ftr" sz="quarter" idx="37"/>
          </p:nvPr>
        </p:nvSpPr>
        <p:spPr/>
        <p:txBody>
          <a:bodyPr/>
          <a:lstStyle>
            <a:lvl1pPr>
              <a:defRPr>
                <a:solidFill>
                  <a:srgbClr val="E6E6E6"/>
                </a:solidFill>
              </a:defRPr>
            </a:lvl1pPr>
          </a:lstStyle>
          <a:p>
            <a:endParaRPr lang="en-US" noProof="0" dirty="0"/>
          </a:p>
        </p:txBody>
      </p:sp>
      <p:sp>
        <p:nvSpPr>
          <p:cNvPr id="9" name="Slide Number Placeholder 8">
            <a:extLst>
              <a:ext uri="{FF2B5EF4-FFF2-40B4-BE49-F238E27FC236}">
                <a16:creationId xmlns:a16="http://schemas.microsoft.com/office/drawing/2014/main" id="{5FB2635F-AE60-4A1F-B4D8-39B721D0525E}"/>
              </a:ext>
              <a:ext uri="{C183D7F6-B498-43B3-948B-1728B52AA6E4}">
                <adec:decorative xmlns:adec="http://schemas.microsoft.com/office/drawing/2017/decorative" val="1"/>
              </a:ext>
            </a:extLst>
          </p:cNvPr>
          <p:cNvSpPr>
            <a:spLocks noGrp="1"/>
          </p:cNvSpPr>
          <p:nvPr userDrawn="1">
            <p:ph type="sldNum" sz="quarter" idx="36"/>
          </p:nvPr>
        </p:nvSpPr>
        <p:spPr/>
        <p:txBody>
          <a:bodyPr/>
          <a:lstStyle>
            <a:lvl1pPr>
              <a:defRPr>
                <a:solidFill>
                  <a:srgbClr val="E6E6E6"/>
                </a:solidFill>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4463236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Layout 2B">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A734772-629F-07F0-7A95-94F6BDFED4B9}"/>
              </a:ext>
            </a:extLst>
          </p:cNvPr>
          <p:cNvSpPr>
            <a:spLocks noGrp="1"/>
          </p:cNvSpPr>
          <p:nvPr>
            <p:ph type="title" hasCustomPrompt="1"/>
          </p:nvPr>
        </p:nvSpPr>
        <p:spPr>
          <a:xfrm>
            <a:off x="768096" y="615621"/>
            <a:ext cx="4672584" cy="2907792"/>
          </a:xfrm>
          <a:prstGeom prst="rect">
            <a:avLst/>
          </a:prstGeom>
        </p:spPr>
        <p:txBody>
          <a:bodyPr vert="horz" lIns="0" tIns="0" rIns="0" bIns="0" rtlCol="0" anchor="t" anchorCtr="0">
            <a:noAutofit/>
          </a:bodyPr>
          <a:lstStyle>
            <a:lvl1pPr marL="0" indent="0">
              <a:defRPr sz="4800"/>
            </a:lvl1pPr>
          </a:lstStyle>
          <a:p>
            <a:r>
              <a:rPr lang="en-US" noProof="0" dirty="0"/>
              <a:t>Title slide </a:t>
            </a:r>
            <a:br>
              <a:rPr lang="en-US" noProof="0" dirty="0"/>
            </a:br>
            <a:r>
              <a:rPr lang="en-US" noProof="0" dirty="0"/>
              <a:t>Click to add title</a:t>
            </a:r>
          </a:p>
        </p:txBody>
      </p:sp>
      <p:sp>
        <p:nvSpPr>
          <p:cNvPr id="10" name="Text placeholder 7">
            <a:extLst>
              <a:ext uri="{FF2B5EF4-FFF2-40B4-BE49-F238E27FC236}">
                <a16:creationId xmlns:a16="http://schemas.microsoft.com/office/drawing/2014/main" id="{6EB794F4-36B2-DC02-E7CB-CFC62E37CBC5}"/>
              </a:ext>
            </a:extLst>
          </p:cNvPr>
          <p:cNvSpPr>
            <a:spLocks noGrp="1"/>
          </p:cNvSpPr>
          <p:nvPr>
            <p:ph type="body" sz="quarter" idx="14" hasCustomPrompt="1"/>
          </p:nvPr>
        </p:nvSpPr>
        <p:spPr>
          <a:xfrm>
            <a:off x="766763" y="4173805"/>
            <a:ext cx="4698710" cy="765270"/>
          </a:xfrm>
          <a:prstGeom prst="rect">
            <a:avLst/>
          </a:prstGeom>
        </p:spPr>
        <p:txBody>
          <a:bodyPr lIns="0" tIns="0" rIns="0" bIns="0" anchor="b"/>
          <a:lstStyle>
            <a:lvl1pPr marL="0" marR="0" indent="0" algn="l" defTabSz="914400" rtl="0" eaLnBrk="1" fontAlgn="auto" latinLnBrk="0" hangingPunct="1">
              <a:lnSpc>
                <a:spcPct val="100000"/>
              </a:lnSpc>
              <a:spcBef>
                <a:spcPts val="500"/>
              </a:spcBef>
              <a:spcAft>
                <a:spcPts val="0"/>
              </a:spcAft>
              <a:buClrTx/>
              <a:buSzTx/>
              <a:buFont typeface="Arial" pitchFamily="34" charset="0"/>
              <a:buNone/>
              <a:tabLst/>
              <a:defRPr sz="2200" b="0"/>
            </a:lvl1pPr>
          </a:lstStyle>
          <a:p>
            <a:pPr lvl="0"/>
            <a:r>
              <a:rPr lang="en-US" noProof="0" dirty="0"/>
              <a:t>Name, role</a:t>
            </a:r>
            <a:br>
              <a:rPr lang="en-US" noProof="0" dirty="0"/>
            </a:br>
            <a:r>
              <a:rPr lang="en-US" noProof="0" dirty="0"/>
              <a:t>Date</a:t>
            </a:r>
          </a:p>
        </p:txBody>
      </p:sp>
      <p:sp>
        <p:nvSpPr>
          <p:cNvPr id="8" name="Freeform 13" descr="CGI cornerstone">
            <a:extLst>
              <a:ext uri="{FF2B5EF4-FFF2-40B4-BE49-F238E27FC236}">
                <a16:creationId xmlns:a16="http://schemas.microsoft.com/office/drawing/2014/main" id="{47B68E29-85E8-7585-D294-C63868CB4A0E}"/>
              </a:ext>
              <a:ext uri="{C183D7F6-B498-43B3-948B-1728B52AA6E4}">
                <adec:decorative xmlns:adec="http://schemas.microsoft.com/office/drawing/2017/decorative" val="0"/>
              </a:ext>
            </a:extLst>
          </p:cNvPr>
          <p:cNvSpPr/>
          <p:nvPr userDrawn="1"/>
        </p:nvSpPr>
        <p:spPr bwMode="gray">
          <a:xfrm rot="16200000">
            <a:off x="6096000" y="773450"/>
            <a:ext cx="5329240" cy="5329238"/>
          </a:xfrm>
          <a:custGeom>
            <a:avLst/>
            <a:gdLst>
              <a:gd name="connsiteX0" fmla="*/ 0 w 3168353"/>
              <a:gd name="connsiteY0" fmla="*/ 3168352 h 3168352"/>
              <a:gd name="connsiteX1" fmla="*/ 0 w 3168353"/>
              <a:gd name="connsiteY1" fmla="*/ 1902429 h 3168352"/>
              <a:gd name="connsiteX2" fmla="*/ 1902430 w 3168353"/>
              <a:gd name="connsiteY2" fmla="*/ 1902429 h 3168352"/>
              <a:gd name="connsiteX3" fmla="*/ 1902430 w 3168353"/>
              <a:gd name="connsiteY3" fmla="*/ 0 h 3168352"/>
              <a:gd name="connsiteX4" fmla="*/ 3168353 w 3168353"/>
              <a:gd name="connsiteY4" fmla="*/ 0 h 3168352"/>
              <a:gd name="connsiteX5" fmla="*/ 3168353 w 3168353"/>
              <a:gd name="connsiteY5" fmla="*/ 3168352 h 3168352"/>
              <a:gd name="connsiteX6" fmla="*/ 1902430 w 3168353"/>
              <a:gd name="connsiteY6" fmla="*/ 3168352 h 3168352"/>
              <a:gd name="connsiteX7" fmla="*/ 1902430 w 3168353"/>
              <a:gd name="connsiteY7" fmla="*/ 3168352 h 316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8353" h="3168352">
                <a:moveTo>
                  <a:pt x="0" y="3168352"/>
                </a:moveTo>
                <a:lnTo>
                  <a:pt x="0" y="1902429"/>
                </a:lnTo>
                <a:lnTo>
                  <a:pt x="1902430" y="1902429"/>
                </a:lnTo>
                <a:lnTo>
                  <a:pt x="1902430" y="0"/>
                </a:lnTo>
                <a:lnTo>
                  <a:pt x="3168353" y="0"/>
                </a:lnTo>
                <a:lnTo>
                  <a:pt x="3168353" y="3168352"/>
                </a:lnTo>
                <a:lnTo>
                  <a:pt x="1902430" y="3168352"/>
                </a:lnTo>
                <a:lnTo>
                  <a:pt x="1902430" y="3168352"/>
                </a:lnTo>
                <a:close/>
              </a:path>
            </a:pathLst>
          </a:custGeom>
          <a:gradFill flip="none" rotWithShape="1">
            <a:gsLst>
              <a:gs pos="66000">
                <a:srgbClr val="E31937"/>
              </a:gs>
              <a:gs pos="33000">
                <a:srgbClr val="FF6A00"/>
              </a:gs>
              <a:gs pos="0">
                <a:srgbClr val="FFCDD2"/>
              </a:gs>
              <a:gs pos="100000">
                <a:srgbClr val="991F3D"/>
              </a:gs>
            </a:gsLst>
            <a:lin ang="0" scaled="0"/>
            <a:tileRect/>
          </a:gradFill>
          <a:ln w="9525" algn="ctr">
            <a:noFill/>
            <a:miter lim="800000"/>
            <a:headEnd/>
            <a:tailEnd/>
          </a:ln>
          <a:effectLst/>
        </p:spPr>
        <p:txBody>
          <a:bodyPr lIns="63500" tIns="0" rIns="64800" bIns="0" rtlCol="0" anchor="ctr"/>
          <a:lstStyle/>
          <a:p>
            <a:pPr lvl="0" algn="ctr">
              <a:spcBef>
                <a:spcPct val="0"/>
              </a:spcBef>
              <a:buClrTx/>
              <a:buSzPct val="90000"/>
            </a:pPr>
            <a:endParaRPr lang="en-US" sz="1600" b="1" noProof="0" dirty="0">
              <a:solidFill>
                <a:schemeClr val="bg1"/>
              </a:solidFill>
              <a:cs typeface="Arial" pitchFamily="34" charset="0"/>
            </a:endParaRPr>
          </a:p>
        </p:txBody>
      </p:sp>
      <p:sp>
        <p:nvSpPr>
          <p:cNvPr id="9" name="TextBox 8">
            <a:extLst>
              <a:ext uri="{FF2B5EF4-FFF2-40B4-BE49-F238E27FC236}">
                <a16:creationId xmlns:a16="http://schemas.microsoft.com/office/drawing/2014/main" id="{D669477B-4844-9E49-1924-9A24EC02EC13}"/>
              </a:ext>
              <a:ext uri="{C183D7F6-B498-43B3-948B-1728B52AA6E4}">
                <adec:decorative xmlns:adec="http://schemas.microsoft.com/office/drawing/2017/decorative" val="1"/>
              </a:ext>
            </a:extLst>
          </p:cNvPr>
          <p:cNvSpPr txBox="1"/>
          <p:nvPr userDrawn="1"/>
        </p:nvSpPr>
        <p:spPr>
          <a:xfrm>
            <a:off x="11163033" y="6345144"/>
            <a:ext cx="365760" cy="182880"/>
          </a:xfrm>
          <a:prstGeom prst="rect">
            <a:avLst/>
          </a:prstGeom>
          <a:solidFill>
            <a:schemeClr val="bg1"/>
          </a:solidFill>
        </p:spPr>
        <p:txBody>
          <a:bodyPr vert="horz" wrap="square" lIns="0" tIns="0" rIns="0" bIns="0" rtlCol="0" anchor="t" anchorCtr="0">
            <a:normAutofit fontScale="85000" lnSpcReduction="20000"/>
          </a:bodyPr>
          <a:lstStyle/>
          <a:p>
            <a:pPr algn="l"/>
            <a:endParaRPr lang="en-US" noProof="0" dirty="0"/>
          </a:p>
        </p:txBody>
      </p:sp>
      <p:sp>
        <p:nvSpPr>
          <p:cNvPr id="2" name="Footer Placeholder 1">
            <a:extLst>
              <a:ext uri="{FF2B5EF4-FFF2-40B4-BE49-F238E27FC236}">
                <a16:creationId xmlns:a16="http://schemas.microsoft.com/office/drawing/2014/main" id="{2F561915-DA14-AD3D-0600-A7BC70AB91AF}"/>
              </a:ext>
              <a:ext uri="{C183D7F6-B498-43B3-948B-1728B52AA6E4}">
                <adec:decorative xmlns:adec="http://schemas.microsoft.com/office/drawing/2017/decorative" val="1"/>
              </a:ext>
            </a:extLst>
          </p:cNvPr>
          <p:cNvSpPr>
            <a:spLocks noGrp="1"/>
          </p:cNvSpPr>
          <p:nvPr>
            <p:ph type="ftr" sz="quarter" idx="15"/>
          </p:nvPr>
        </p:nvSpPr>
        <p:spPr>
          <a:xfrm>
            <a:off x="4041648" y="6931152"/>
            <a:ext cx="4114800" cy="137160"/>
          </a:xfrm>
        </p:spPr>
        <p:txBody>
          <a:bodyPr/>
          <a:lstStyle/>
          <a:p>
            <a:endParaRPr lang="en-US" noProof="0" dirty="0"/>
          </a:p>
        </p:txBody>
      </p:sp>
      <p:sp>
        <p:nvSpPr>
          <p:cNvPr id="4" name="Slide Number Placeholder 3">
            <a:extLst>
              <a:ext uri="{FF2B5EF4-FFF2-40B4-BE49-F238E27FC236}">
                <a16:creationId xmlns:a16="http://schemas.microsoft.com/office/drawing/2014/main" id="{EFB06569-C9F6-43BB-9951-729D78B19682}"/>
              </a:ext>
              <a:ext uri="{C183D7F6-B498-43B3-948B-1728B52AA6E4}">
                <adec:decorative xmlns:adec="http://schemas.microsoft.com/office/drawing/2017/decorative" val="1"/>
              </a:ext>
            </a:extLst>
          </p:cNvPr>
          <p:cNvSpPr>
            <a:spLocks noGrp="1"/>
          </p:cNvSpPr>
          <p:nvPr>
            <p:ph type="sldNum" sz="quarter" idx="11"/>
          </p:nvPr>
        </p:nvSpPr>
        <p:spPr>
          <a:xfrm>
            <a:off x="11163034" y="6931152"/>
            <a:ext cx="261660" cy="137160"/>
          </a:xfrm>
        </p:spPr>
        <p:txBody>
          <a:bodyPr/>
          <a:lstStyle/>
          <a:p>
            <a:fld id="{525A3C56-E491-49B2-93F3-63532DF516BC}" type="slidenum">
              <a:rPr lang="en-US" noProof="0" smtClean="0"/>
              <a:pPr/>
              <a:t>‹#›</a:t>
            </a:fld>
            <a:endParaRPr lang="en-US" noProof="0" dirty="0"/>
          </a:p>
        </p:txBody>
      </p:sp>
      <p:pic>
        <p:nvPicPr>
          <p:cNvPr id="3" name="CGI logo">
            <a:extLst>
              <a:ext uri="{FF2B5EF4-FFF2-40B4-BE49-F238E27FC236}">
                <a16:creationId xmlns:a16="http://schemas.microsoft.com/office/drawing/2014/main" id="{35232DEE-EBC0-E687-C6B9-43825967B993}"/>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b="-458"/>
          <a:stretch/>
        </p:blipFill>
        <p:spPr>
          <a:xfrm>
            <a:off x="767134" y="5372173"/>
            <a:ext cx="1548656" cy="723953"/>
          </a:xfrm>
          <a:prstGeom prst="rect">
            <a:avLst/>
          </a:prstGeom>
          <a:ln>
            <a:noFill/>
          </a:ln>
        </p:spPr>
      </p:pic>
    </p:spTree>
    <p:extLst>
      <p:ext uri="{BB962C8B-B14F-4D97-AF65-F5344CB8AC3E}">
        <p14:creationId xmlns:p14="http://schemas.microsoft.com/office/powerpoint/2010/main" val="56903983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 2B">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727B934-DD85-9B55-DE17-672E2E708D16}"/>
              </a:ext>
            </a:extLst>
          </p:cNvPr>
          <p:cNvSpPr>
            <a:spLocks noGrp="1"/>
          </p:cNvSpPr>
          <p:nvPr>
            <p:ph type="title" hasCustomPrompt="1"/>
          </p:nvPr>
        </p:nvSpPr>
        <p:spPr>
          <a:xfrm>
            <a:off x="765737" y="683246"/>
            <a:ext cx="10661904" cy="531097"/>
          </a:xfrm>
          <a:noFill/>
        </p:spPr>
        <p:txBody>
          <a:bodyPr>
            <a:noAutofit/>
          </a:bodyPr>
          <a:lstStyle>
            <a:lvl1pPr>
              <a:defRPr sz="2800">
                <a:solidFill>
                  <a:schemeClr val="tx1"/>
                </a:solidFill>
              </a:defRPr>
            </a:lvl1pPr>
          </a:lstStyle>
          <a:p>
            <a:r>
              <a:rPr lang="en-US" noProof="0" dirty="0"/>
              <a:t>Team slide with 2 individuals (layout B) – click to add title</a:t>
            </a:r>
          </a:p>
        </p:txBody>
      </p:sp>
      <p:grpSp>
        <p:nvGrpSpPr>
          <p:cNvPr id="6" name="Group 5">
            <a:extLst>
              <a:ext uri="{FF2B5EF4-FFF2-40B4-BE49-F238E27FC236}">
                <a16:creationId xmlns:a16="http://schemas.microsoft.com/office/drawing/2014/main" id="{C7987D90-C3F5-2B7E-7C35-1164F51996A3}"/>
              </a:ext>
              <a:ext uri="{C183D7F6-B498-43B3-948B-1728B52AA6E4}">
                <adec:decorative xmlns:adec="http://schemas.microsoft.com/office/drawing/2017/decorative" val="1"/>
              </a:ext>
            </a:extLst>
          </p:cNvPr>
          <p:cNvGrpSpPr/>
          <p:nvPr userDrawn="1"/>
        </p:nvGrpSpPr>
        <p:grpSpPr>
          <a:xfrm>
            <a:off x="0" y="1417320"/>
            <a:ext cx="12193200" cy="4686324"/>
            <a:chOff x="0" y="1417320"/>
            <a:chExt cx="12193200" cy="4686324"/>
          </a:xfrm>
        </p:grpSpPr>
        <p:sp>
          <p:nvSpPr>
            <p:cNvPr id="5" name="TextBox 4">
              <a:extLst>
                <a:ext uri="{FF2B5EF4-FFF2-40B4-BE49-F238E27FC236}">
                  <a16:creationId xmlns:a16="http://schemas.microsoft.com/office/drawing/2014/main" id="{FFA13B3F-B6AF-32A2-DB2A-CE001985D351}"/>
                </a:ext>
                <a:ext uri="{C183D7F6-B498-43B3-948B-1728B52AA6E4}">
                  <adec:decorative xmlns:adec="http://schemas.microsoft.com/office/drawing/2017/decorative" val="1"/>
                </a:ext>
              </a:extLst>
            </p:cNvPr>
            <p:cNvSpPr txBox="1"/>
            <p:nvPr userDrawn="1"/>
          </p:nvSpPr>
          <p:spPr>
            <a:xfrm>
              <a:off x="0" y="1525320"/>
              <a:ext cx="12192000" cy="4578324"/>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12" name="TextBox 11">
              <a:extLst>
                <a:ext uri="{FF2B5EF4-FFF2-40B4-BE49-F238E27FC236}">
                  <a16:creationId xmlns:a16="http://schemas.microsoft.com/office/drawing/2014/main" id="{DB543F5C-9EF3-CCC2-FA51-6E974CB689E6}"/>
                </a:ext>
                <a:ext uri="{C183D7F6-B498-43B3-948B-1728B52AA6E4}">
                  <adec:decorative xmlns:adec="http://schemas.microsoft.com/office/drawing/2017/decorative" val="1"/>
                </a:ext>
              </a:extLst>
            </p:cNvPr>
            <p:cNvSpPr txBox="1"/>
            <p:nvPr userDrawn="1"/>
          </p:nvSpPr>
          <p:spPr>
            <a:xfrm>
              <a:off x="0" y="1417320"/>
              <a:ext cx="12193200" cy="108000"/>
            </a:xfrm>
            <a:prstGeom prst="rect">
              <a:avLst/>
            </a:prstGeom>
            <a:gradFill>
              <a:gsLst>
                <a:gs pos="0">
                  <a:srgbClr val="FFCDD2"/>
                </a:gs>
                <a:gs pos="33000">
                  <a:srgbClr val="FF6A00"/>
                </a:gs>
                <a:gs pos="66000">
                  <a:srgbClr val="E31937"/>
                </a:gs>
                <a:gs pos="100000">
                  <a:srgbClr val="991F3D"/>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13" name="Picture placeholder 5" descr="Photograph of Name (person the slide is referencing)">
            <a:extLst>
              <a:ext uri="{FF2B5EF4-FFF2-40B4-BE49-F238E27FC236}">
                <a16:creationId xmlns:a16="http://schemas.microsoft.com/office/drawing/2014/main" id="{79F8553C-A3D0-7224-5D0C-66AD11A2B2C7}"/>
              </a:ext>
            </a:extLst>
          </p:cNvPr>
          <p:cNvSpPr>
            <a:spLocks noGrp="1" noChangeAspect="1"/>
          </p:cNvSpPr>
          <p:nvPr>
            <p:ph type="pic" sz="quarter" idx="12" hasCustomPrompt="1"/>
          </p:nvPr>
        </p:nvSpPr>
        <p:spPr>
          <a:xfrm>
            <a:off x="3744272" y="2091264"/>
            <a:ext cx="1655455" cy="1655064"/>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None/>
              <a:defRPr sz="1400"/>
            </a:lvl1pPr>
          </a:lstStyle>
          <a:p>
            <a:r>
              <a:rPr lang="en-US" noProof="0" dirty="0"/>
              <a:t>Click icon to add photo</a:t>
            </a:r>
          </a:p>
        </p:txBody>
      </p:sp>
      <p:sp>
        <p:nvSpPr>
          <p:cNvPr id="14" name="Text placeholder 5">
            <a:extLst>
              <a:ext uri="{FF2B5EF4-FFF2-40B4-BE49-F238E27FC236}">
                <a16:creationId xmlns:a16="http://schemas.microsoft.com/office/drawing/2014/main" id="{09692D77-7355-D933-14D4-8DBE72881BDE}"/>
              </a:ext>
            </a:extLst>
          </p:cNvPr>
          <p:cNvSpPr>
            <a:spLocks noGrp="1"/>
          </p:cNvSpPr>
          <p:nvPr>
            <p:ph type="body" sz="quarter" idx="27" hasCustomPrompt="1"/>
          </p:nvPr>
        </p:nvSpPr>
        <p:spPr>
          <a:xfrm>
            <a:off x="3435781" y="4096409"/>
            <a:ext cx="2272437" cy="472710"/>
          </a:xfrm>
          <a:prstGeom prst="rect">
            <a:avLst/>
          </a:prstGeom>
        </p:spPr>
        <p:txBody>
          <a:bodyPr lIns="0" tIns="0" rIns="0" bIns="0" anchor="b">
            <a:noAutofit/>
          </a:bodyPr>
          <a:lstStyle>
            <a:lvl1pPr marL="0" indent="0" algn="ctr">
              <a:lnSpc>
                <a:spcPct val="90000"/>
              </a:lnSpc>
              <a:spcBef>
                <a:spcPts val="0"/>
              </a:spcBef>
              <a:buNone/>
              <a:defRPr sz="1600" b="1">
                <a:solidFill>
                  <a:schemeClr val="tx1"/>
                </a:solidFill>
              </a:defRPr>
            </a:lvl1pPr>
            <a:lvl4pPr marL="1371600" indent="0">
              <a:buNone/>
              <a:defRPr/>
            </a:lvl4pPr>
          </a:lstStyle>
          <a:p>
            <a:pPr lvl="0"/>
            <a:r>
              <a:rPr lang="en-US" noProof="0" dirty="0"/>
              <a:t>First and Last name</a:t>
            </a:r>
          </a:p>
        </p:txBody>
      </p:sp>
      <p:sp>
        <p:nvSpPr>
          <p:cNvPr id="15" name="Text placeholder 5">
            <a:extLst>
              <a:ext uri="{FF2B5EF4-FFF2-40B4-BE49-F238E27FC236}">
                <a16:creationId xmlns:a16="http://schemas.microsoft.com/office/drawing/2014/main" id="{C1C1727B-B112-4ED5-6A77-DB479A2878A6}"/>
              </a:ext>
            </a:extLst>
          </p:cNvPr>
          <p:cNvSpPr>
            <a:spLocks noGrp="1"/>
          </p:cNvSpPr>
          <p:nvPr>
            <p:ph type="body" sz="quarter" idx="28" hasCustomPrompt="1"/>
          </p:nvPr>
        </p:nvSpPr>
        <p:spPr>
          <a:xfrm>
            <a:off x="3435781" y="4723939"/>
            <a:ext cx="2272437" cy="1117442"/>
          </a:xfrm>
          <a:prstGeom prst="rect">
            <a:avLst/>
          </a:prstGeom>
        </p:spPr>
        <p:txBody>
          <a:bodyPr lIns="0" tIns="0" rIns="0" bIns="0">
            <a:noAutofit/>
          </a:bodyPr>
          <a:lstStyle>
            <a:lvl1pPr marL="0" indent="0" algn="ctr">
              <a:spcBef>
                <a:spcPts val="0"/>
              </a:spcBef>
              <a:buNone/>
              <a:defRPr sz="1600" b="0">
                <a:solidFill>
                  <a:schemeClr val="tx1"/>
                </a:solidFill>
              </a:defRPr>
            </a:lvl1pPr>
            <a:lvl4pPr marL="1371600" indent="0">
              <a:buNone/>
              <a:defRPr/>
            </a:lvl4pPr>
          </a:lstStyle>
          <a:p>
            <a:pPr lvl="0"/>
            <a:r>
              <a:rPr lang="en-US" noProof="0" dirty="0"/>
              <a:t>Job title or role          Division or Location</a:t>
            </a:r>
          </a:p>
        </p:txBody>
      </p:sp>
      <p:sp>
        <p:nvSpPr>
          <p:cNvPr id="16" name="Picture placeholder 5" descr="Photograph of Name (person the slide is referencing)">
            <a:extLst>
              <a:ext uri="{FF2B5EF4-FFF2-40B4-BE49-F238E27FC236}">
                <a16:creationId xmlns:a16="http://schemas.microsoft.com/office/drawing/2014/main" id="{D650A5C8-835C-0D2C-C826-9957DB37A11E}"/>
              </a:ext>
            </a:extLst>
          </p:cNvPr>
          <p:cNvSpPr>
            <a:spLocks noGrp="1" noChangeAspect="1"/>
          </p:cNvSpPr>
          <p:nvPr>
            <p:ph type="pic" sz="quarter" idx="33" hasCustomPrompt="1"/>
          </p:nvPr>
        </p:nvSpPr>
        <p:spPr>
          <a:xfrm>
            <a:off x="6795017" y="2091264"/>
            <a:ext cx="1655455" cy="1655064"/>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None/>
              <a:defRPr sz="1400"/>
            </a:lvl1pPr>
          </a:lstStyle>
          <a:p>
            <a:r>
              <a:rPr lang="en-US" noProof="0" dirty="0"/>
              <a:t>Click icon to add photo</a:t>
            </a:r>
          </a:p>
        </p:txBody>
      </p:sp>
      <p:sp>
        <p:nvSpPr>
          <p:cNvPr id="17" name="Text placeholder 5">
            <a:extLst>
              <a:ext uri="{FF2B5EF4-FFF2-40B4-BE49-F238E27FC236}">
                <a16:creationId xmlns:a16="http://schemas.microsoft.com/office/drawing/2014/main" id="{FA1F04B9-C968-8379-E3C5-A5067E2D4ADC}"/>
              </a:ext>
            </a:extLst>
          </p:cNvPr>
          <p:cNvSpPr>
            <a:spLocks noGrp="1"/>
          </p:cNvSpPr>
          <p:nvPr>
            <p:ph type="body" sz="quarter" idx="29" hasCustomPrompt="1"/>
          </p:nvPr>
        </p:nvSpPr>
        <p:spPr>
          <a:xfrm>
            <a:off x="6486526" y="4091154"/>
            <a:ext cx="2272437" cy="472710"/>
          </a:xfrm>
          <a:prstGeom prst="rect">
            <a:avLst/>
          </a:prstGeom>
        </p:spPr>
        <p:txBody>
          <a:bodyPr lIns="0" tIns="0" rIns="0" bIns="0" anchor="b">
            <a:noAutofit/>
          </a:bodyPr>
          <a:lstStyle>
            <a:lvl1pPr marL="0" indent="0" algn="ctr">
              <a:lnSpc>
                <a:spcPct val="90000"/>
              </a:lnSpc>
              <a:spcBef>
                <a:spcPts val="0"/>
              </a:spcBef>
              <a:buNone/>
              <a:defRPr sz="16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18" name="Text placeholder 5">
            <a:extLst>
              <a:ext uri="{FF2B5EF4-FFF2-40B4-BE49-F238E27FC236}">
                <a16:creationId xmlns:a16="http://schemas.microsoft.com/office/drawing/2014/main" id="{DD348EEE-01C9-D1C1-EA4D-5FA3A00701E7}"/>
              </a:ext>
            </a:extLst>
          </p:cNvPr>
          <p:cNvSpPr>
            <a:spLocks noGrp="1"/>
          </p:cNvSpPr>
          <p:nvPr>
            <p:ph type="body" sz="quarter" idx="30" hasCustomPrompt="1"/>
          </p:nvPr>
        </p:nvSpPr>
        <p:spPr>
          <a:xfrm>
            <a:off x="6486526" y="4723939"/>
            <a:ext cx="2272437" cy="1117442"/>
          </a:xfrm>
          <a:prstGeom prst="rect">
            <a:avLst/>
          </a:prstGeom>
        </p:spPr>
        <p:txBody>
          <a:bodyPr lIns="0" tIns="0" rIns="0" bIns="0">
            <a:noAutofit/>
          </a:bodyPr>
          <a:lstStyle>
            <a:lvl1pPr marL="0" indent="0" algn="ctr">
              <a:spcBef>
                <a:spcPts val="0"/>
              </a:spcBef>
              <a:buNone/>
              <a:defRPr sz="1600" b="0">
                <a:solidFill>
                  <a:schemeClr val="tx1"/>
                </a:solidFill>
              </a:defRPr>
            </a:lvl1pPr>
            <a:lvl4pPr marL="1371600" indent="0">
              <a:buNone/>
              <a:defRPr/>
            </a:lvl4pPr>
          </a:lstStyle>
          <a:p>
            <a:pPr lvl="0"/>
            <a:r>
              <a:rPr lang="en-US" noProof="0" dirty="0"/>
              <a:t>Job title or role     Division or Location</a:t>
            </a:r>
          </a:p>
        </p:txBody>
      </p:sp>
      <p:sp>
        <p:nvSpPr>
          <p:cNvPr id="3" name="Footer Placeholder 2">
            <a:extLst>
              <a:ext uri="{FF2B5EF4-FFF2-40B4-BE49-F238E27FC236}">
                <a16:creationId xmlns:a16="http://schemas.microsoft.com/office/drawing/2014/main" id="{62872E95-302C-66FA-6C40-2BBD7D970564}"/>
              </a:ext>
            </a:extLst>
          </p:cNvPr>
          <p:cNvSpPr>
            <a:spLocks noGrp="1"/>
          </p:cNvSpPr>
          <p:nvPr>
            <p:ph type="ftr" sz="quarter" idx="10"/>
          </p:nvPr>
        </p:nvSpPr>
        <p:spPr/>
        <p:txBody>
          <a:bodyPr/>
          <a:lstStyle/>
          <a:p>
            <a:endParaRPr lang="en-US" noProof="0" dirty="0"/>
          </a:p>
        </p:txBody>
      </p:sp>
      <p:sp>
        <p:nvSpPr>
          <p:cNvPr id="4" name="Slide Number Placeholder 3">
            <a:extLst>
              <a:ext uri="{FF2B5EF4-FFF2-40B4-BE49-F238E27FC236}">
                <a16:creationId xmlns:a16="http://schemas.microsoft.com/office/drawing/2014/main" id="{EAC654C8-21AC-A85D-C564-E231F952ACD5}"/>
              </a:ext>
            </a:extLst>
          </p:cNvPr>
          <p:cNvSpPr>
            <a:spLocks noGrp="1"/>
          </p:cNvSpPr>
          <p:nvPr>
            <p:ph type="sldNum" sz="quarter" idx="11"/>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26804804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 3A">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66DC41F-5ACE-874C-857A-162C3A79A894}"/>
              </a:ext>
            </a:extLst>
          </p:cNvPr>
          <p:cNvSpPr>
            <a:spLocks noGrp="1"/>
          </p:cNvSpPr>
          <p:nvPr>
            <p:ph type="title" hasCustomPrompt="1"/>
          </p:nvPr>
        </p:nvSpPr>
        <p:spPr>
          <a:xfrm>
            <a:off x="765737" y="683246"/>
            <a:ext cx="10676438" cy="531097"/>
          </a:xfrm>
          <a:noFill/>
        </p:spPr>
        <p:txBody>
          <a:bodyPr>
            <a:noAutofit/>
          </a:bodyPr>
          <a:lstStyle>
            <a:lvl1pPr>
              <a:defRPr sz="2800">
                <a:solidFill>
                  <a:schemeClr val="tx1"/>
                </a:solidFill>
              </a:defRPr>
            </a:lvl1pPr>
          </a:lstStyle>
          <a:p>
            <a:r>
              <a:rPr lang="en-US" noProof="0" dirty="0"/>
              <a:t>Team slide with 3 individuals (layout A) – click to add title</a:t>
            </a:r>
          </a:p>
        </p:txBody>
      </p:sp>
      <p:grpSp>
        <p:nvGrpSpPr>
          <p:cNvPr id="8" name="Group 7">
            <a:extLst>
              <a:ext uri="{FF2B5EF4-FFF2-40B4-BE49-F238E27FC236}">
                <a16:creationId xmlns:a16="http://schemas.microsoft.com/office/drawing/2014/main" id="{86149398-F80F-87FC-8242-C9E2BA2A1C26}"/>
              </a:ext>
              <a:ext uri="{C183D7F6-B498-43B3-948B-1728B52AA6E4}">
                <adec:decorative xmlns:adec="http://schemas.microsoft.com/office/drawing/2017/decorative" val="1"/>
              </a:ext>
            </a:extLst>
          </p:cNvPr>
          <p:cNvGrpSpPr/>
          <p:nvPr userDrawn="1"/>
        </p:nvGrpSpPr>
        <p:grpSpPr>
          <a:xfrm>
            <a:off x="0" y="1417320"/>
            <a:ext cx="12193200" cy="4686324"/>
            <a:chOff x="0" y="1417320"/>
            <a:chExt cx="12193200" cy="4686324"/>
          </a:xfrm>
        </p:grpSpPr>
        <p:sp>
          <p:nvSpPr>
            <p:cNvPr id="10" name="TextBox 9">
              <a:extLst>
                <a:ext uri="{FF2B5EF4-FFF2-40B4-BE49-F238E27FC236}">
                  <a16:creationId xmlns:a16="http://schemas.microsoft.com/office/drawing/2014/main" id="{B00B5B32-D9B0-9B27-C4FA-13F40088B660}"/>
                </a:ext>
                <a:ext uri="{C183D7F6-B498-43B3-948B-1728B52AA6E4}">
                  <adec:decorative xmlns:adec="http://schemas.microsoft.com/office/drawing/2017/decorative" val="1"/>
                </a:ext>
              </a:extLst>
            </p:cNvPr>
            <p:cNvSpPr txBox="1"/>
            <p:nvPr userDrawn="1"/>
          </p:nvSpPr>
          <p:spPr>
            <a:xfrm>
              <a:off x="0" y="1525320"/>
              <a:ext cx="12192000" cy="4578324"/>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11" name="TextBox 10">
              <a:extLst>
                <a:ext uri="{FF2B5EF4-FFF2-40B4-BE49-F238E27FC236}">
                  <a16:creationId xmlns:a16="http://schemas.microsoft.com/office/drawing/2014/main" id="{ABAF076D-C2D1-A806-7D2A-97FD8B319E23}"/>
                </a:ext>
                <a:ext uri="{C183D7F6-B498-43B3-948B-1728B52AA6E4}">
                  <adec:decorative xmlns:adec="http://schemas.microsoft.com/office/drawing/2017/decorative" val="1"/>
                </a:ext>
              </a:extLst>
            </p:cNvPr>
            <p:cNvSpPr txBox="1"/>
            <p:nvPr userDrawn="1"/>
          </p:nvSpPr>
          <p:spPr>
            <a:xfrm>
              <a:off x="0" y="1417320"/>
              <a:ext cx="12193200" cy="108000"/>
            </a:xfrm>
            <a:prstGeom prst="rect">
              <a:avLst/>
            </a:prstGeom>
            <a:gradFill>
              <a:gsLst>
                <a:gs pos="60000">
                  <a:srgbClr val="B91C3A"/>
                </a:gs>
                <a:gs pos="0">
                  <a:srgbClr val="E31937"/>
                </a:gs>
                <a:gs pos="100000">
                  <a:srgbClr val="5236AB"/>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20" name="Picture placeholder 5" descr="Photograph of First and Last name &#10;(person the slide is referencing)">
            <a:extLst>
              <a:ext uri="{FF2B5EF4-FFF2-40B4-BE49-F238E27FC236}">
                <a16:creationId xmlns:a16="http://schemas.microsoft.com/office/drawing/2014/main" id="{E09F7703-90ED-00AF-3067-E1A4CABBA8A5}"/>
              </a:ext>
            </a:extLst>
          </p:cNvPr>
          <p:cNvSpPr>
            <a:spLocks noGrp="1" noChangeAspect="1"/>
          </p:cNvSpPr>
          <p:nvPr>
            <p:ph type="pic" sz="quarter" idx="12" hasCustomPrompt="1"/>
          </p:nvPr>
        </p:nvSpPr>
        <p:spPr>
          <a:xfrm>
            <a:off x="2234504" y="2132064"/>
            <a:ext cx="1650634" cy="1650244"/>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Tx/>
              <a:buNone/>
              <a:defRPr sz="1200"/>
            </a:lvl1pPr>
          </a:lstStyle>
          <a:p>
            <a:r>
              <a:rPr lang="en-US" sz="1400" noProof="0" dirty="0">
                <a:cs typeface="Arial" pitchFamily="34" charset="0"/>
              </a:rPr>
              <a:t>Click icon to add photo</a:t>
            </a:r>
          </a:p>
        </p:txBody>
      </p:sp>
      <p:sp>
        <p:nvSpPr>
          <p:cNvPr id="21" name="Text placeholder 5">
            <a:extLst>
              <a:ext uri="{FF2B5EF4-FFF2-40B4-BE49-F238E27FC236}">
                <a16:creationId xmlns:a16="http://schemas.microsoft.com/office/drawing/2014/main" id="{905BCF0A-2A4E-9CDE-1FF3-A3F38FD5DBF9}"/>
              </a:ext>
            </a:extLst>
          </p:cNvPr>
          <p:cNvSpPr>
            <a:spLocks noGrp="1"/>
          </p:cNvSpPr>
          <p:nvPr>
            <p:ph type="body" sz="quarter" idx="27" hasCustomPrompt="1"/>
          </p:nvPr>
        </p:nvSpPr>
        <p:spPr>
          <a:xfrm>
            <a:off x="1923603" y="4094254"/>
            <a:ext cx="2272437" cy="472710"/>
          </a:xfrm>
          <a:prstGeom prst="rect">
            <a:avLst/>
          </a:prstGeom>
        </p:spPr>
        <p:txBody>
          <a:bodyPr lIns="0" tIns="0" rIns="0" bIns="0" anchor="b">
            <a:noAutofit/>
          </a:bodyPr>
          <a:lstStyle>
            <a:lvl1pPr marL="0" indent="0" algn="ctr">
              <a:lnSpc>
                <a:spcPct val="90000"/>
              </a:lnSpc>
              <a:spcBef>
                <a:spcPts val="0"/>
              </a:spcBef>
              <a:buNone/>
              <a:defRPr sz="16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22" name="Text placeholder 5">
            <a:extLst>
              <a:ext uri="{FF2B5EF4-FFF2-40B4-BE49-F238E27FC236}">
                <a16:creationId xmlns:a16="http://schemas.microsoft.com/office/drawing/2014/main" id="{316168BE-32B5-A8EC-586B-CE369689C4D5}"/>
              </a:ext>
            </a:extLst>
          </p:cNvPr>
          <p:cNvSpPr>
            <a:spLocks noGrp="1"/>
          </p:cNvSpPr>
          <p:nvPr>
            <p:ph type="body" sz="quarter" idx="28" hasCustomPrompt="1"/>
          </p:nvPr>
        </p:nvSpPr>
        <p:spPr>
          <a:xfrm>
            <a:off x="1923603" y="4721784"/>
            <a:ext cx="2272437" cy="1117442"/>
          </a:xfrm>
          <a:prstGeom prst="rect">
            <a:avLst/>
          </a:prstGeom>
        </p:spPr>
        <p:txBody>
          <a:bodyPr lIns="0" tIns="0" rIns="0" bIns="0">
            <a:noAutofit/>
          </a:bodyPr>
          <a:lstStyle>
            <a:lvl1pPr marL="0" indent="0" algn="ctr">
              <a:spcBef>
                <a:spcPts val="0"/>
              </a:spcBef>
              <a:buNone/>
              <a:defRPr sz="1600" b="0">
                <a:solidFill>
                  <a:schemeClr val="tx1"/>
                </a:solidFill>
              </a:defRPr>
            </a:lvl1pPr>
            <a:lvl4pPr marL="1371600" indent="0">
              <a:buNone/>
              <a:defRPr/>
            </a:lvl4pPr>
          </a:lstStyle>
          <a:p>
            <a:pPr lvl="0"/>
            <a:r>
              <a:rPr lang="en-US" noProof="0" dirty="0"/>
              <a:t>Job title or role         Division or Location</a:t>
            </a:r>
          </a:p>
        </p:txBody>
      </p:sp>
      <p:sp>
        <p:nvSpPr>
          <p:cNvPr id="23" name="Picture placeholder 5" descr="Photograph of First and Last name &#10;(person the slide is referencing)">
            <a:extLst>
              <a:ext uri="{FF2B5EF4-FFF2-40B4-BE49-F238E27FC236}">
                <a16:creationId xmlns:a16="http://schemas.microsoft.com/office/drawing/2014/main" id="{FCBF45A8-285D-1449-6DC9-FBA5757D1E2C}"/>
              </a:ext>
            </a:extLst>
          </p:cNvPr>
          <p:cNvSpPr>
            <a:spLocks noGrp="1" noChangeAspect="1"/>
          </p:cNvSpPr>
          <p:nvPr>
            <p:ph type="pic" sz="quarter" idx="33" hasCustomPrompt="1"/>
          </p:nvPr>
        </p:nvSpPr>
        <p:spPr>
          <a:xfrm>
            <a:off x="5287759" y="2132064"/>
            <a:ext cx="1650634" cy="1650244"/>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Tx/>
              <a:buNone/>
              <a:defRPr sz="1200"/>
            </a:lvl1pPr>
          </a:lstStyle>
          <a:p>
            <a:r>
              <a:rPr lang="en-US" sz="1400" noProof="0" dirty="0">
                <a:cs typeface="Arial" pitchFamily="34" charset="0"/>
              </a:rPr>
              <a:t>Click icon to add photo</a:t>
            </a:r>
          </a:p>
        </p:txBody>
      </p:sp>
      <p:sp>
        <p:nvSpPr>
          <p:cNvPr id="24" name="Text placeholder 5">
            <a:extLst>
              <a:ext uri="{FF2B5EF4-FFF2-40B4-BE49-F238E27FC236}">
                <a16:creationId xmlns:a16="http://schemas.microsoft.com/office/drawing/2014/main" id="{8DF36D87-44A8-CBBD-AD90-39493D55BD93}"/>
              </a:ext>
            </a:extLst>
          </p:cNvPr>
          <p:cNvSpPr>
            <a:spLocks noGrp="1"/>
          </p:cNvSpPr>
          <p:nvPr>
            <p:ph type="body" sz="quarter" idx="29" hasCustomPrompt="1"/>
          </p:nvPr>
        </p:nvSpPr>
        <p:spPr>
          <a:xfrm>
            <a:off x="4976858" y="4088999"/>
            <a:ext cx="2272437" cy="472710"/>
          </a:xfrm>
          <a:prstGeom prst="rect">
            <a:avLst/>
          </a:prstGeom>
        </p:spPr>
        <p:txBody>
          <a:bodyPr lIns="0" tIns="0" rIns="0" bIns="0" anchor="b">
            <a:noAutofit/>
          </a:bodyPr>
          <a:lstStyle>
            <a:lvl1pPr marL="0" indent="0" algn="ctr">
              <a:lnSpc>
                <a:spcPct val="90000"/>
              </a:lnSpc>
              <a:spcBef>
                <a:spcPts val="0"/>
              </a:spcBef>
              <a:buNone/>
              <a:defRPr sz="16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27" name="Text placeholder 5">
            <a:extLst>
              <a:ext uri="{FF2B5EF4-FFF2-40B4-BE49-F238E27FC236}">
                <a16:creationId xmlns:a16="http://schemas.microsoft.com/office/drawing/2014/main" id="{7C93CD8F-87F4-8D9A-3701-0AD84D3C9DBA}"/>
              </a:ext>
            </a:extLst>
          </p:cNvPr>
          <p:cNvSpPr>
            <a:spLocks noGrp="1"/>
          </p:cNvSpPr>
          <p:nvPr>
            <p:ph type="body" sz="quarter" idx="30" hasCustomPrompt="1"/>
          </p:nvPr>
        </p:nvSpPr>
        <p:spPr>
          <a:xfrm>
            <a:off x="4976858" y="4721784"/>
            <a:ext cx="2272437" cy="1117442"/>
          </a:xfrm>
          <a:prstGeom prst="rect">
            <a:avLst/>
          </a:prstGeom>
        </p:spPr>
        <p:txBody>
          <a:bodyPr lIns="0" tIns="0" rIns="0" bIns="0">
            <a:noAutofit/>
          </a:bodyPr>
          <a:lstStyle>
            <a:lvl1pPr marL="0" indent="0" algn="ctr">
              <a:spcBef>
                <a:spcPts val="0"/>
              </a:spcBef>
              <a:buNone/>
              <a:defRPr sz="1600" b="0">
                <a:solidFill>
                  <a:schemeClr val="tx1"/>
                </a:solidFill>
              </a:defRPr>
            </a:lvl1pPr>
            <a:lvl4pPr marL="1371600" indent="0">
              <a:buNone/>
              <a:defRPr/>
            </a:lvl4pPr>
          </a:lstStyle>
          <a:p>
            <a:pPr lvl="0"/>
            <a:r>
              <a:rPr lang="en-US" noProof="0" dirty="0"/>
              <a:t>Job title or role         Division or Location</a:t>
            </a:r>
          </a:p>
        </p:txBody>
      </p:sp>
      <p:sp>
        <p:nvSpPr>
          <p:cNvPr id="28" name="Picture placeholder 5" descr="Photograph of First and Last name &#10;(person the slide is referencing)">
            <a:extLst>
              <a:ext uri="{FF2B5EF4-FFF2-40B4-BE49-F238E27FC236}">
                <a16:creationId xmlns:a16="http://schemas.microsoft.com/office/drawing/2014/main" id="{7DC5D551-905D-0923-7AAC-4160C867D02A}"/>
              </a:ext>
            </a:extLst>
          </p:cNvPr>
          <p:cNvSpPr>
            <a:spLocks noGrp="1" noChangeAspect="1"/>
          </p:cNvSpPr>
          <p:nvPr>
            <p:ph type="pic" sz="quarter" idx="34" hasCustomPrompt="1"/>
          </p:nvPr>
        </p:nvSpPr>
        <p:spPr>
          <a:xfrm>
            <a:off x="8314739" y="2132064"/>
            <a:ext cx="1650634" cy="1650244"/>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Tx/>
              <a:buNone/>
              <a:defRPr sz="1200"/>
            </a:lvl1pPr>
          </a:lstStyle>
          <a:p>
            <a:r>
              <a:rPr lang="en-US" sz="1400" noProof="0" dirty="0">
                <a:cs typeface="Arial" pitchFamily="34" charset="0"/>
              </a:rPr>
              <a:t>Click icon to add photo</a:t>
            </a:r>
          </a:p>
        </p:txBody>
      </p:sp>
      <p:sp>
        <p:nvSpPr>
          <p:cNvPr id="29" name="Text placeholder 5">
            <a:extLst>
              <a:ext uri="{FF2B5EF4-FFF2-40B4-BE49-F238E27FC236}">
                <a16:creationId xmlns:a16="http://schemas.microsoft.com/office/drawing/2014/main" id="{ED5944CA-F01F-8A47-30C9-BBFD710FF111}"/>
              </a:ext>
            </a:extLst>
          </p:cNvPr>
          <p:cNvSpPr>
            <a:spLocks noGrp="1"/>
          </p:cNvSpPr>
          <p:nvPr>
            <p:ph type="body" sz="quarter" idx="31" hasCustomPrompt="1"/>
          </p:nvPr>
        </p:nvSpPr>
        <p:spPr>
          <a:xfrm>
            <a:off x="8003838" y="4088999"/>
            <a:ext cx="2272437" cy="472710"/>
          </a:xfrm>
          <a:prstGeom prst="rect">
            <a:avLst/>
          </a:prstGeom>
        </p:spPr>
        <p:txBody>
          <a:bodyPr lIns="0" tIns="0" rIns="0" bIns="0" anchor="b">
            <a:noAutofit/>
          </a:bodyPr>
          <a:lstStyle>
            <a:lvl1pPr marL="0" indent="0" algn="ctr">
              <a:lnSpc>
                <a:spcPct val="90000"/>
              </a:lnSpc>
              <a:spcBef>
                <a:spcPts val="0"/>
              </a:spcBef>
              <a:buNone/>
              <a:defRPr sz="16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30" name="Text placeholder 5">
            <a:extLst>
              <a:ext uri="{FF2B5EF4-FFF2-40B4-BE49-F238E27FC236}">
                <a16:creationId xmlns:a16="http://schemas.microsoft.com/office/drawing/2014/main" id="{76531A7E-D51B-59B2-6103-980B07801D13}"/>
              </a:ext>
            </a:extLst>
          </p:cNvPr>
          <p:cNvSpPr>
            <a:spLocks noGrp="1"/>
          </p:cNvSpPr>
          <p:nvPr>
            <p:ph type="body" sz="quarter" idx="32" hasCustomPrompt="1"/>
          </p:nvPr>
        </p:nvSpPr>
        <p:spPr>
          <a:xfrm>
            <a:off x="8003838" y="4721784"/>
            <a:ext cx="2272437" cy="1117442"/>
          </a:xfrm>
          <a:prstGeom prst="rect">
            <a:avLst/>
          </a:prstGeom>
        </p:spPr>
        <p:txBody>
          <a:bodyPr lIns="0" tIns="0" rIns="0" bIns="0">
            <a:noAutofit/>
          </a:bodyPr>
          <a:lstStyle>
            <a:lvl1pPr marL="0" indent="0" algn="ctr">
              <a:spcBef>
                <a:spcPts val="0"/>
              </a:spcBef>
              <a:buNone/>
              <a:defRPr sz="1600" b="0">
                <a:solidFill>
                  <a:schemeClr val="tx1"/>
                </a:solidFill>
              </a:defRPr>
            </a:lvl1pPr>
            <a:lvl4pPr marL="1371600" indent="0">
              <a:buNone/>
              <a:defRPr/>
            </a:lvl4pPr>
          </a:lstStyle>
          <a:p>
            <a:pPr lvl="0"/>
            <a:r>
              <a:rPr lang="en-US" noProof="0" dirty="0"/>
              <a:t>Job title or role         Division or Location</a:t>
            </a:r>
          </a:p>
        </p:txBody>
      </p:sp>
      <p:sp>
        <p:nvSpPr>
          <p:cNvPr id="3" name="Footer Placeholder 2">
            <a:extLst>
              <a:ext uri="{FF2B5EF4-FFF2-40B4-BE49-F238E27FC236}">
                <a16:creationId xmlns:a16="http://schemas.microsoft.com/office/drawing/2014/main" id="{6C3D93CB-7754-3E30-DD83-9BDC0A151345}"/>
              </a:ext>
              <a:ext uri="{C183D7F6-B498-43B3-948B-1728B52AA6E4}">
                <adec:decorative xmlns:adec="http://schemas.microsoft.com/office/drawing/2017/decorative" val="1"/>
              </a:ext>
            </a:extLst>
          </p:cNvPr>
          <p:cNvSpPr>
            <a:spLocks noGrp="1"/>
          </p:cNvSpPr>
          <p:nvPr userDrawn="1">
            <p:ph type="ftr" sz="quarter" idx="38"/>
          </p:nvPr>
        </p:nvSpPr>
        <p:spPr/>
        <p:txBody>
          <a:bodyPr/>
          <a:lstStyle>
            <a:lvl1pPr>
              <a:defRPr>
                <a:solidFill>
                  <a:srgbClr val="E6E6E6"/>
                </a:solidFill>
              </a:defRPr>
            </a:lvl1pPr>
          </a:lstStyle>
          <a:p>
            <a:endParaRPr lang="en-US" noProof="0" dirty="0"/>
          </a:p>
        </p:txBody>
      </p:sp>
      <p:sp>
        <p:nvSpPr>
          <p:cNvPr id="9" name="Slide Number Placeholder 8">
            <a:extLst>
              <a:ext uri="{FF2B5EF4-FFF2-40B4-BE49-F238E27FC236}">
                <a16:creationId xmlns:a16="http://schemas.microsoft.com/office/drawing/2014/main" id="{D36FF57C-3521-7C73-57FB-6E892812A006}"/>
              </a:ext>
              <a:ext uri="{C183D7F6-B498-43B3-948B-1728B52AA6E4}">
                <adec:decorative xmlns:adec="http://schemas.microsoft.com/office/drawing/2017/decorative" val="1"/>
              </a:ext>
            </a:extLst>
          </p:cNvPr>
          <p:cNvSpPr>
            <a:spLocks noGrp="1"/>
          </p:cNvSpPr>
          <p:nvPr userDrawn="1">
            <p:ph type="sldNum" sz="quarter" idx="37"/>
          </p:nvPr>
        </p:nvSpPr>
        <p:spPr/>
        <p:txBody>
          <a:bodyPr/>
          <a:lstStyle>
            <a:lvl1pPr>
              <a:defRPr>
                <a:solidFill>
                  <a:srgbClr val="E6E6E6"/>
                </a:solidFill>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35286357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 3B">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66DC41F-5ACE-874C-857A-162C3A79A894}"/>
              </a:ext>
            </a:extLst>
          </p:cNvPr>
          <p:cNvSpPr>
            <a:spLocks noGrp="1"/>
          </p:cNvSpPr>
          <p:nvPr>
            <p:ph type="title" hasCustomPrompt="1"/>
          </p:nvPr>
        </p:nvSpPr>
        <p:spPr>
          <a:xfrm>
            <a:off x="765737" y="683246"/>
            <a:ext cx="10676438" cy="531097"/>
          </a:xfrm>
          <a:noFill/>
        </p:spPr>
        <p:txBody>
          <a:bodyPr>
            <a:noAutofit/>
          </a:bodyPr>
          <a:lstStyle>
            <a:lvl1pPr>
              <a:defRPr sz="2800">
                <a:solidFill>
                  <a:schemeClr val="tx1"/>
                </a:solidFill>
              </a:defRPr>
            </a:lvl1pPr>
          </a:lstStyle>
          <a:p>
            <a:r>
              <a:rPr lang="en-US" noProof="0" dirty="0"/>
              <a:t>Team slide with 3 individuals (layout B) – click to add title</a:t>
            </a:r>
          </a:p>
        </p:txBody>
      </p:sp>
      <p:grpSp>
        <p:nvGrpSpPr>
          <p:cNvPr id="4" name="Group 3">
            <a:extLst>
              <a:ext uri="{FF2B5EF4-FFF2-40B4-BE49-F238E27FC236}">
                <a16:creationId xmlns:a16="http://schemas.microsoft.com/office/drawing/2014/main" id="{D68E27BB-7AB7-CDC3-CFE0-440923FF4845}"/>
              </a:ext>
              <a:ext uri="{C183D7F6-B498-43B3-948B-1728B52AA6E4}">
                <adec:decorative xmlns:adec="http://schemas.microsoft.com/office/drawing/2017/decorative" val="1"/>
              </a:ext>
            </a:extLst>
          </p:cNvPr>
          <p:cNvGrpSpPr/>
          <p:nvPr userDrawn="1"/>
        </p:nvGrpSpPr>
        <p:grpSpPr>
          <a:xfrm>
            <a:off x="0" y="1417320"/>
            <a:ext cx="12193200" cy="4686324"/>
            <a:chOff x="0" y="1417320"/>
            <a:chExt cx="12193200" cy="4686324"/>
          </a:xfrm>
        </p:grpSpPr>
        <p:sp>
          <p:nvSpPr>
            <p:cNvPr id="5" name="TextBox 4">
              <a:extLst>
                <a:ext uri="{FF2B5EF4-FFF2-40B4-BE49-F238E27FC236}">
                  <a16:creationId xmlns:a16="http://schemas.microsoft.com/office/drawing/2014/main" id="{F1F6CB23-D104-A406-9015-092E7AA24078}"/>
                </a:ext>
                <a:ext uri="{C183D7F6-B498-43B3-948B-1728B52AA6E4}">
                  <adec:decorative xmlns:adec="http://schemas.microsoft.com/office/drawing/2017/decorative" val="1"/>
                </a:ext>
              </a:extLst>
            </p:cNvPr>
            <p:cNvSpPr txBox="1"/>
            <p:nvPr userDrawn="1"/>
          </p:nvSpPr>
          <p:spPr>
            <a:xfrm>
              <a:off x="0" y="1525320"/>
              <a:ext cx="12192000" cy="4578324"/>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6" name="TextBox 5">
              <a:extLst>
                <a:ext uri="{FF2B5EF4-FFF2-40B4-BE49-F238E27FC236}">
                  <a16:creationId xmlns:a16="http://schemas.microsoft.com/office/drawing/2014/main" id="{248E3E26-04F2-0B45-9794-6AD7245045E4}"/>
                </a:ext>
                <a:ext uri="{C183D7F6-B498-43B3-948B-1728B52AA6E4}">
                  <adec:decorative xmlns:adec="http://schemas.microsoft.com/office/drawing/2017/decorative" val="1"/>
                </a:ext>
              </a:extLst>
            </p:cNvPr>
            <p:cNvSpPr txBox="1"/>
            <p:nvPr userDrawn="1"/>
          </p:nvSpPr>
          <p:spPr>
            <a:xfrm>
              <a:off x="0" y="1417320"/>
              <a:ext cx="12193200" cy="108000"/>
            </a:xfrm>
            <a:prstGeom prst="rect">
              <a:avLst/>
            </a:prstGeom>
            <a:gradFill>
              <a:gsLst>
                <a:gs pos="0">
                  <a:srgbClr val="FFCDD2"/>
                </a:gs>
                <a:gs pos="33000">
                  <a:srgbClr val="FF6A00"/>
                </a:gs>
                <a:gs pos="66000">
                  <a:srgbClr val="E31937"/>
                </a:gs>
                <a:gs pos="100000">
                  <a:srgbClr val="991F3D"/>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35" name="Picture placeholder 5" descr="Photograph of First and Last name &#10;(person the slide is referencing)">
            <a:extLst>
              <a:ext uri="{FF2B5EF4-FFF2-40B4-BE49-F238E27FC236}">
                <a16:creationId xmlns:a16="http://schemas.microsoft.com/office/drawing/2014/main" id="{3A86A467-D855-8D1E-59EB-90310C8DADC0}"/>
              </a:ext>
            </a:extLst>
          </p:cNvPr>
          <p:cNvSpPr>
            <a:spLocks noGrp="1" noChangeAspect="1"/>
          </p:cNvSpPr>
          <p:nvPr>
            <p:ph type="pic" sz="quarter" idx="12" hasCustomPrompt="1"/>
          </p:nvPr>
        </p:nvSpPr>
        <p:spPr>
          <a:xfrm>
            <a:off x="2234504" y="2132064"/>
            <a:ext cx="1650634" cy="1650244"/>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Tx/>
              <a:buNone/>
              <a:defRPr sz="1200"/>
            </a:lvl1pPr>
          </a:lstStyle>
          <a:p>
            <a:r>
              <a:rPr lang="en-US" sz="1400" noProof="0" dirty="0">
                <a:cs typeface="Arial" pitchFamily="34" charset="0"/>
              </a:rPr>
              <a:t>Click icon to add photo</a:t>
            </a:r>
          </a:p>
        </p:txBody>
      </p:sp>
      <p:sp>
        <p:nvSpPr>
          <p:cNvPr id="36" name="Text placeholder 5">
            <a:extLst>
              <a:ext uri="{FF2B5EF4-FFF2-40B4-BE49-F238E27FC236}">
                <a16:creationId xmlns:a16="http://schemas.microsoft.com/office/drawing/2014/main" id="{9D486887-C41D-5605-71FF-F9698270EAB5}"/>
              </a:ext>
            </a:extLst>
          </p:cNvPr>
          <p:cNvSpPr>
            <a:spLocks noGrp="1"/>
          </p:cNvSpPr>
          <p:nvPr>
            <p:ph type="body" sz="quarter" idx="27" hasCustomPrompt="1"/>
          </p:nvPr>
        </p:nvSpPr>
        <p:spPr>
          <a:xfrm>
            <a:off x="1923603" y="4094254"/>
            <a:ext cx="2272437" cy="472710"/>
          </a:xfrm>
          <a:prstGeom prst="rect">
            <a:avLst/>
          </a:prstGeom>
        </p:spPr>
        <p:txBody>
          <a:bodyPr lIns="0" tIns="0" rIns="0" bIns="0" anchor="b">
            <a:noAutofit/>
          </a:bodyPr>
          <a:lstStyle>
            <a:lvl1pPr marL="0" indent="0" algn="ctr">
              <a:lnSpc>
                <a:spcPct val="90000"/>
              </a:lnSpc>
              <a:spcBef>
                <a:spcPts val="0"/>
              </a:spcBef>
              <a:buNone/>
              <a:defRPr sz="16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37" name="Text placeholder 5">
            <a:extLst>
              <a:ext uri="{FF2B5EF4-FFF2-40B4-BE49-F238E27FC236}">
                <a16:creationId xmlns:a16="http://schemas.microsoft.com/office/drawing/2014/main" id="{6500EE20-5AC6-3657-3DD0-7AD97ED79638}"/>
              </a:ext>
            </a:extLst>
          </p:cNvPr>
          <p:cNvSpPr>
            <a:spLocks noGrp="1"/>
          </p:cNvSpPr>
          <p:nvPr>
            <p:ph type="body" sz="quarter" idx="28" hasCustomPrompt="1"/>
          </p:nvPr>
        </p:nvSpPr>
        <p:spPr>
          <a:xfrm>
            <a:off x="1923603" y="4721784"/>
            <a:ext cx="2272437" cy="1117442"/>
          </a:xfrm>
          <a:prstGeom prst="rect">
            <a:avLst/>
          </a:prstGeom>
        </p:spPr>
        <p:txBody>
          <a:bodyPr lIns="0" tIns="0" rIns="0" bIns="0">
            <a:noAutofit/>
          </a:bodyPr>
          <a:lstStyle>
            <a:lvl1pPr marL="0" indent="0" algn="ctr">
              <a:spcBef>
                <a:spcPts val="0"/>
              </a:spcBef>
              <a:buNone/>
              <a:defRPr sz="1600" b="0">
                <a:solidFill>
                  <a:schemeClr val="tx1"/>
                </a:solidFill>
              </a:defRPr>
            </a:lvl1pPr>
            <a:lvl4pPr marL="1371600" indent="0">
              <a:buNone/>
              <a:defRPr/>
            </a:lvl4pPr>
          </a:lstStyle>
          <a:p>
            <a:pPr lvl="0"/>
            <a:r>
              <a:rPr lang="en-US" noProof="0" dirty="0"/>
              <a:t>Job title or role         Division or Location</a:t>
            </a:r>
          </a:p>
        </p:txBody>
      </p:sp>
      <p:sp>
        <p:nvSpPr>
          <p:cNvPr id="38" name="Picture placeholder 5" descr="Photograph of First and Last name &#10;(person the slide is referencing)">
            <a:extLst>
              <a:ext uri="{FF2B5EF4-FFF2-40B4-BE49-F238E27FC236}">
                <a16:creationId xmlns:a16="http://schemas.microsoft.com/office/drawing/2014/main" id="{A494526E-4E99-DC68-7E49-D5A978CE9CBB}"/>
              </a:ext>
            </a:extLst>
          </p:cNvPr>
          <p:cNvSpPr>
            <a:spLocks noGrp="1" noChangeAspect="1"/>
          </p:cNvSpPr>
          <p:nvPr>
            <p:ph type="pic" sz="quarter" idx="33" hasCustomPrompt="1"/>
          </p:nvPr>
        </p:nvSpPr>
        <p:spPr>
          <a:xfrm>
            <a:off x="5287759" y="2132064"/>
            <a:ext cx="1650634" cy="1650244"/>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Tx/>
              <a:buNone/>
              <a:defRPr sz="1200"/>
            </a:lvl1pPr>
          </a:lstStyle>
          <a:p>
            <a:r>
              <a:rPr lang="en-US" sz="1400" noProof="0" dirty="0">
                <a:cs typeface="Arial" pitchFamily="34" charset="0"/>
              </a:rPr>
              <a:t>Click icon to add photo</a:t>
            </a:r>
          </a:p>
        </p:txBody>
      </p:sp>
      <p:sp>
        <p:nvSpPr>
          <p:cNvPr id="39" name="Text placeholder 5">
            <a:extLst>
              <a:ext uri="{FF2B5EF4-FFF2-40B4-BE49-F238E27FC236}">
                <a16:creationId xmlns:a16="http://schemas.microsoft.com/office/drawing/2014/main" id="{B9D673A4-C543-9C26-7E55-8EB17385008B}"/>
              </a:ext>
            </a:extLst>
          </p:cNvPr>
          <p:cNvSpPr>
            <a:spLocks noGrp="1"/>
          </p:cNvSpPr>
          <p:nvPr>
            <p:ph type="body" sz="quarter" idx="29" hasCustomPrompt="1"/>
          </p:nvPr>
        </p:nvSpPr>
        <p:spPr>
          <a:xfrm>
            <a:off x="4976858" y="4088999"/>
            <a:ext cx="2272437" cy="472710"/>
          </a:xfrm>
          <a:prstGeom prst="rect">
            <a:avLst/>
          </a:prstGeom>
        </p:spPr>
        <p:txBody>
          <a:bodyPr lIns="0" tIns="0" rIns="0" bIns="0" anchor="b">
            <a:noAutofit/>
          </a:bodyPr>
          <a:lstStyle>
            <a:lvl1pPr marL="0" indent="0" algn="ctr">
              <a:lnSpc>
                <a:spcPct val="90000"/>
              </a:lnSpc>
              <a:spcBef>
                <a:spcPts val="0"/>
              </a:spcBef>
              <a:buNone/>
              <a:defRPr sz="16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40" name="Text placeholder 5">
            <a:extLst>
              <a:ext uri="{FF2B5EF4-FFF2-40B4-BE49-F238E27FC236}">
                <a16:creationId xmlns:a16="http://schemas.microsoft.com/office/drawing/2014/main" id="{185AC4BF-E6BF-D39D-A8E7-2505A33087F6}"/>
              </a:ext>
            </a:extLst>
          </p:cNvPr>
          <p:cNvSpPr>
            <a:spLocks noGrp="1"/>
          </p:cNvSpPr>
          <p:nvPr>
            <p:ph type="body" sz="quarter" idx="30" hasCustomPrompt="1"/>
          </p:nvPr>
        </p:nvSpPr>
        <p:spPr>
          <a:xfrm>
            <a:off x="4976858" y="4721784"/>
            <a:ext cx="2272437" cy="1117442"/>
          </a:xfrm>
          <a:prstGeom prst="rect">
            <a:avLst/>
          </a:prstGeom>
        </p:spPr>
        <p:txBody>
          <a:bodyPr lIns="0" tIns="0" rIns="0" bIns="0">
            <a:noAutofit/>
          </a:bodyPr>
          <a:lstStyle>
            <a:lvl1pPr marL="0" indent="0" algn="ctr">
              <a:spcBef>
                <a:spcPts val="0"/>
              </a:spcBef>
              <a:buNone/>
              <a:defRPr sz="1600" b="0">
                <a:solidFill>
                  <a:schemeClr val="tx1"/>
                </a:solidFill>
              </a:defRPr>
            </a:lvl1pPr>
            <a:lvl4pPr marL="1371600" indent="0">
              <a:buNone/>
              <a:defRPr/>
            </a:lvl4pPr>
          </a:lstStyle>
          <a:p>
            <a:pPr lvl="0"/>
            <a:r>
              <a:rPr lang="en-US" noProof="0" dirty="0"/>
              <a:t>Job title or role         Division or Location</a:t>
            </a:r>
          </a:p>
        </p:txBody>
      </p:sp>
      <p:sp>
        <p:nvSpPr>
          <p:cNvPr id="41" name="Picture placeholder 5" descr="Photograph of First and Last name &#10;(person the slide is referencing)">
            <a:extLst>
              <a:ext uri="{FF2B5EF4-FFF2-40B4-BE49-F238E27FC236}">
                <a16:creationId xmlns:a16="http://schemas.microsoft.com/office/drawing/2014/main" id="{ADB10A66-6145-1471-4C0C-5D7910FACEE1}"/>
              </a:ext>
            </a:extLst>
          </p:cNvPr>
          <p:cNvSpPr>
            <a:spLocks noGrp="1" noChangeAspect="1"/>
          </p:cNvSpPr>
          <p:nvPr>
            <p:ph type="pic" sz="quarter" idx="34" hasCustomPrompt="1"/>
          </p:nvPr>
        </p:nvSpPr>
        <p:spPr>
          <a:xfrm>
            <a:off x="8314739" y="2132064"/>
            <a:ext cx="1650634" cy="1650244"/>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Tx/>
              <a:buNone/>
              <a:defRPr sz="1200"/>
            </a:lvl1pPr>
          </a:lstStyle>
          <a:p>
            <a:r>
              <a:rPr lang="en-US" sz="1400" noProof="0" dirty="0">
                <a:cs typeface="Arial" pitchFamily="34" charset="0"/>
              </a:rPr>
              <a:t>Click icon to add photo</a:t>
            </a:r>
          </a:p>
        </p:txBody>
      </p:sp>
      <p:sp>
        <p:nvSpPr>
          <p:cNvPr id="42" name="Text placeholder 5">
            <a:extLst>
              <a:ext uri="{FF2B5EF4-FFF2-40B4-BE49-F238E27FC236}">
                <a16:creationId xmlns:a16="http://schemas.microsoft.com/office/drawing/2014/main" id="{2ED88A52-6A17-2AA0-73AC-0F77A3B7B442}"/>
              </a:ext>
            </a:extLst>
          </p:cNvPr>
          <p:cNvSpPr>
            <a:spLocks noGrp="1"/>
          </p:cNvSpPr>
          <p:nvPr>
            <p:ph type="body" sz="quarter" idx="31" hasCustomPrompt="1"/>
          </p:nvPr>
        </p:nvSpPr>
        <p:spPr>
          <a:xfrm>
            <a:off x="8003838" y="4088999"/>
            <a:ext cx="2272437" cy="472710"/>
          </a:xfrm>
          <a:prstGeom prst="rect">
            <a:avLst/>
          </a:prstGeom>
        </p:spPr>
        <p:txBody>
          <a:bodyPr lIns="0" tIns="0" rIns="0" bIns="0" anchor="b">
            <a:noAutofit/>
          </a:bodyPr>
          <a:lstStyle>
            <a:lvl1pPr marL="0" indent="0" algn="ctr">
              <a:lnSpc>
                <a:spcPct val="90000"/>
              </a:lnSpc>
              <a:spcBef>
                <a:spcPts val="0"/>
              </a:spcBef>
              <a:buNone/>
              <a:defRPr sz="16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43" name="Text placeholder 5">
            <a:extLst>
              <a:ext uri="{FF2B5EF4-FFF2-40B4-BE49-F238E27FC236}">
                <a16:creationId xmlns:a16="http://schemas.microsoft.com/office/drawing/2014/main" id="{08B978EE-ED47-502D-A0D5-7392A7960FDE}"/>
              </a:ext>
            </a:extLst>
          </p:cNvPr>
          <p:cNvSpPr>
            <a:spLocks noGrp="1"/>
          </p:cNvSpPr>
          <p:nvPr>
            <p:ph type="body" sz="quarter" idx="32" hasCustomPrompt="1"/>
          </p:nvPr>
        </p:nvSpPr>
        <p:spPr>
          <a:xfrm>
            <a:off x="8003838" y="4721784"/>
            <a:ext cx="2272437" cy="1117442"/>
          </a:xfrm>
          <a:prstGeom prst="rect">
            <a:avLst/>
          </a:prstGeom>
        </p:spPr>
        <p:txBody>
          <a:bodyPr lIns="0" tIns="0" rIns="0" bIns="0">
            <a:noAutofit/>
          </a:bodyPr>
          <a:lstStyle>
            <a:lvl1pPr marL="0" indent="0" algn="ctr">
              <a:spcBef>
                <a:spcPts val="0"/>
              </a:spcBef>
              <a:buNone/>
              <a:defRPr sz="1600" b="0">
                <a:solidFill>
                  <a:schemeClr val="tx1"/>
                </a:solidFill>
              </a:defRPr>
            </a:lvl1pPr>
            <a:lvl4pPr marL="1371600" indent="0">
              <a:buNone/>
              <a:defRPr/>
            </a:lvl4pPr>
          </a:lstStyle>
          <a:p>
            <a:pPr lvl="0"/>
            <a:r>
              <a:rPr lang="en-US" noProof="0" dirty="0"/>
              <a:t>Job title or role         Division or Location</a:t>
            </a:r>
          </a:p>
        </p:txBody>
      </p:sp>
      <p:sp>
        <p:nvSpPr>
          <p:cNvPr id="3" name="Footer Placeholder 2">
            <a:extLst>
              <a:ext uri="{FF2B5EF4-FFF2-40B4-BE49-F238E27FC236}">
                <a16:creationId xmlns:a16="http://schemas.microsoft.com/office/drawing/2014/main" id="{94311A63-055C-B023-572C-AF762E30BA31}"/>
              </a:ext>
              <a:ext uri="{C183D7F6-B498-43B3-948B-1728B52AA6E4}">
                <adec:decorative xmlns:adec="http://schemas.microsoft.com/office/drawing/2017/decorative" val="1"/>
              </a:ext>
            </a:extLst>
          </p:cNvPr>
          <p:cNvSpPr>
            <a:spLocks noGrp="1"/>
          </p:cNvSpPr>
          <p:nvPr userDrawn="1">
            <p:ph type="ftr" sz="quarter" idx="38"/>
          </p:nvPr>
        </p:nvSpPr>
        <p:spPr/>
        <p:txBody>
          <a:bodyPr/>
          <a:lstStyle>
            <a:lvl1pPr>
              <a:defRPr>
                <a:solidFill>
                  <a:srgbClr val="E6E6E6"/>
                </a:solidFill>
              </a:defRPr>
            </a:lvl1pPr>
          </a:lstStyle>
          <a:p>
            <a:endParaRPr lang="en-US" noProof="0" dirty="0"/>
          </a:p>
        </p:txBody>
      </p:sp>
      <p:sp>
        <p:nvSpPr>
          <p:cNvPr id="9" name="Slide Number Placeholder 8">
            <a:extLst>
              <a:ext uri="{FF2B5EF4-FFF2-40B4-BE49-F238E27FC236}">
                <a16:creationId xmlns:a16="http://schemas.microsoft.com/office/drawing/2014/main" id="{F97078C6-BBC5-8D5E-1DBF-9E32207B8A9F}"/>
              </a:ext>
              <a:ext uri="{C183D7F6-B498-43B3-948B-1728B52AA6E4}">
                <adec:decorative xmlns:adec="http://schemas.microsoft.com/office/drawing/2017/decorative" val="1"/>
              </a:ext>
            </a:extLst>
          </p:cNvPr>
          <p:cNvSpPr>
            <a:spLocks noGrp="1"/>
          </p:cNvSpPr>
          <p:nvPr userDrawn="1">
            <p:ph type="sldNum" sz="quarter" idx="37"/>
          </p:nvPr>
        </p:nvSpPr>
        <p:spPr/>
        <p:txBody>
          <a:bodyPr/>
          <a:lstStyle>
            <a:lvl1pPr>
              <a:defRPr>
                <a:solidFill>
                  <a:srgbClr val="E6E6E6"/>
                </a:solidFill>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1586648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 4A">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CDA66FE-4D5A-4E48-BDC4-6C987A8FA04A}"/>
              </a:ext>
            </a:extLst>
          </p:cNvPr>
          <p:cNvSpPr>
            <a:spLocks noGrp="1"/>
          </p:cNvSpPr>
          <p:nvPr>
            <p:ph type="title" hasCustomPrompt="1"/>
          </p:nvPr>
        </p:nvSpPr>
        <p:spPr>
          <a:xfrm>
            <a:off x="765737" y="683246"/>
            <a:ext cx="10676438" cy="531097"/>
          </a:xfrm>
          <a:noFill/>
        </p:spPr>
        <p:txBody>
          <a:bodyPr>
            <a:noAutofit/>
          </a:bodyPr>
          <a:lstStyle>
            <a:lvl1pPr>
              <a:defRPr sz="2800">
                <a:solidFill>
                  <a:schemeClr val="tx1"/>
                </a:solidFill>
              </a:defRPr>
            </a:lvl1pPr>
          </a:lstStyle>
          <a:p>
            <a:r>
              <a:rPr lang="en-US" noProof="0" dirty="0"/>
              <a:t>Team slide with 4 individuals (layout A) – click to add title</a:t>
            </a:r>
          </a:p>
        </p:txBody>
      </p:sp>
      <p:grpSp>
        <p:nvGrpSpPr>
          <p:cNvPr id="4" name="Group 3">
            <a:extLst>
              <a:ext uri="{FF2B5EF4-FFF2-40B4-BE49-F238E27FC236}">
                <a16:creationId xmlns:a16="http://schemas.microsoft.com/office/drawing/2014/main" id="{839BD4E2-CAF1-660B-B621-322151500C37}"/>
              </a:ext>
              <a:ext uri="{C183D7F6-B498-43B3-948B-1728B52AA6E4}">
                <adec:decorative xmlns:adec="http://schemas.microsoft.com/office/drawing/2017/decorative" val="1"/>
              </a:ext>
            </a:extLst>
          </p:cNvPr>
          <p:cNvGrpSpPr/>
          <p:nvPr userDrawn="1"/>
        </p:nvGrpSpPr>
        <p:grpSpPr>
          <a:xfrm>
            <a:off x="0" y="1417320"/>
            <a:ext cx="12193200" cy="4686324"/>
            <a:chOff x="0" y="1417320"/>
            <a:chExt cx="12193200" cy="4686324"/>
          </a:xfrm>
        </p:grpSpPr>
        <p:sp>
          <p:nvSpPr>
            <p:cNvPr id="5" name="TextBox 4">
              <a:extLst>
                <a:ext uri="{FF2B5EF4-FFF2-40B4-BE49-F238E27FC236}">
                  <a16:creationId xmlns:a16="http://schemas.microsoft.com/office/drawing/2014/main" id="{78A6216E-2B23-859B-D779-ADD510296439}"/>
                </a:ext>
                <a:ext uri="{C183D7F6-B498-43B3-948B-1728B52AA6E4}">
                  <adec:decorative xmlns:adec="http://schemas.microsoft.com/office/drawing/2017/decorative" val="1"/>
                </a:ext>
              </a:extLst>
            </p:cNvPr>
            <p:cNvSpPr txBox="1"/>
            <p:nvPr userDrawn="1"/>
          </p:nvSpPr>
          <p:spPr>
            <a:xfrm>
              <a:off x="0" y="1525320"/>
              <a:ext cx="12192000" cy="4578324"/>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6" name="TextBox 5">
              <a:extLst>
                <a:ext uri="{FF2B5EF4-FFF2-40B4-BE49-F238E27FC236}">
                  <a16:creationId xmlns:a16="http://schemas.microsoft.com/office/drawing/2014/main" id="{3E5F8A29-E0AF-3CF9-5179-EDB040F360EA}"/>
                </a:ext>
                <a:ext uri="{C183D7F6-B498-43B3-948B-1728B52AA6E4}">
                  <adec:decorative xmlns:adec="http://schemas.microsoft.com/office/drawing/2017/decorative" val="1"/>
                </a:ext>
              </a:extLst>
            </p:cNvPr>
            <p:cNvSpPr txBox="1"/>
            <p:nvPr userDrawn="1"/>
          </p:nvSpPr>
          <p:spPr>
            <a:xfrm>
              <a:off x="0" y="1417320"/>
              <a:ext cx="12193200" cy="108000"/>
            </a:xfrm>
            <a:prstGeom prst="rect">
              <a:avLst/>
            </a:prstGeom>
            <a:gradFill>
              <a:gsLst>
                <a:gs pos="60000">
                  <a:srgbClr val="B91C3A"/>
                </a:gs>
                <a:gs pos="0">
                  <a:srgbClr val="E31937"/>
                </a:gs>
                <a:gs pos="100000">
                  <a:srgbClr val="5236AB"/>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56" name="Picture placeholder 1" descr="Photograph of First and Last name &#10;(person the slide is referencing)">
            <a:extLst>
              <a:ext uri="{FF2B5EF4-FFF2-40B4-BE49-F238E27FC236}">
                <a16:creationId xmlns:a16="http://schemas.microsoft.com/office/drawing/2014/main" id="{61E355BA-E8F2-FA80-1060-127D34E1F29A}"/>
              </a:ext>
            </a:extLst>
          </p:cNvPr>
          <p:cNvSpPr>
            <a:spLocks noGrp="1"/>
          </p:cNvSpPr>
          <p:nvPr>
            <p:ph type="pic" sz="quarter" idx="12" hasCustomPrompt="1"/>
          </p:nvPr>
        </p:nvSpPr>
        <p:spPr>
          <a:xfrm>
            <a:off x="2021011" y="2276543"/>
            <a:ext cx="1319356" cy="1323730"/>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 typeface="Arial" panose="020B0604020202020204" pitchFamily="34" charset="0"/>
              <a:buNone/>
              <a:defRPr lang="fr-FR" sz="1200" dirty="0">
                <a:cs typeface="Arial" pitchFamily="34" charset="0"/>
              </a:defRPr>
            </a:lvl1pPr>
          </a:lstStyle>
          <a:p>
            <a:r>
              <a:rPr lang="en-US" sz="1400" noProof="0" dirty="0">
                <a:cs typeface="Arial" pitchFamily="34" charset="0"/>
              </a:rPr>
              <a:t>Click icon to add photo</a:t>
            </a:r>
          </a:p>
        </p:txBody>
      </p:sp>
      <p:sp>
        <p:nvSpPr>
          <p:cNvPr id="57" name="Name placeholder 1">
            <a:extLst>
              <a:ext uri="{FF2B5EF4-FFF2-40B4-BE49-F238E27FC236}">
                <a16:creationId xmlns:a16="http://schemas.microsoft.com/office/drawing/2014/main" id="{F8BE96B3-364D-CF0B-C4EE-FDD8FD85DB35}"/>
              </a:ext>
            </a:extLst>
          </p:cNvPr>
          <p:cNvSpPr>
            <a:spLocks noGrp="1"/>
          </p:cNvSpPr>
          <p:nvPr>
            <p:ph type="body" sz="quarter" idx="27" hasCustomPrompt="1"/>
          </p:nvPr>
        </p:nvSpPr>
        <p:spPr>
          <a:xfrm>
            <a:off x="1921089" y="4050585"/>
            <a:ext cx="1519200" cy="444201"/>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58" name="Title placeholder 1">
            <a:extLst>
              <a:ext uri="{FF2B5EF4-FFF2-40B4-BE49-F238E27FC236}">
                <a16:creationId xmlns:a16="http://schemas.microsoft.com/office/drawing/2014/main" id="{06D7070F-F243-4240-4F93-320217241765}"/>
              </a:ext>
            </a:extLst>
          </p:cNvPr>
          <p:cNvSpPr>
            <a:spLocks noGrp="1"/>
          </p:cNvSpPr>
          <p:nvPr>
            <p:ph type="body" sz="quarter" idx="28" hasCustomPrompt="1"/>
          </p:nvPr>
        </p:nvSpPr>
        <p:spPr>
          <a:xfrm>
            <a:off x="1921089" y="4657237"/>
            <a:ext cx="1519200" cy="929827"/>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lvl="0"/>
            <a:r>
              <a:rPr lang="en-US" noProof="0" dirty="0"/>
              <a:t>Job title or role Division or Location</a:t>
            </a:r>
          </a:p>
        </p:txBody>
      </p:sp>
      <p:sp>
        <p:nvSpPr>
          <p:cNvPr id="59" name="Picture placeholder 2" descr="Photograph of First and Last name &#10;(person the slide is referencing)">
            <a:extLst>
              <a:ext uri="{FF2B5EF4-FFF2-40B4-BE49-F238E27FC236}">
                <a16:creationId xmlns:a16="http://schemas.microsoft.com/office/drawing/2014/main" id="{3D456D4E-6644-5DF9-A9D7-88C041B42206}"/>
              </a:ext>
            </a:extLst>
          </p:cNvPr>
          <p:cNvSpPr>
            <a:spLocks noGrp="1"/>
          </p:cNvSpPr>
          <p:nvPr>
            <p:ph type="pic" sz="quarter" idx="13" hasCustomPrompt="1"/>
          </p:nvPr>
        </p:nvSpPr>
        <p:spPr>
          <a:xfrm>
            <a:off x="4292620" y="2276626"/>
            <a:ext cx="1319356" cy="1324860"/>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 typeface="Arial" panose="020B0604020202020204" pitchFamily="34" charset="0"/>
              <a:buNone/>
              <a:defRPr lang="fr-FR" sz="1200" dirty="0">
                <a:cs typeface="Arial" pitchFamily="34" charset="0"/>
              </a:defRPr>
            </a:lvl1pPr>
          </a:lstStyle>
          <a:p>
            <a:r>
              <a:rPr lang="en-US" sz="1400" noProof="0" dirty="0">
                <a:cs typeface="Arial" pitchFamily="34" charset="0"/>
              </a:rPr>
              <a:t>Click icon to add photo</a:t>
            </a:r>
          </a:p>
        </p:txBody>
      </p:sp>
      <p:sp>
        <p:nvSpPr>
          <p:cNvPr id="60" name="Name placeholder 2">
            <a:extLst>
              <a:ext uri="{FF2B5EF4-FFF2-40B4-BE49-F238E27FC236}">
                <a16:creationId xmlns:a16="http://schemas.microsoft.com/office/drawing/2014/main" id="{2BD28511-12ED-6273-45AB-79457976718F}"/>
              </a:ext>
            </a:extLst>
          </p:cNvPr>
          <p:cNvSpPr>
            <a:spLocks noGrp="1"/>
          </p:cNvSpPr>
          <p:nvPr>
            <p:ph type="body" sz="quarter" idx="29" hasCustomPrompt="1"/>
          </p:nvPr>
        </p:nvSpPr>
        <p:spPr>
          <a:xfrm>
            <a:off x="4192698" y="4050585"/>
            <a:ext cx="1519200" cy="444201"/>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61" name="Title placeholder 2">
            <a:extLst>
              <a:ext uri="{FF2B5EF4-FFF2-40B4-BE49-F238E27FC236}">
                <a16:creationId xmlns:a16="http://schemas.microsoft.com/office/drawing/2014/main" id="{CF8EC483-1935-30ED-F977-D8CFB5ECA5EA}"/>
              </a:ext>
            </a:extLst>
          </p:cNvPr>
          <p:cNvSpPr>
            <a:spLocks noGrp="1"/>
          </p:cNvSpPr>
          <p:nvPr>
            <p:ph type="body" sz="quarter" idx="30" hasCustomPrompt="1"/>
          </p:nvPr>
        </p:nvSpPr>
        <p:spPr>
          <a:xfrm>
            <a:off x="4192698" y="4657237"/>
            <a:ext cx="1519200" cy="929827"/>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lvl="0"/>
            <a:r>
              <a:rPr lang="en-US" noProof="0" dirty="0"/>
              <a:t>Job title or role Division or Location</a:t>
            </a:r>
          </a:p>
        </p:txBody>
      </p:sp>
      <p:sp>
        <p:nvSpPr>
          <p:cNvPr id="62" name="Picture placeholder 3" descr="Photograph of First and Last name &#10;(person the slide is referencing)">
            <a:extLst>
              <a:ext uri="{FF2B5EF4-FFF2-40B4-BE49-F238E27FC236}">
                <a16:creationId xmlns:a16="http://schemas.microsoft.com/office/drawing/2014/main" id="{2951CF9E-670B-FB68-05C9-C84EE6E2B780}"/>
              </a:ext>
            </a:extLst>
          </p:cNvPr>
          <p:cNvSpPr>
            <a:spLocks noGrp="1"/>
          </p:cNvSpPr>
          <p:nvPr>
            <p:ph type="pic" sz="quarter" idx="15" hasCustomPrompt="1"/>
          </p:nvPr>
        </p:nvSpPr>
        <p:spPr>
          <a:xfrm>
            <a:off x="6580025" y="2276626"/>
            <a:ext cx="1319356" cy="1324860"/>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 typeface="Arial" panose="020B0604020202020204" pitchFamily="34" charset="0"/>
              <a:buNone/>
              <a:defRPr lang="fr-FR" sz="1200">
                <a:cs typeface="Arial" pitchFamily="34" charset="0"/>
              </a:defRPr>
            </a:lvl1pPr>
          </a:lstStyle>
          <a:p>
            <a:r>
              <a:rPr lang="en-US" sz="1400" noProof="0" dirty="0">
                <a:cs typeface="Arial" pitchFamily="34" charset="0"/>
              </a:rPr>
              <a:t>Click icon to add photo</a:t>
            </a:r>
          </a:p>
        </p:txBody>
      </p:sp>
      <p:sp>
        <p:nvSpPr>
          <p:cNvPr id="63" name="Name placeholder 3">
            <a:extLst>
              <a:ext uri="{FF2B5EF4-FFF2-40B4-BE49-F238E27FC236}">
                <a16:creationId xmlns:a16="http://schemas.microsoft.com/office/drawing/2014/main" id="{858A0D1D-CB20-FBC4-5A9D-B1286D8A0908}"/>
              </a:ext>
            </a:extLst>
          </p:cNvPr>
          <p:cNvSpPr>
            <a:spLocks noGrp="1"/>
          </p:cNvSpPr>
          <p:nvPr>
            <p:ph type="body" sz="quarter" idx="31" hasCustomPrompt="1"/>
          </p:nvPr>
        </p:nvSpPr>
        <p:spPr>
          <a:xfrm>
            <a:off x="6480103" y="4050585"/>
            <a:ext cx="1519200" cy="444201"/>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64" name="Title placeholder 3">
            <a:extLst>
              <a:ext uri="{FF2B5EF4-FFF2-40B4-BE49-F238E27FC236}">
                <a16:creationId xmlns:a16="http://schemas.microsoft.com/office/drawing/2014/main" id="{0E3B37AD-C100-1938-BFC7-82820CCFF2A9}"/>
              </a:ext>
            </a:extLst>
          </p:cNvPr>
          <p:cNvSpPr>
            <a:spLocks noGrp="1"/>
          </p:cNvSpPr>
          <p:nvPr>
            <p:ph type="body" sz="quarter" idx="32" hasCustomPrompt="1"/>
          </p:nvPr>
        </p:nvSpPr>
        <p:spPr>
          <a:xfrm>
            <a:off x="6480103" y="4657237"/>
            <a:ext cx="1519200" cy="929827"/>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lvl="0"/>
            <a:r>
              <a:rPr lang="en-US" noProof="0" dirty="0"/>
              <a:t>Job title or role Division or Location</a:t>
            </a:r>
          </a:p>
        </p:txBody>
      </p:sp>
      <p:sp>
        <p:nvSpPr>
          <p:cNvPr id="65" name="Picture placeholder 4" descr="Photograph of First and Last name &#10;(person the slide is referencing)">
            <a:extLst>
              <a:ext uri="{FF2B5EF4-FFF2-40B4-BE49-F238E27FC236}">
                <a16:creationId xmlns:a16="http://schemas.microsoft.com/office/drawing/2014/main" id="{C4496A7D-273A-76C6-B132-C131F661FA13}"/>
              </a:ext>
            </a:extLst>
          </p:cNvPr>
          <p:cNvSpPr>
            <a:spLocks noGrp="1"/>
          </p:cNvSpPr>
          <p:nvPr>
            <p:ph type="pic" sz="quarter" idx="14" hasCustomPrompt="1"/>
          </p:nvPr>
        </p:nvSpPr>
        <p:spPr>
          <a:xfrm>
            <a:off x="8859634" y="2276626"/>
            <a:ext cx="1319356" cy="1324860"/>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 typeface="Arial" panose="020B0604020202020204" pitchFamily="34" charset="0"/>
              <a:buNone/>
              <a:defRPr lang="fr-FR" sz="1200">
                <a:cs typeface="Arial" pitchFamily="34" charset="0"/>
              </a:defRPr>
            </a:lvl1pPr>
          </a:lstStyle>
          <a:p>
            <a:r>
              <a:rPr lang="en-US" sz="1400" noProof="0" dirty="0">
                <a:cs typeface="Arial" pitchFamily="34" charset="0"/>
              </a:rPr>
              <a:t>Click icon to add photo</a:t>
            </a:r>
          </a:p>
        </p:txBody>
      </p:sp>
      <p:sp>
        <p:nvSpPr>
          <p:cNvPr id="66" name="Name placeholder 4">
            <a:extLst>
              <a:ext uri="{FF2B5EF4-FFF2-40B4-BE49-F238E27FC236}">
                <a16:creationId xmlns:a16="http://schemas.microsoft.com/office/drawing/2014/main" id="{97DBE2D5-E353-851D-37B3-4F25F0EFAF68}"/>
              </a:ext>
            </a:extLst>
          </p:cNvPr>
          <p:cNvSpPr>
            <a:spLocks noGrp="1"/>
          </p:cNvSpPr>
          <p:nvPr>
            <p:ph type="body" sz="quarter" idx="33" hasCustomPrompt="1"/>
          </p:nvPr>
        </p:nvSpPr>
        <p:spPr>
          <a:xfrm>
            <a:off x="8759712" y="4050585"/>
            <a:ext cx="1519200" cy="444201"/>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67" name="Text placeholder 4">
            <a:extLst>
              <a:ext uri="{FF2B5EF4-FFF2-40B4-BE49-F238E27FC236}">
                <a16:creationId xmlns:a16="http://schemas.microsoft.com/office/drawing/2014/main" id="{CB7A0617-2753-C524-D31E-9114CDB7112D}"/>
              </a:ext>
            </a:extLst>
          </p:cNvPr>
          <p:cNvSpPr>
            <a:spLocks noGrp="1"/>
          </p:cNvSpPr>
          <p:nvPr>
            <p:ph type="body" sz="quarter" idx="34" hasCustomPrompt="1"/>
          </p:nvPr>
        </p:nvSpPr>
        <p:spPr>
          <a:xfrm>
            <a:off x="8759712" y="4657237"/>
            <a:ext cx="1519200" cy="929827"/>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lvl="0"/>
            <a:r>
              <a:rPr lang="en-US" noProof="0" dirty="0"/>
              <a:t>Job title or role Division or Location</a:t>
            </a:r>
          </a:p>
        </p:txBody>
      </p:sp>
      <p:sp>
        <p:nvSpPr>
          <p:cNvPr id="3" name="Footer Placeholder 2">
            <a:extLst>
              <a:ext uri="{FF2B5EF4-FFF2-40B4-BE49-F238E27FC236}">
                <a16:creationId xmlns:a16="http://schemas.microsoft.com/office/drawing/2014/main" id="{C643F272-716A-1371-7363-CAC9AC80ED7D}"/>
              </a:ext>
              <a:ext uri="{C183D7F6-B498-43B3-948B-1728B52AA6E4}">
                <adec:decorative xmlns:adec="http://schemas.microsoft.com/office/drawing/2017/decorative" val="1"/>
              </a:ext>
            </a:extLst>
          </p:cNvPr>
          <p:cNvSpPr>
            <a:spLocks noGrp="1"/>
          </p:cNvSpPr>
          <p:nvPr userDrawn="1">
            <p:ph type="ftr" sz="quarter" idx="38"/>
          </p:nvPr>
        </p:nvSpPr>
        <p:spPr/>
        <p:txBody>
          <a:bodyPr/>
          <a:lstStyle>
            <a:lvl1pPr>
              <a:defRPr>
                <a:solidFill>
                  <a:srgbClr val="E6E6E6"/>
                </a:solidFill>
              </a:defRPr>
            </a:lvl1pPr>
          </a:lstStyle>
          <a:p>
            <a:endParaRPr lang="en-US" noProof="0" dirty="0"/>
          </a:p>
        </p:txBody>
      </p:sp>
      <p:sp>
        <p:nvSpPr>
          <p:cNvPr id="9" name="Slide Number Placeholder 8">
            <a:extLst>
              <a:ext uri="{FF2B5EF4-FFF2-40B4-BE49-F238E27FC236}">
                <a16:creationId xmlns:a16="http://schemas.microsoft.com/office/drawing/2014/main" id="{0A3B1690-105B-4E85-4DE8-784706BAA767}"/>
              </a:ext>
              <a:ext uri="{C183D7F6-B498-43B3-948B-1728B52AA6E4}">
                <adec:decorative xmlns:adec="http://schemas.microsoft.com/office/drawing/2017/decorative" val="1"/>
              </a:ext>
            </a:extLst>
          </p:cNvPr>
          <p:cNvSpPr>
            <a:spLocks noGrp="1"/>
          </p:cNvSpPr>
          <p:nvPr userDrawn="1">
            <p:ph type="sldNum" sz="quarter" idx="37"/>
          </p:nvPr>
        </p:nvSpPr>
        <p:spPr/>
        <p:txBody>
          <a:bodyPr/>
          <a:lstStyle>
            <a:lvl1pPr>
              <a:defRPr>
                <a:solidFill>
                  <a:srgbClr val="E6E6E6"/>
                </a:solidFill>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599834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 4B">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CDA66FE-4D5A-4E48-BDC4-6C987A8FA04A}"/>
              </a:ext>
            </a:extLst>
          </p:cNvPr>
          <p:cNvSpPr>
            <a:spLocks noGrp="1"/>
          </p:cNvSpPr>
          <p:nvPr>
            <p:ph type="title" hasCustomPrompt="1"/>
          </p:nvPr>
        </p:nvSpPr>
        <p:spPr>
          <a:xfrm>
            <a:off x="765737" y="683246"/>
            <a:ext cx="10676438" cy="531097"/>
          </a:xfrm>
          <a:noFill/>
        </p:spPr>
        <p:txBody>
          <a:bodyPr>
            <a:noAutofit/>
          </a:bodyPr>
          <a:lstStyle>
            <a:lvl1pPr>
              <a:defRPr sz="2800">
                <a:solidFill>
                  <a:schemeClr val="tx1"/>
                </a:solidFill>
              </a:defRPr>
            </a:lvl1pPr>
          </a:lstStyle>
          <a:p>
            <a:r>
              <a:rPr lang="en-US" noProof="0" dirty="0"/>
              <a:t>Team slide with 4 individuals (layout B) – click to add title</a:t>
            </a:r>
          </a:p>
        </p:txBody>
      </p:sp>
      <p:grpSp>
        <p:nvGrpSpPr>
          <p:cNvPr id="4" name="Group 3">
            <a:extLst>
              <a:ext uri="{FF2B5EF4-FFF2-40B4-BE49-F238E27FC236}">
                <a16:creationId xmlns:a16="http://schemas.microsoft.com/office/drawing/2014/main" id="{F6BC0E8E-EB61-8CEA-6B3D-89362B4F7469}"/>
              </a:ext>
              <a:ext uri="{C183D7F6-B498-43B3-948B-1728B52AA6E4}">
                <adec:decorative xmlns:adec="http://schemas.microsoft.com/office/drawing/2017/decorative" val="1"/>
              </a:ext>
            </a:extLst>
          </p:cNvPr>
          <p:cNvGrpSpPr/>
          <p:nvPr userDrawn="1"/>
        </p:nvGrpSpPr>
        <p:grpSpPr>
          <a:xfrm>
            <a:off x="0" y="1417320"/>
            <a:ext cx="12193200" cy="4686324"/>
            <a:chOff x="0" y="1417320"/>
            <a:chExt cx="12193200" cy="4686324"/>
          </a:xfrm>
        </p:grpSpPr>
        <p:sp>
          <p:nvSpPr>
            <p:cNvPr id="5" name="TextBox 4">
              <a:extLst>
                <a:ext uri="{FF2B5EF4-FFF2-40B4-BE49-F238E27FC236}">
                  <a16:creationId xmlns:a16="http://schemas.microsoft.com/office/drawing/2014/main" id="{4574812D-09D8-25C4-10C1-33805E082B26}"/>
                </a:ext>
                <a:ext uri="{C183D7F6-B498-43B3-948B-1728B52AA6E4}">
                  <adec:decorative xmlns:adec="http://schemas.microsoft.com/office/drawing/2017/decorative" val="1"/>
                </a:ext>
              </a:extLst>
            </p:cNvPr>
            <p:cNvSpPr txBox="1"/>
            <p:nvPr userDrawn="1"/>
          </p:nvSpPr>
          <p:spPr>
            <a:xfrm>
              <a:off x="0" y="1525320"/>
              <a:ext cx="12192000" cy="4578324"/>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6" name="TextBox 5">
              <a:extLst>
                <a:ext uri="{FF2B5EF4-FFF2-40B4-BE49-F238E27FC236}">
                  <a16:creationId xmlns:a16="http://schemas.microsoft.com/office/drawing/2014/main" id="{B238EC40-3B5D-575C-3AA5-DC9059DDAD95}"/>
                </a:ext>
                <a:ext uri="{C183D7F6-B498-43B3-948B-1728B52AA6E4}">
                  <adec:decorative xmlns:adec="http://schemas.microsoft.com/office/drawing/2017/decorative" val="1"/>
                </a:ext>
              </a:extLst>
            </p:cNvPr>
            <p:cNvSpPr txBox="1"/>
            <p:nvPr userDrawn="1"/>
          </p:nvSpPr>
          <p:spPr>
            <a:xfrm>
              <a:off x="0" y="1417320"/>
              <a:ext cx="12193200" cy="108000"/>
            </a:xfrm>
            <a:prstGeom prst="rect">
              <a:avLst/>
            </a:prstGeom>
            <a:gradFill>
              <a:gsLst>
                <a:gs pos="0">
                  <a:srgbClr val="FFCDD2"/>
                </a:gs>
                <a:gs pos="33000">
                  <a:srgbClr val="FF6A00"/>
                </a:gs>
                <a:gs pos="66000">
                  <a:srgbClr val="E31937"/>
                </a:gs>
                <a:gs pos="100000">
                  <a:srgbClr val="991F3D"/>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54" name="Picture placeholder 1" descr="Photograph of First and Last name &#10;(person the slide is referencing)">
            <a:extLst>
              <a:ext uri="{FF2B5EF4-FFF2-40B4-BE49-F238E27FC236}">
                <a16:creationId xmlns:a16="http://schemas.microsoft.com/office/drawing/2014/main" id="{BC75D193-B63D-3EB1-5C51-02DFEEF844EC}"/>
              </a:ext>
            </a:extLst>
          </p:cNvPr>
          <p:cNvSpPr>
            <a:spLocks noGrp="1"/>
          </p:cNvSpPr>
          <p:nvPr>
            <p:ph type="pic" sz="quarter" idx="12" hasCustomPrompt="1"/>
          </p:nvPr>
        </p:nvSpPr>
        <p:spPr>
          <a:xfrm>
            <a:off x="2021011" y="2276543"/>
            <a:ext cx="1319356" cy="1323730"/>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 typeface="Arial" panose="020B0604020202020204" pitchFamily="34" charset="0"/>
              <a:buNone/>
              <a:defRPr lang="fr-FR" sz="1200" dirty="0">
                <a:cs typeface="Arial" pitchFamily="34" charset="0"/>
              </a:defRPr>
            </a:lvl1pPr>
          </a:lstStyle>
          <a:p>
            <a:r>
              <a:rPr lang="en-US" sz="1400" noProof="0" dirty="0">
                <a:cs typeface="Arial" pitchFamily="34" charset="0"/>
              </a:rPr>
              <a:t>Click icon to add photo</a:t>
            </a:r>
          </a:p>
        </p:txBody>
      </p:sp>
      <p:sp>
        <p:nvSpPr>
          <p:cNvPr id="42" name="Name placeholder 1">
            <a:extLst>
              <a:ext uri="{FF2B5EF4-FFF2-40B4-BE49-F238E27FC236}">
                <a16:creationId xmlns:a16="http://schemas.microsoft.com/office/drawing/2014/main" id="{21EEAEC1-5542-BE87-4E61-120E5F176CE7}"/>
              </a:ext>
            </a:extLst>
          </p:cNvPr>
          <p:cNvSpPr>
            <a:spLocks noGrp="1"/>
          </p:cNvSpPr>
          <p:nvPr>
            <p:ph type="body" sz="quarter" idx="27" hasCustomPrompt="1"/>
          </p:nvPr>
        </p:nvSpPr>
        <p:spPr>
          <a:xfrm>
            <a:off x="1921089" y="4050585"/>
            <a:ext cx="1519200" cy="444201"/>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43" name="Title placeholder 1">
            <a:extLst>
              <a:ext uri="{FF2B5EF4-FFF2-40B4-BE49-F238E27FC236}">
                <a16:creationId xmlns:a16="http://schemas.microsoft.com/office/drawing/2014/main" id="{762E9E9E-5555-BEF0-CFD7-1F514520E615}"/>
              </a:ext>
            </a:extLst>
          </p:cNvPr>
          <p:cNvSpPr>
            <a:spLocks noGrp="1"/>
          </p:cNvSpPr>
          <p:nvPr>
            <p:ph type="body" sz="quarter" idx="28" hasCustomPrompt="1"/>
          </p:nvPr>
        </p:nvSpPr>
        <p:spPr>
          <a:xfrm>
            <a:off x="1921089" y="4657237"/>
            <a:ext cx="1519200" cy="929827"/>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lvl="0"/>
            <a:r>
              <a:rPr lang="en-US" noProof="0" dirty="0"/>
              <a:t>Job title or role Division or Location</a:t>
            </a:r>
          </a:p>
        </p:txBody>
      </p:sp>
      <p:sp>
        <p:nvSpPr>
          <p:cNvPr id="55" name="Picture placeholder 2" descr="Photograph of First and Last name &#10;(person the slide is referencing)">
            <a:extLst>
              <a:ext uri="{FF2B5EF4-FFF2-40B4-BE49-F238E27FC236}">
                <a16:creationId xmlns:a16="http://schemas.microsoft.com/office/drawing/2014/main" id="{E3A5396A-9C06-97E5-D236-BBECD913A2DB}"/>
              </a:ext>
            </a:extLst>
          </p:cNvPr>
          <p:cNvSpPr>
            <a:spLocks noGrp="1"/>
          </p:cNvSpPr>
          <p:nvPr>
            <p:ph type="pic" sz="quarter" idx="13" hasCustomPrompt="1"/>
          </p:nvPr>
        </p:nvSpPr>
        <p:spPr>
          <a:xfrm>
            <a:off x="4292620" y="2276626"/>
            <a:ext cx="1319356" cy="1324860"/>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 typeface="Arial" panose="020B0604020202020204" pitchFamily="34" charset="0"/>
              <a:buNone/>
              <a:defRPr lang="fr-FR" sz="1200" dirty="0">
                <a:cs typeface="Arial" pitchFamily="34" charset="0"/>
              </a:defRPr>
            </a:lvl1pPr>
          </a:lstStyle>
          <a:p>
            <a:r>
              <a:rPr lang="en-US" sz="1400" noProof="0" dirty="0">
                <a:cs typeface="Arial" pitchFamily="34" charset="0"/>
              </a:rPr>
              <a:t>Click icon to add photo</a:t>
            </a:r>
          </a:p>
        </p:txBody>
      </p:sp>
      <p:sp>
        <p:nvSpPr>
          <p:cNvPr id="45" name="Name placeholder 2">
            <a:extLst>
              <a:ext uri="{FF2B5EF4-FFF2-40B4-BE49-F238E27FC236}">
                <a16:creationId xmlns:a16="http://schemas.microsoft.com/office/drawing/2014/main" id="{C6918BD0-8C15-5CC0-08DA-8AFEA9292F8C}"/>
              </a:ext>
            </a:extLst>
          </p:cNvPr>
          <p:cNvSpPr>
            <a:spLocks noGrp="1"/>
          </p:cNvSpPr>
          <p:nvPr>
            <p:ph type="body" sz="quarter" idx="29" hasCustomPrompt="1"/>
          </p:nvPr>
        </p:nvSpPr>
        <p:spPr>
          <a:xfrm>
            <a:off x="4192698" y="4050585"/>
            <a:ext cx="1519200" cy="444201"/>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46" name="Title placeholder 2">
            <a:extLst>
              <a:ext uri="{FF2B5EF4-FFF2-40B4-BE49-F238E27FC236}">
                <a16:creationId xmlns:a16="http://schemas.microsoft.com/office/drawing/2014/main" id="{9C26550F-706D-C4D7-00A0-9965441C179A}"/>
              </a:ext>
            </a:extLst>
          </p:cNvPr>
          <p:cNvSpPr>
            <a:spLocks noGrp="1"/>
          </p:cNvSpPr>
          <p:nvPr>
            <p:ph type="body" sz="quarter" idx="30" hasCustomPrompt="1"/>
          </p:nvPr>
        </p:nvSpPr>
        <p:spPr>
          <a:xfrm>
            <a:off x="4192698" y="4657237"/>
            <a:ext cx="1519200" cy="929827"/>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lvl="0"/>
            <a:r>
              <a:rPr lang="en-US" noProof="0" dirty="0"/>
              <a:t>Job title or role Division or Location</a:t>
            </a:r>
          </a:p>
        </p:txBody>
      </p:sp>
      <p:sp>
        <p:nvSpPr>
          <p:cNvPr id="47" name="Picture placeholder 3" descr="Photograph of First and Last name &#10;(person the slide is referencing)">
            <a:extLst>
              <a:ext uri="{FF2B5EF4-FFF2-40B4-BE49-F238E27FC236}">
                <a16:creationId xmlns:a16="http://schemas.microsoft.com/office/drawing/2014/main" id="{BD11C062-10D2-EF6D-D335-BCA75A030485}"/>
              </a:ext>
            </a:extLst>
          </p:cNvPr>
          <p:cNvSpPr>
            <a:spLocks noGrp="1"/>
          </p:cNvSpPr>
          <p:nvPr>
            <p:ph type="pic" sz="quarter" idx="15" hasCustomPrompt="1"/>
          </p:nvPr>
        </p:nvSpPr>
        <p:spPr>
          <a:xfrm>
            <a:off x="6580025" y="2276626"/>
            <a:ext cx="1319356" cy="1324860"/>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 typeface="Arial" panose="020B0604020202020204" pitchFamily="34" charset="0"/>
              <a:buNone/>
              <a:defRPr lang="fr-FR" sz="1200">
                <a:cs typeface="Arial" pitchFamily="34" charset="0"/>
              </a:defRPr>
            </a:lvl1pPr>
          </a:lstStyle>
          <a:p>
            <a:r>
              <a:rPr lang="en-US" sz="1400" noProof="0" dirty="0">
                <a:cs typeface="Arial" pitchFamily="34" charset="0"/>
              </a:rPr>
              <a:t>Click icon to add photo</a:t>
            </a:r>
          </a:p>
        </p:txBody>
      </p:sp>
      <p:sp>
        <p:nvSpPr>
          <p:cNvPr id="48" name="Name placeholder 3">
            <a:extLst>
              <a:ext uri="{FF2B5EF4-FFF2-40B4-BE49-F238E27FC236}">
                <a16:creationId xmlns:a16="http://schemas.microsoft.com/office/drawing/2014/main" id="{FEF8E10B-95A1-9662-0209-D35B338B2804}"/>
              </a:ext>
            </a:extLst>
          </p:cNvPr>
          <p:cNvSpPr>
            <a:spLocks noGrp="1"/>
          </p:cNvSpPr>
          <p:nvPr>
            <p:ph type="body" sz="quarter" idx="31" hasCustomPrompt="1"/>
          </p:nvPr>
        </p:nvSpPr>
        <p:spPr>
          <a:xfrm>
            <a:off x="6480103" y="4050585"/>
            <a:ext cx="1519200" cy="444201"/>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49" name="Title placeholder 3">
            <a:extLst>
              <a:ext uri="{FF2B5EF4-FFF2-40B4-BE49-F238E27FC236}">
                <a16:creationId xmlns:a16="http://schemas.microsoft.com/office/drawing/2014/main" id="{4D3D5982-FC92-05C9-5D34-2E8DD3769AC9}"/>
              </a:ext>
            </a:extLst>
          </p:cNvPr>
          <p:cNvSpPr>
            <a:spLocks noGrp="1"/>
          </p:cNvSpPr>
          <p:nvPr>
            <p:ph type="body" sz="quarter" idx="32" hasCustomPrompt="1"/>
          </p:nvPr>
        </p:nvSpPr>
        <p:spPr>
          <a:xfrm>
            <a:off x="6480103" y="4657237"/>
            <a:ext cx="1519200" cy="929827"/>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lvl="0"/>
            <a:r>
              <a:rPr lang="en-US" noProof="0" dirty="0"/>
              <a:t>Job title or role Division or Location</a:t>
            </a:r>
          </a:p>
        </p:txBody>
      </p:sp>
      <p:sp>
        <p:nvSpPr>
          <p:cNvPr id="50" name="Picture placeholder 4" descr="Photograph of First and Last name &#10;(person the slide is referencing)">
            <a:extLst>
              <a:ext uri="{FF2B5EF4-FFF2-40B4-BE49-F238E27FC236}">
                <a16:creationId xmlns:a16="http://schemas.microsoft.com/office/drawing/2014/main" id="{2D1D6470-DA39-6042-ACD6-36D59EAE5DEB}"/>
              </a:ext>
            </a:extLst>
          </p:cNvPr>
          <p:cNvSpPr>
            <a:spLocks noGrp="1"/>
          </p:cNvSpPr>
          <p:nvPr>
            <p:ph type="pic" sz="quarter" idx="14" hasCustomPrompt="1"/>
          </p:nvPr>
        </p:nvSpPr>
        <p:spPr>
          <a:xfrm>
            <a:off x="8859634" y="2276626"/>
            <a:ext cx="1319356" cy="1324860"/>
          </a:xfrm>
          <a:prstGeom prst="rect">
            <a:avLst/>
          </a:prstGeom>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0" indent="0">
              <a:buFont typeface="Arial" panose="020B0604020202020204" pitchFamily="34" charset="0"/>
              <a:buNone/>
              <a:defRPr lang="fr-FR" sz="1200">
                <a:cs typeface="Arial" pitchFamily="34" charset="0"/>
              </a:defRPr>
            </a:lvl1pPr>
          </a:lstStyle>
          <a:p>
            <a:r>
              <a:rPr lang="en-US" sz="1400" noProof="0" dirty="0">
                <a:cs typeface="Arial" pitchFamily="34" charset="0"/>
              </a:rPr>
              <a:t>Click icon to add photo</a:t>
            </a:r>
          </a:p>
        </p:txBody>
      </p:sp>
      <p:sp>
        <p:nvSpPr>
          <p:cNvPr id="51" name="Name placeholder 4">
            <a:extLst>
              <a:ext uri="{FF2B5EF4-FFF2-40B4-BE49-F238E27FC236}">
                <a16:creationId xmlns:a16="http://schemas.microsoft.com/office/drawing/2014/main" id="{DE0955AD-9D5F-CAD4-2F91-4C4DB0D77DA5}"/>
              </a:ext>
            </a:extLst>
          </p:cNvPr>
          <p:cNvSpPr>
            <a:spLocks noGrp="1"/>
          </p:cNvSpPr>
          <p:nvPr>
            <p:ph type="body" sz="quarter" idx="33" hasCustomPrompt="1"/>
          </p:nvPr>
        </p:nvSpPr>
        <p:spPr>
          <a:xfrm>
            <a:off x="8759712" y="4050585"/>
            <a:ext cx="1519200" cy="444201"/>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marL="0" marR="0" lvl="0" indent="0" algn="ctr" defTabSz="914400" rtl="0" eaLnBrk="1" fontAlgn="auto" latinLnBrk="0" hangingPunct="1">
              <a:lnSpc>
                <a:spcPct val="90000"/>
              </a:lnSpc>
              <a:spcBef>
                <a:spcPts val="0"/>
              </a:spcBef>
              <a:spcAft>
                <a:spcPts val="0"/>
              </a:spcAft>
              <a:buClrTx/>
              <a:buSzTx/>
              <a:buFont typeface="Arial" pitchFamily="34" charset="0"/>
              <a:buNone/>
              <a:tabLst/>
              <a:defRPr/>
            </a:pPr>
            <a:r>
              <a:rPr lang="en-US" noProof="0" dirty="0"/>
              <a:t>First and Last name</a:t>
            </a:r>
          </a:p>
        </p:txBody>
      </p:sp>
      <p:sp>
        <p:nvSpPr>
          <p:cNvPr id="52" name="Text placeholder 4">
            <a:extLst>
              <a:ext uri="{FF2B5EF4-FFF2-40B4-BE49-F238E27FC236}">
                <a16:creationId xmlns:a16="http://schemas.microsoft.com/office/drawing/2014/main" id="{98EBA5D6-58EC-CC31-FCF7-A9CE29BC8BB5}"/>
              </a:ext>
            </a:extLst>
          </p:cNvPr>
          <p:cNvSpPr>
            <a:spLocks noGrp="1"/>
          </p:cNvSpPr>
          <p:nvPr>
            <p:ph type="body" sz="quarter" idx="34" hasCustomPrompt="1"/>
          </p:nvPr>
        </p:nvSpPr>
        <p:spPr>
          <a:xfrm>
            <a:off x="8759712" y="4657237"/>
            <a:ext cx="1519200" cy="929827"/>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lvl="0"/>
            <a:r>
              <a:rPr lang="en-US" noProof="0" dirty="0"/>
              <a:t>Job title or role Division or Location</a:t>
            </a:r>
          </a:p>
        </p:txBody>
      </p:sp>
      <p:sp>
        <p:nvSpPr>
          <p:cNvPr id="3" name="Footer Placeholder 2">
            <a:extLst>
              <a:ext uri="{FF2B5EF4-FFF2-40B4-BE49-F238E27FC236}">
                <a16:creationId xmlns:a16="http://schemas.microsoft.com/office/drawing/2014/main" id="{8C4B056E-C443-96BF-B229-D1D085FFC634}"/>
              </a:ext>
              <a:ext uri="{C183D7F6-B498-43B3-948B-1728B52AA6E4}">
                <adec:decorative xmlns:adec="http://schemas.microsoft.com/office/drawing/2017/decorative" val="1"/>
              </a:ext>
            </a:extLst>
          </p:cNvPr>
          <p:cNvSpPr>
            <a:spLocks noGrp="1"/>
          </p:cNvSpPr>
          <p:nvPr userDrawn="1">
            <p:ph type="ftr" sz="quarter" idx="38"/>
          </p:nvPr>
        </p:nvSpPr>
        <p:spPr>
          <a:xfrm>
            <a:off x="4044193" y="6952791"/>
            <a:ext cx="4114800" cy="137160"/>
          </a:xfrm>
        </p:spPr>
        <p:txBody>
          <a:bodyPr/>
          <a:lstStyle>
            <a:lvl1pPr>
              <a:defRPr>
                <a:solidFill>
                  <a:srgbClr val="E6E6E6"/>
                </a:solidFill>
              </a:defRPr>
            </a:lvl1pPr>
          </a:lstStyle>
          <a:p>
            <a:endParaRPr lang="en-US" noProof="0" dirty="0"/>
          </a:p>
        </p:txBody>
      </p:sp>
      <p:sp>
        <p:nvSpPr>
          <p:cNvPr id="9" name="Slide Number Placeholder 8">
            <a:extLst>
              <a:ext uri="{FF2B5EF4-FFF2-40B4-BE49-F238E27FC236}">
                <a16:creationId xmlns:a16="http://schemas.microsoft.com/office/drawing/2014/main" id="{3A8F6EAA-8485-183F-ACBE-90ADE7ED61E6}"/>
              </a:ext>
              <a:ext uri="{C183D7F6-B498-43B3-948B-1728B52AA6E4}">
                <adec:decorative xmlns:adec="http://schemas.microsoft.com/office/drawing/2017/decorative" val="1"/>
              </a:ext>
            </a:extLst>
          </p:cNvPr>
          <p:cNvSpPr>
            <a:spLocks noGrp="1"/>
          </p:cNvSpPr>
          <p:nvPr userDrawn="1">
            <p:ph type="sldNum" sz="quarter" idx="37"/>
          </p:nvPr>
        </p:nvSpPr>
        <p:spPr>
          <a:xfrm>
            <a:off x="11168627" y="6952791"/>
            <a:ext cx="261660" cy="137160"/>
          </a:xfrm>
        </p:spPr>
        <p:txBody>
          <a:bodyPr/>
          <a:lstStyle>
            <a:lvl1pPr>
              <a:defRPr>
                <a:solidFill>
                  <a:srgbClr val="E6E6E6"/>
                </a:solidFill>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174012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 5A">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FCE2C510-3773-D94D-B183-17C419A0D8BD}"/>
              </a:ext>
            </a:extLst>
          </p:cNvPr>
          <p:cNvSpPr>
            <a:spLocks noGrp="1"/>
          </p:cNvSpPr>
          <p:nvPr>
            <p:ph type="title" hasCustomPrompt="1"/>
          </p:nvPr>
        </p:nvSpPr>
        <p:spPr>
          <a:xfrm>
            <a:off x="765737" y="683246"/>
            <a:ext cx="10676438" cy="531097"/>
          </a:xfrm>
        </p:spPr>
        <p:txBody>
          <a:bodyPr>
            <a:noAutofit/>
          </a:bodyPr>
          <a:lstStyle>
            <a:lvl1pPr>
              <a:defRPr sz="2800">
                <a:solidFill>
                  <a:schemeClr val="tx1"/>
                </a:solidFill>
              </a:defRPr>
            </a:lvl1pPr>
          </a:lstStyle>
          <a:p>
            <a:r>
              <a:rPr lang="en-US" noProof="0" dirty="0"/>
              <a:t>Team slide with 5 individuals (layout A) – click to add title</a:t>
            </a:r>
          </a:p>
        </p:txBody>
      </p:sp>
      <p:grpSp>
        <p:nvGrpSpPr>
          <p:cNvPr id="5" name="Group 4">
            <a:extLst>
              <a:ext uri="{FF2B5EF4-FFF2-40B4-BE49-F238E27FC236}">
                <a16:creationId xmlns:a16="http://schemas.microsoft.com/office/drawing/2014/main" id="{FCC466B3-D9D9-C596-A9A6-C9E09644E0FF}"/>
              </a:ext>
              <a:ext uri="{C183D7F6-B498-43B3-948B-1728B52AA6E4}">
                <adec:decorative xmlns:adec="http://schemas.microsoft.com/office/drawing/2017/decorative" val="1"/>
              </a:ext>
            </a:extLst>
          </p:cNvPr>
          <p:cNvGrpSpPr/>
          <p:nvPr userDrawn="1"/>
        </p:nvGrpSpPr>
        <p:grpSpPr>
          <a:xfrm>
            <a:off x="0" y="1417320"/>
            <a:ext cx="12193200" cy="4686324"/>
            <a:chOff x="0" y="1417320"/>
            <a:chExt cx="12193200" cy="4686324"/>
          </a:xfrm>
        </p:grpSpPr>
        <p:sp>
          <p:nvSpPr>
            <p:cNvPr id="6" name="TextBox 5">
              <a:extLst>
                <a:ext uri="{FF2B5EF4-FFF2-40B4-BE49-F238E27FC236}">
                  <a16:creationId xmlns:a16="http://schemas.microsoft.com/office/drawing/2014/main" id="{771E5527-7120-C75D-06B8-AC657BDA4124}"/>
                </a:ext>
                <a:ext uri="{C183D7F6-B498-43B3-948B-1728B52AA6E4}">
                  <adec:decorative xmlns:adec="http://schemas.microsoft.com/office/drawing/2017/decorative" val="1"/>
                </a:ext>
              </a:extLst>
            </p:cNvPr>
            <p:cNvSpPr txBox="1"/>
            <p:nvPr userDrawn="1"/>
          </p:nvSpPr>
          <p:spPr>
            <a:xfrm>
              <a:off x="0" y="1525320"/>
              <a:ext cx="12192000" cy="4578324"/>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7" name="TextBox 6">
              <a:extLst>
                <a:ext uri="{FF2B5EF4-FFF2-40B4-BE49-F238E27FC236}">
                  <a16:creationId xmlns:a16="http://schemas.microsoft.com/office/drawing/2014/main" id="{20C290C6-F4A8-D641-4A94-FDE87D8CD662}"/>
                </a:ext>
                <a:ext uri="{C183D7F6-B498-43B3-948B-1728B52AA6E4}">
                  <adec:decorative xmlns:adec="http://schemas.microsoft.com/office/drawing/2017/decorative" val="1"/>
                </a:ext>
              </a:extLst>
            </p:cNvPr>
            <p:cNvSpPr txBox="1"/>
            <p:nvPr userDrawn="1"/>
          </p:nvSpPr>
          <p:spPr>
            <a:xfrm>
              <a:off x="0" y="1417320"/>
              <a:ext cx="12193200" cy="108000"/>
            </a:xfrm>
            <a:prstGeom prst="rect">
              <a:avLst/>
            </a:prstGeom>
            <a:gradFill>
              <a:gsLst>
                <a:gs pos="60000">
                  <a:srgbClr val="B91C3A"/>
                </a:gs>
                <a:gs pos="0">
                  <a:srgbClr val="E31937"/>
                </a:gs>
                <a:gs pos="100000">
                  <a:srgbClr val="5236AB"/>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16" name="Picture placeholder 5" descr="Photograph of First and Last name &#10;(person the slide is referencing)">
            <a:extLst>
              <a:ext uri="{FF2B5EF4-FFF2-40B4-BE49-F238E27FC236}">
                <a16:creationId xmlns:a16="http://schemas.microsoft.com/office/drawing/2014/main" id="{B0F3C47A-5AB5-53B9-6AC5-A2E27AE815B6}"/>
              </a:ext>
            </a:extLst>
          </p:cNvPr>
          <p:cNvSpPr>
            <a:spLocks noGrp="1" noChangeAspect="1"/>
          </p:cNvSpPr>
          <p:nvPr>
            <p:ph type="pic" sz="quarter" idx="26" hasCustomPrompt="1"/>
          </p:nvPr>
        </p:nvSpPr>
        <p:spPr>
          <a:xfrm>
            <a:off x="858837" y="2313262"/>
            <a:ext cx="1335024" cy="133502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lgn="l">
              <a:buFont typeface="Arial" panose="020B0604020202020204" pitchFamily="34" charset="0"/>
              <a:buNone/>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17" name="Text placeholder 5">
            <a:extLst>
              <a:ext uri="{FF2B5EF4-FFF2-40B4-BE49-F238E27FC236}">
                <a16:creationId xmlns:a16="http://schemas.microsoft.com/office/drawing/2014/main" id="{B49A78CD-66DE-0CBE-3D20-56B5205863C3}"/>
              </a:ext>
            </a:extLst>
          </p:cNvPr>
          <p:cNvSpPr>
            <a:spLocks noGrp="1"/>
          </p:cNvSpPr>
          <p:nvPr>
            <p:ph type="body" sz="quarter" idx="27" hasCustomPrompt="1"/>
          </p:nvPr>
        </p:nvSpPr>
        <p:spPr>
          <a:xfrm>
            <a:off x="767023" y="4128009"/>
            <a:ext cx="1519200" cy="391552"/>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18" name="Text placeholder 5">
            <a:extLst>
              <a:ext uri="{FF2B5EF4-FFF2-40B4-BE49-F238E27FC236}">
                <a16:creationId xmlns:a16="http://schemas.microsoft.com/office/drawing/2014/main" id="{80856E97-52AE-BB00-087A-234E8CFDC856}"/>
              </a:ext>
            </a:extLst>
          </p:cNvPr>
          <p:cNvSpPr>
            <a:spLocks noGrp="1"/>
          </p:cNvSpPr>
          <p:nvPr>
            <p:ph type="body" sz="quarter" idx="28" hasCustomPrompt="1"/>
          </p:nvPr>
        </p:nvSpPr>
        <p:spPr>
          <a:xfrm>
            <a:off x="767023" y="4687466"/>
            <a:ext cx="1519200" cy="629714"/>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Job title or role</a:t>
            </a:r>
          </a:p>
        </p:txBody>
      </p:sp>
      <p:sp>
        <p:nvSpPr>
          <p:cNvPr id="19" name="Picture placeholder 5" descr="Photograph of First and Last name &#10;(person the slide is referencing)">
            <a:extLst>
              <a:ext uri="{FF2B5EF4-FFF2-40B4-BE49-F238E27FC236}">
                <a16:creationId xmlns:a16="http://schemas.microsoft.com/office/drawing/2014/main" id="{96150D64-4A5D-4DE2-4CBE-F9FA7E6A82E4}"/>
              </a:ext>
            </a:extLst>
          </p:cNvPr>
          <p:cNvSpPr>
            <a:spLocks noGrp="1" noChangeAspect="1"/>
          </p:cNvSpPr>
          <p:nvPr>
            <p:ph type="pic" sz="quarter" idx="13" hasCustomPrompt="1"/>
          </p:nvPr>
        </p:nvSpPr>
        <p:spPr>
          <a:xfrm>
            <a:off x="3140500" y="2313262"/>
            <a:ext cx="1335024" cy="133502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21" name="Text placeholder 5">
            <a:extLst>
              <a:ext uri="{FF2B5EF4-FFF2-40B4-BE49-F238E27FC236}">
                <a16:creationId xmlns:a16="http://schemas.microsoft.com/office/drawing/2014/main" id="{3FD9A6D0-97E5-A877-4BAF-633E5BB6D46D}"/>
              </a:ext>
            </a:extLst>
          </p:cNvPr>
          <p:cNvSpPr>
            <a:spLocks noGrp="1"/>
          </p:cNvSpPr>
          <p:nvPr>
            <p:ph type="body" sz="quarter" idx="24" hasCustomPrompt="1"/>
          </p:nvPr>
        </p:nvSpPr>
        <p:spPr>
          <a:xfrm>
            <a:off x="3053355" y="4126695"/>
            <a:ext cx="1519200" cy="391552"/>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25" name="Text placeholder 5">
            <a:extLst>
              <a:ext uri="{FF2B5EF4-FFF2-40B4-BE49-F238E27FC236}">
                <a16:creationId xmlns:a16="http://schemas.microsoft.com/office/drawing/2014/main" id="{6BD2A5E7-6DFE-1FFE-9A31-D21A0275566B}"/>
              </a:ext>
            </a:extLst>
          </p:cNvPr>
          <p:cNvSpPr>
            <a:spLocks noGrp="1"/>
          </p:cNvSpPr>
          <p:nvPr>
            <p:ph type="body" sz="quarter" idx="25" hasCustomPrompt="1"/>
          </p:nvPr>
        </p:nvSpPr>
        <p:spPr>
          <a:xfrm>
            <a:off x="3053355" y="4686553"/>
            <a:ext cx="1519200" cy="629714"/>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Job title or role</a:t>
            </a:r>
          </a:p>
        </p:txBody>
      </p:sp>
      <p:sp>
        <p:nvSpPr>
          <p:cNvPr id="26" name="Picture placeholder 5" descr="Photograph of First and Last name &#10;(person the slide is referencing)">
            <a:extLst>
              <a:ext uri="{FF2B5EF4-FFF2-40B4-BE49-F238E27FC236}">
                <a16:creationId xmlns:a16="http://schemas.microsoft.com/office/drawing/2014/main" id="{16298009-BE76-12AA-4F4F-AD13EA66C7DE}"/>
              </a:ext>
            </a:extLst>
          </p:cNvPr>
          <p:cNvSpPr>
            <a:spLocks noGrp="1" noChangeAspect="1"/>
          </p:cNvSpPr>
          <p:nvPr>
            <p:ph type="pic" sz="quarter" idx="29" hasCustomPrompt="1"/>
          </p:nvPr>
        </p:nvSpPr>
        <p:spPr>
          <a:xfrm>
            <a:off x="5436444" y="2313262"/>
            <a:ext cx="1335024" cy="133502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27" name="Text placeholder 5">
            <a:extLst>
              <a:ext uri="{FF2B5EF4-FFF2-40B4-BE49-F238E27FC236}">
                <a16:creationId xmlns:a16="http://schemas.microsoft.com/office/drawing/2014/main" id="{FB1474A4-88CB-E3F3-514D-30CD1F1F31FE}"/>
              </a:ext>
            </a:extLst>
          </p:cNvPr>
          <p:cNvSpPr>
            <a:spLocks noGrp="1"/>
          </p:cNvSpPr>
          <p:nvPr>
            <p:ph type="body" sz="quarter" idx="30" hasCustomPrompt="1"/>
          </p:nvPr>
        </p:nvSpPr>
        <p:spPr>
          <a:xfrm>
            <a:off x="5339687" y="4130637"/>
            <a:ext cx="1519200" cy="391552"/>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28" name="Text placeholder 5">
            <a:extLst>
              <a:ext uri="{FF2B5EF4-FFF2-40B4-BE49-F238E27FC236}">
                <a16:creationId xmlns:a16="http://schemas.microsoft.com/office/drawing/2014/main" id="{889462A5-3D28-160D-040A-DD72EC9C2C38}"/>
              </a:ext>
            </a:extLst>
          </p:cNvPr>
          <p:cNvSpPr>
            <a:spLocks noGrp="1"/>
          </p:cNvSpPr>
          <p:nvPr>
            <p:ph type="body" sz="quarter" idx="31" hasCustomPrompt="1"/>
          </p:nvPr>
        </p:nvSpPr>
        <p:spPr>
          <a:xfrm>
            <a:off x="5339687" y="4691809"/>
            <a:ext cx="1519200" cy="629714"/>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Job title or role</a:t>
            </a:r>
          </a:p>
        </p:txBody>
      </p:sp>
      <p:sp>
        <p:nvSpPr>
          <p:cNvPr id="29" name="Picture placeholder 5" descr="Photograph of First and Last name &#10;(person the slide is referencing)">
            <a:extLst>
              <a:ext uri="{FF2B5EF4-FFF2-40B4-BE49-F238E27FC236}">
                <a16:creationId xmlns:a16="http://schemas.microsoft.com/office/drawing/2014/main" id="{754B2C56-5296-EC90-CB2D-1A7D813479E3}"/>
              </a:ext>
            </a:extLst>
          </p:cNvPr>
          <p:cNvSpPr>
            <a:spLocks noGrp="1" noChangeAspect="1"/>
          </p:cNvSpPr>
          <p:nvPr>
            <p:ph type="pic" sz="quarter" idx="32" hasCustomPrompt="1"/>
          </p:nvPr>
        </p:nvSpPr>
        <p:spPr>
          <a:xfrm>
            <a:off x="7718107" y="2313262"/>
            <a:ext cx="1335024" cy="133502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dirty="0">
                <a:cs typeface="Arial" pitchFamily="34" charset="0"/>
              </a:defRPr>
            </a:lvl1pPr>
          </a:lstStyle>
          <a:p>
            <a:pPr marL="0" lvl="0" indent="0">
              <a:buNone/>
            </a:pPr>
            <a:r>
              <a:rPr lang="en-US" sz="1200" noProof="0" dirty="0">
                <a:cs typeface="Arial" pitchFamily="34" charset="0"/>
              </a:rPr>
              <a:t>Click icon to add photo</a:t>
            </a:r>
          </a:p>
        </p:txBody>
      </p:sp>
      <p:sp>
        <p:nvSpPr>
          <p:cNvPr id="30" name="Text placeholder 5">
            <a:extLst>
              <a:ext uri="{FF2B5EF4-FFF2-40B4-BE49-F238E27FC236}">
                <a16:creationId xmlns:a16="http://schemas.microsoft.com/office/drawing/2014/main" id="{256CD1C2-6B20-C5C5-840E-DE6FF6124AB7}"/>
              </a:ext>
            </a:extLst>
          </p:cNvPr>
          <p:cNvSpPr>
            <a:spLocks noGrp="1"/>
          </p:cNvSpPr>
          <p:nvPr>
            <p:ph type="body" sz="quarter" idx="33" hasCustomPrompt="1"/>
          </p:nvPr>
        </p:nvSpPr>
        <p:spPr>
          <a:xfrm>
            <a:off x="7626019" y="4131951"/>
            <a:ext cx="1519200" cy="391552"/>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31" name="Text placeholder 5">
            <a:extLst>
              <a:ext uri="{FF2B5EF4-FFF2-40B4-BE49-F238E27FC236}">
                <a16:creationId xmlns:a16="http://schemas.microsoft.com/office/drawing/2014/main" id="{3E22EB7D-141F-8622-E318-83557006BB3F}"/>
              </a:ext>
            </a:extLst>
          </p:cNvPr>
          <p:cNvSpPr>
            <a:spLocks noGrp="1"/>
          </p:cNvSpPr>
          <p:nvPr>
            <p:ph type="body" sz="quarter" idx="34" hasCustomPrompt="1"/>
          </p:nvPr>
        </p:nvSpPr>
        <p:spPr>
          <a:xfrm>
            <a:off x="7626019" y="4691809"/>
            <a:ext cx="1519200" cy="629714"/>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Job title or role</a:t>
            </a:r>
          </a:p>
        </p:txBody>
      </p:sp>
      <p:sp>
        <p:nvSpPr>
          <p:cNvPr id="32" name="Picture placeholder 5" descr="Photograph of First and Last name &#10;(person the slide is referencing)">
            <a:extLst>
              <a:ext uri="{FF2B5EF4-FFF2-40B4-BE49-F238E27FC236}">
                <a16:creationId xmlns:a16="http://schemas.microsoft.com/office/drawing/2014/main" id="{6CEF03F1-0AA3-145F-5F72-810EF2E8D1E5}"/>
              </a:ext>
            </a:extLst>
          </p:cNvPr>
          <p:cNvSpPr>
            <a:spLocks noGrp="1" noChangeAspect="1"/>
          </p:cNvSpPr>
          <p:nvPr>
            <p:ph type="pic" sz="quarter" idx="35" hasCustomPrompt="1"/>
          </p:nvPr>
        </p:nvSpPr>
        <p:spPr>
          <a:xfrm>
            <a:off x="10004438" y="2313262"/>
            <a:ext cx="1335024" cy="133502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33" name="Text placeholder 5">
            <a:extLst>
              <a:ext uri="{FF2B5EF4-FFF2-40B4-BE49-F238E27FC236}">
                <a16:creationId xmlns:a16="http://schemas.microsoft.com/office/drawing/2014/main" id="{817F331B-E013-C48B-BA60-1764E06E800E}"/>
              </a:ext>
            </a:extLst>
          </p:cNvPr>
          <p:cNvSpPr>
            <a:spLocks noGrp="1"/>
          </p:cNvSpPr>
          <p:nvPr>
            <p:ph type="body" sz="quarter" idx="36" hasCustomPrompt="1"/>
          </p:nvPr>
        </p:nvSpPr>
        <p:spPr>
          <a:xfrm>
            <a:off x="9912350" y="4129323"/>
            <a:ext cx="1519200" cy="391552"/>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34" name="Text placeholder 5">
            <a:extLst>
              <a:ext uri="{FF2B5EF4-FFF2-40B4-BE49-F238E27FC236}">
                <a16:creationId xmlns:a16="http://schemas.microsoft.com/office/drawing/2014/main" id="{9EF7E684-CBA0-4EF8-34E2-C41DF82EE405}"/>
              </a:ext>
            </a:extLst>
          </p:cNvPr>
          <p:cNvSpPr>
            <a:spLocks noGrp="1"/>
          </p:cNvSpPr>
          <p:nvPr>
            <p:ph type="body" sz="quarter" idx="37" hasCustomPrompt="1"/>
          </p:nvPr>
        </p:nvSpPr>
        <p:spPr>
          <a:xfrm>
            <a:off x="9912350" y="4691808"/>
            <a:ext cx="1519200" cy="629714"/>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Job title or role</a:t>
            </a:r>
          </a:p>
        </p:txBody>
      </p:sp>
      <p:sp>
        <p:nvSpPr>
          <p:cNvPr id="3" name="Footer Placeholder 2">
            <a:extLst>
              <a:ext uri="{FF2B5EF4-FFF2-40B4-BE49-F238E27FC236}">
                <a16:creationId xmlns:a16="http://schemas.microsoft.com/office/drawing/2014/main" id="{FDF5869E-BD7C-9D43-BFC8-40D867949107}"/>
              </a:ext>
              <a:ext uri="{C183D7F6-B498-43B3-948B-1728B52AA6E4}">
                <adec:decorative xmlns:adec="http://schemas.microsoft.com/office/drawing/2017/decorative" val="1"/>
              </a:ext>
            </a:extLst>
          </p:cNvPr>
          <p:cNvSpPr>
            <a:spLocks noGrp="1"/>
          </p:cNvSpPr>
          <p:nvPr userDrawn="1">
            <p:ph type="ftr" sz="quarter" idx="41"/>
          </p:nvPr>
        </p:nvSpPr>
        <p:spPr/>
        <p:txBody>
          <a:bodyPr/>
          <a:lstStyle/>
          <a:p>
            <a:endParaRPr lang="en-US" noProof="0" dirty="0"/>
          </a:p>
        </p:txBody>
      </p:sp>
      <p:sp>
        <p:nvSpPr>
          <p:cNvPr id="8" name="Slide Number Placeholder 7">
            <a:extLst>
              <a:ext uri="{FF2B5EF4-FFF2-40B4-BE49-F238E27FC236}">
                <a16:creationId xmlns:a16="http://schemas.microsoft.com/office/drawing/2014/main" id="{9F0B57B8-E00E-D1C4-E5CE-C896D33966F7}"/>
              </a:ext>
              <a:ext uri="{C183D7F6-B498-43B3-948B-1728B52AA6E4}">
                <adec:decorative xmlns:adec="http://schemas.microsoft.com/office/drawing/2017/decorative" val="1"/>
              </a:ext>
            </a:extLst>
          </p:cNvPr>
          <p:cNvSpPr>
            <a:spLocks noGrp="1"/>
          </p:cNvSpPr>
          <p:nvPr userDrawn="1">
            <p:ph type="sldNum" sz="quarter" idx="40"/>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82158264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 5B">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FCE2C510-3773-D94D-B183-17C419A0D8BD}"/>
              </a:ext>
            </a:extLst>
          </p:cNvPr>
          <p:cNvSpPr>
            <a:spLocks noGrp="1"/>
          </p:cNvSpPr>
          <p:nvPr>
            <p:ph type="title" hasCustomPrompt="1"/>
          </p:nvPr>
        </p:nvSpPr>
        <p:spPr>
          <a:xfrm>
            <a:off x="765737" y="683246"/>
            <a:ext cx="10676438" cy="531097"/>
          </a:xfrm>
        </p:spPr>
        <p:txBody>
          <a:bodyPr>
            <a:noAutofit/>
          </a:bodyPr>
          <a:lstStyle>
            <a:lvl1pPr>
              <a:defRPr sz="2800">
                <a:solidFill>
                  <a:schemeClr val="tx1"/>
                </a:solidFill>
              </a:defRPr>
            </a:lvl1pPr>
          </a:lstStyle>
          <a:p>
            <a:r>
              <a:rPr lang="en-US" noProof="0" dirty="0"/>
              <a:t>Team slide with 5 individuals (layout B) – click to add title</a:t>
            </a:r>
          </a:p>
        </p:txBody>
      </p:sp>
      <p:grpSp>
        <p:nvGrpSpPr>
          <p:cNvPr id="5" name="Group 4">
            <a:extLst>
              <a:ext uri="{FF2B5EF4-FFF2-40B4-BE49-F238E27FC236}">
                <a16:creationId xmlns:a16="http://schemas.microsoft.com/office/drawing/2014/main" id="{BA5BDC27-183E-779E-713B-C6416E61C65C}"/>
              </a:ext>
              <a:ext uri="{C183D7F6-B498-43B3-948B-1728B52AA6E4}">
                <adec:decorative xmlns:adec="http://schemas.microsoft.com/office/drawing/2017/decorative" val="1"/>
              </a:ext>
            </a:extLst>
          </p:cNvPr>
          <p:cNvGrpSpPr/>
          <p:nvPr userDrawn="1"/>
        </p:nvGrpSpPr>
        <p:grpSpPr>
          <a:xfrm>
            <a:off x="0" y="1417320"/>
            <a:ext cx="12193200" cy="4686324"/>
            <a:chOff x="0" y="1417320"/>
            <a:chExt cx="12193200" cy="4686324"/>
          </a:xfrm>
        </p:grpSpPr>
        <p:sp>
          <p:nvSpPr>
            <p:cNvPr id="6" name="TextBox 5">
              <a:extLst>
                <a:ext uri="{FF2B5EF4-FFF2-40B4-BE49-F238E27FC236}">
                  <a16:creationId xmlns:a16="http://schemas.microsoft.com/office/drawing/2014/main" id="{C0018302-992C-63A3-22D4-6AA1AC8E9D8B}"/>
                </a:ext>
                <a:ext uri="{C183D7F6-B498-43B3-948B-1728B52AA6E4}">
                  <adec:decorative xmlns:adec="http://schemas.microsoft.com/office/drawing/2017/decorative" val="1"/>
                </a:ext>
              </a:extLst>
            </p:cNvPr>
            <p:cNvSpPr txBox="1"/>
            <p:nvPr userDrawn="1"/>
          </p:nvSpPr>
          <p:spPr>
            <a:xfrm>
              <a:off x="0" y="1525320"/>
              <a:ext cx="12192000" cy="4578324"/>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7" name="TextBox 6">
              <a:extLst>
                <a:ext uri="{FF2B5EF4-FFF2-40B4-BE49-F238E27FC236}">
                  <a16:creationId xmlns:a16="http://schemas.microsoft.com/office/drawing/2014/main" id="{A2662E19-41C8-5C54-2238-4485EAFE8E9F}"/>
                </a:ext>
                <a:ext uri="{C183D7F6-B498-43B3-948B-1728B52AA6E4}">
                  <adec:decorative xmlns:adec="http://schemas.microsoft.com/office/drawing/2017/decorative" val="1"/>
                </a:ext>
              </a:extLst>
            </p:cNvPr>
            <p:cNvSpPr txBox="1"/>
            <p:nvPr userDrawn="1"/>
          </p:nvSpPr>
          <p:spPr>
            <a:xfrm>
              <a:off x="0" y="1417320"/>
              <a:ext cx="12193200" cy="108000"/>
            </a:xfrm>
            <a:prstGeom prst="rect">
              <a:avLst/>
            </a:prstGeom>
            <a:gradFill>
              <a:gsLst>
                <a:gs pos="0">
                  <a:srgbClr val="FFCDD2"/>
                </a:gs>
                <a:gs pos="33000">
                  <a:srgbClr val="FF6A00"/>
                </a:gs>
                <a:gs pos="66000">
                  <a:srgbClr val="E31937"/>
                </a:gs>
                <a:gs pos="100000">
                  <a:srgbClr val="991F3D"/>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16" name="Picture placeholder 5" descr="Photograph of First and Last name &#10;(person the slide is referencing)">
            <a:extLst>
              <a:ext uri="{FF2B5EF4-FFF2-40B4-BE49-F238E27FC236}">
                <a16:creationId xmlns:a16="http://schemas.microsoft.com/office/drawing/2014/main" id="{459C76BA-4EE1-FE31-FB7B-42B8C97B9445}"/>
              </a:ext>
            </a:extLst>
          </p:cNvPr>
          <p:cNvSpPr>
            <a:spLocks noGrp="1" noChangeAspect="1"/>
          </p:cNvSpPr>
          <p:nvPr>
            <p:ph type="pic" sz="quarter" idx="26" hasCustomPrompt="1"/>
          </p:nvPr>
        </p:nvSpPr>
        <p:spPr>
          <a:xfrm>
            <a:off x="858837" y="2313262"/>
            <a:ext cx="1335024" cy="133502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17" name="Text placeholder 5">
            <a:extLst>
              <a:ext uri="{FF2B5EF4-FFF2-40B4-BE49-F238E27FC236}">
                <a16:creationId xmlns:a16="http://schemas.microsoft.com/office/drawing/2014/main" id="{942366CA-3D36-9ADB-9F79-D7ECB36D16E3}"/>
              </a:ext>
            </a:extLst>
          </p:cNvPr>
          <p:cNvSpPr>
            <a:spLocks noGrp="1"/>
          </p:cNvSpPr>
          <p:nvPr>
            <p:ph type="body" sz="quarter" idx="27" hasCustomPrompt="1"/>
          </p:nvPr>
        </p:nvSpPr>
        <p:spPr>
          <a:xfrm>
            <a:off x="767023" y="4128009"/>
            <a:ext cx="1519200" cy="391552"/>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18" name="Text placeholder 5">
            <a:extLst>
              <a:ext uri="{FF2B5EF4-FFF2-40B4-BE49-F238E27FC236}">
                <a16:creationId xmlns:a16="http://schemas.microsoft.com/office/drawing/2014/main" id="{18BA7120-8A1D-7DDB-0181-2135C0FE4C14}"/>
              </a:ext>
            </a:extLst>
          </p:cNvPr>
          <p:cNvSpPr>
            <a:spLocks noGrp="1"/>
          </p:cNvSpPr>
          <p:nvPr>
            <p:ph type="body" sz="quarter" idx="28" hasCustomPrompt="1"/>
          </p:nvPr>
        </p:nvSpPr>
        <p:spPr>
          <a:xfrm>
            <a:off x="767023" y="4687466"/>
            <a:ext cx="1519200" cy="629714"/>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Job title or role</a:t>
            </a:r>
          </a:p>
        </p:txBody>
      </p:sp>
      <p:sp>
        <p:nvSpPr>
          <p:cNvPr id="19" name="Picture placeholder 5" descr="Photograph of First and Last name &#10;(person the slide is referencing)">
            <a:extLst>
              <a:ext uri="{FF2B5EF4-FFF2-40B4-BE49-F238E27FC236}">
                <a16:creationId xmlns:a16="http://schemas.microsoft.com/office/drawing/2014/main" id="{8535FF8A-8144-9AFD-5A3E-6BAE52706799}"/>
              </a:ext>
            </a:extLst>
          </p:cNvPr>
          <p:cNvSpPr>
            <a:spLocks noGrp="1" noChangeAspect="1"/>
          </p:cNvSpPr>
          <p:nvPr>
            <p:ph type="pic" sz="quarter" idx="13" hasCustomPrompt="1"/>
          </p:nvPr>
        </p:nvSpPr>
        <p:spPr>
          <a:xfrm>
            <a:off x="3140500" y="2313262"/>
            <a:ext cx="1335024" cy="133502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21" name="Text placeholder 5">
            <a:extLst>
              <a:ext uri="{FF2B5EF4-FFF2-40B4-BE49-F238E27FC236}">
                <a16:creationId xmlns:a16="http://schemas.microsoft.com/office/drawing/2014/main" id="{D72E923C-701B-A856-A43D-3C2C3954224C}"/>
              </a:ext>
            </a:extLst>
          </p:cNvPr>
          <p:cNvSpPr>
            <a:spLocks noGrp="1"/>
          </p:cNvSpPr>
          <p:nvPr>
            <p:ph type="body" sz="quarter" idx="24" hasCustomPrompt="1"/>
          </p:nvPr>
        </p:nvSpPr>
        <p:spPr>
          <a:xfrm>
            <a:off x="3053355" y="4126695"/>
            <a:ext cx="1519200" cy="391552"/>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25" name="Text placeholder 5">
            <a:extLst>
              <a:ext uri="{FF2B5EF4-FFF2-40B4-BE49-F238E27FC236}">
                <a16:creationId xmlns:a16="http://schemas.microsoft.com/office/drawing/2014/main" id="{2D13632A-7BF3-F452-E599-A0A9093A81E7}"/>
              </a:ext>
            </a:extLst>
          </p:cNvPr>
          <p:cNvSpPr>
            <a:spLocks noGrp="1"/>
          </p:cNvSpPr>
          <p:nvPr>
            <p:ph type="body" sz="quarter" idx="25" hasCustomPrompt="1"/>
          </p:nvPr>
        </p:nvSpPr>
        <p:spPr>
          <a:xfrm>
            <a:off x="3053355" y="4686553"/>
            <a:ext cx="1519200" cy="629714"/>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Job title or role</a:t>
            </a:r>
          </a:p>
        </p:txBody>
      </p:sp>
      <p:sp>
        <p:nvSpPr>
          <p:cNvPr id="26" name="Picture placeholder 5" descr="Photograph of First and Last name &#10;(person the slide is referencing)">
            <a:extLst>
              <a:ext uri="{FF2B5EF4-FFF2-40B4-BE49-F238E27FC236}">
                <a16:creationId xmlns:a16="http://schemas.microsoft.com/office/drawing/2014/main" id="{47018D75-9E00-8DDD-4314-0DA2A1F40C35}"/>
              </a:ext>
            </a:extLst>
          </p:cNvPr>
          <p:cNvSpPr>
            <a:spLocks noGrp="1" noChangeAspect="1"/>
          </p:cNvSpPr>
          <p:nvPr>
            <p:ph type="pic" sz="quarter" idx="29" hasCustomPrompt="1"/>
          </p:nvPr>
        </p:nvSpPr>
        <p:spPr>
          <a:xfrm>
            <a:off x="5436444" y="2313262"/>
            <a:ext cx="1335024" cy="133502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27" name="Text placeholder 5">
            <a:extLst>
              <a:ext uri="{FF2B5EF4-FFF2-40B4-BE49-F238E27FC236}">
                <a16:creationId xmlns:a16="http://schemas.microsoft.com/office/drawing/2014/main" id="{1F2F4D3A-5E40-B8BD-884A-B60404094F1F}"/>
              </a:ext>
            </a:extLst>
          </p:cNvPr>
          <p:cNvSpPr>
            <a:spLocks noGrp="1"/>
          </p:cNvSpPr>
          <p:nvPr>
            <p:ph type="body" sz="quarter" idx="30" hasCustomPrompt="1"/>
          </p:nvPr>
        </p:nvSpPr>
        <p:spPr>
          <a:xfrm>
            <a:off x="5339687" y="4130637"/>
            <a:ext cx="1519200" cy="391552"/>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28" name="Text placeholder 5">
            <a:extLst>
              <a:ext uri="{FF2B5EF4-FFF2-40B4-BE49-F238E27FC236}">
                <a16:creationId xmlns:a16="http://schemas.microsoft.com/office/drawing/2014/main" id="{13924404-7B61-56D4-6D8B-43A23757FD5D}"/>
              </a:ext>
            </a:extLst>
          </p:cNvPr>
          <p:cNvSpPr>
            <a:spLocks noGrp="1"/>
          </p:cNvSpPr>
          <p:nvPr>
            <p:ph type="body" sz="quarter" idx="31" hasCustomPrompt="1"/>
          </p:nvPr>
        </p:nvSpPr>
        <p:spPr>
          <a:xfrm>
            <a:off x="5339687" y="4691809"/>
            <a:ext cx="1519200" cy="629714"/>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Job title or role</a:t>
            </a:r>
          </a:p>
        </p:txBody>
      </p:sp>
      <p:sp>
        <p:nvSpPr>
          <p:cNvPr id="29" name="Picture placeholder 5" descr="Photograph of First and Last name &#10;(person the slide is referencing)">
            <a:extLst>
              <a:ext uri="{FF2B5EF4-FFF2-40B4-BE49-F238E27FC236}">
                <a16:creationId xmlns:a16="http://schemas.microsoft.com/office/drawing/2014/main" id="{0CE555FE-DC6A-EE11-B384-C2EEE2679B96}"/>
              </a:ext>
            </a:extLst>
          </p:cNvPr>
          <p:cNvSpPr>
            <a:spLocks noGrp="1" noChangeAspect="1"/>
          </p:cNvSpPr>
          <p:nvPr>
            <p:ph type="pic" sz="quarter" idx="32" hasCustomPrompt="1"/>
          </p:nvPr>
        </p:nvSpPr>
        <p:spPr>
          <a:xfrm>
            <a:off x="7718107" y="2313262"/>
            <a:ext cx="1335024" cy="133502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dirty="0">
                <a:cs typeface="Arial" pitchFamily="34" charset="0"/>
              </a:defRPr>
            </a:lvl1pPr>
          </a:lstStyle>
          <a:p>
            <a:pPr marL="0" lvl="0" indent="0">
              <a:buNone/>
            </a:pPr>
            <a:r>
              <a:rPr lang="en-US" sz="1200" noProof="0" dirty="0">
                <a:cs typeface="Arial" pitchFamily="34" charset="0"/>
              </a:rPr>
              <a:t>Click icon to add photo</a:t>
            </a:r>
          </a:p>
        </p:txBody>
      </p:sp>
      <p:sp>
        <p:nvSpPr>
          <p:cNvPr id="30" name="Text placeholder 5">
            <a:extLst>
              <a:ext uri="{FF2B5EF4-FFF2-40B4-BE49-F238E27FC236}">
                <a16:creationId xmlns:a16="http://schemas.microsoft.com/office/drawing/2014/main" id="{474467A7-A6D7-2ED3-4F33-966947382A5D}"/>
              </a:ext>
            </a:extLst>
          </p:cNvPr>
          <p:cNvSpPr>
            <a:spLocks noGrp="1"/>
          </p:cNvSpPr>
          <p:nvPr>
            <p:ph type="body" sz="quarter" idx="33" hasCustomPrompt="1"/>
          </p:nvPr>
        </p:nvSpPr>
        <p:spPr>
          <a:xfrm>
            <a:off x="7626019" y="4131951"/>
            <a:ext cx="1519200" cy="391552"/>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31" name="Text placeholder 5">
            <a:extLst>
              <a:ext uri="{FF2B5EF4-FFF2-40B4-BE49-F238E27FC236}">
                <a16:creationId xmlns:a16="http://schemas.microsoft.com/office/drawing/2014/main" id="{C2712CF8-AA73-F646-0041-12F445D2375F}"/>
              </a:ext>
            </a:extLst>
          </p:cNvPr>
          <p:cNvSpPr>
            <a:spLocks noGrp="1"/>
          </p:cNvSpPr>
          <p:nvPr>
            <p:ph type="body" sz="quarter" idx="34" hasCustomPrompt="1"/>
          </p:nvPr>
        </p:nvSpPr>
        <p:spPr>
          <a:xfrm>
            <a:off x="7626019" y="4691809"/>
            <a:ext cx="1519200" cy="629714"/>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Job title or role</a:t>
            </a:r>
          </a:p>
        </p:txBody>
      </p:sp>
      <p:sp>
        <p:nvSpPr>
          <p:cNvPr id="32" name="Picture placeholder 5" descr="Photograph of First and Last name &#10;(person the slide is referencing)">
            <a:extLst>
              <a:ext uri="{FF2B5EF4-FFF2-40B4-BE49-F238E27FC236}">
                <a16:creationId xmlns:a16="http://schemas.microsoft.com/office/drawing/2014/main" id="{6DEBCB5C-5B70-BE28-6329-04FBC2E49E14}"/>
              </a:ext>
            </a:extLst>
          </p:cNvPr>
          <p:cNvSpPr>
            <a:spLocks noGrp="1" noChangeAspect="1"/>
          </p:cNvSpPr>
          <p:nvPr>
            <p:ph type="pic" sz="quarter" idx="35" hasCustomPrompt="1"/>
          </p:nvPr>
        </p:nvSpPr>
        <p:spPr>
          <a:xfrm>
            <a:off x="10004438" y="2313262"/>
            <a:ext cx="1335024" cy="133502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33" name="Text placeholder 5">
            <a:extLst>
              <a:ext uri="{FF2B5EF4-FFF2-40B4-BE49-F238E27FC236}">
                <a16:creationId xmlns:a16="http://schemas.microsoft.com/office/drawing/2014/main" id="{F61EB877-C8BD-7348-FBB9-39A3D55A0D94}"/>
              </a:ext>
            </a:extLst>
          </p:cNvPr>
          <p:cNvSpPr>
            <a:spLocks noGrp="1"/>
          </p:cNvSpPr>
          <p:nvPr>
            <p:ph type="body" sz="quarter" idx="36" hasCustomPrompt="1"/>
          </p:nvPr>
        </p:nvSpPr>
        <p:spPr>
          <a:xfrm>
            <a:off x="9912350" y="4129323"/>
            <a:ext cx="1519200" cy="391552"/>
          </a:xfrm>
          <a:prstGeom prst="rect">
            <a:avLst/>
          </a:prstGeom>
        </p:spPr>
        <p:txBody>
          <a:bodyPr lIns="0" tIns="0" rIns="0" bIns="0" anchor="b">
            <a:noAutofit/>
          </a:bodyPr>
          <a:lstStyle>
            <a:lvl1pPr marL="0" indent="0" algn="ctr">
              <a:lnSpc>
                <a:spcPct val="90000"/>
              </a:lnSpc>
              <a:spcBef>
                <a:spcPts val="0"/>
              </a:spcBef>
              <a:buNone/>
              <a:defRPr sz="1400" b="1">
                <a:solidFill>
                  <a:schemeClr val="tx1"/>
                </a:solidFill>
              </a:defRPr>
            </a:lvl1pPr>
            <a:lvl4pPr marL="1371600" indent="0">
              <a:buNone/>
              <a:defRPr/>
            </a:lvl4pPr>
          </a:lstStyle>
          <a:p>
            <a:pPr lvl="0"/>
            <a:r>
              <a:rPr lang="en-US" noProof="0" dirty="0"/>
              <a:t>First and Last name</a:t>
            </a:r>
          </a:p>
        </p:txBody>
      </p:sp>
      <p:sp>
        <p:nvSpPr>
          <p:cNvPr id="34" name="Text placeholder 5">
            <a:extLst>
              <a:ext uri="{FF2B5EF4-FFF2-40B4-BE49-F238E27FC236}">
                <a16:creationId xmlns:a16="http://schemas.microsoft.com/office/drawing/2014/main" id="{461FB0C1-1871-C6E7-E127-84BAA7E09EA2}"/>
              </a:ext>
            </a:extLst>
          </p:cNvPr>
          <p:cNvSpPr>
            <a:spLocks noGrp="1"/>
          </p:cNvSpPr>
          <p:nvPr>
            <p:ph type="body" sz="quarter" idx="37" hasCustomPrompt="1"/>
          </p:nvPr>
        </p:nvSpPr>
        <p:spPr>
          <a:xfrm>
            <a:off x="9912350" y="4691808"/>
            <a:ext cx="1519200" cy="629714"/>
          </a:xfrm>
          <a:prstGeom prst="rect">
            <a:avLst/>
          </a:prstGeom>
        </p:spPr>
        <p:txBody>
          <a:bodyPr lIns="0" tIns="0" rIns="0" bIns="0">
            <a:noAutofit/>
          </a:bodyPr>
          <a:lstStyle>
            <a:lvl1pPr marL="0" indent="0" algn="ctr">
              <a:spcBef>
                <a:spcPts val="0"/>
              </a:spcBef>
              <a:buNone/>
              <a:defRPr sz="1400" b="0">
                <a:solidFill>
                  <a:schemeClr val="tx1"/>
                </a:solidFill>
              </a:defRPr>
            </a:lvl1pPr>
            <a:lvl4pPr marL="1371600" indent="0">
              <a:buNone/>
              <a:defRPr/>
            </a:lvl4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a:t>Job title or role</a:t>
            </a:r>
          </a:p>
        </p:txBody>
      </p:sp>
      <p:sp>
        <p:nvSpPr>
          <p:cNvPr id="3" name="Footer Placeholder 2">
            <a:extLst>
              <a:ext uri="{FF2B5EF4-FFF2-40B4-BE49-F238E27FC236}">
                <a16:creationId xmlns:a16="http://schemas.microsoft.com/office/drawing/2014/main" id="{74021031-42F9-7803-07C5-5ED7C6BA1257}"/>
              </a:ext>
              <a:ext uri="{C183D7F6-B498-43B3-948B-1728B52AA6E4}">
                <adec:decorative xmlns:adec="http://schemas.microsoft.com/office/drawing/2017/decorative" val="1"/>
              </a:ext>
            </a:extLst>
          </p:cNvPr>
          <p:cNvSpPr>
            <a:spLocks noGrp="1"/>
          </p:cNvSpPr>
          <p:nvPr userDrawn="1">
            <p:ph type="ftr" sz="quarter" idx="41"/>
          </p:nvPr>
        </p:nvSpPr>
        <p:spPr/>
        <p:txBody>
          <a:bodyPr/>
          <a:lstStyle/>
          <a:p>
            <a:endParaRPr lang="en-US" noProof="0" dirty="0"/>
          </a:p>
        </p:txBody>
      </p:sp>
      <p:sp>
        <p:nvSpPr>
          <p:cNvPr id="8" name="Slide Number Placeholder 7">
            <a:extLst>
              <a:ext uri="{FF2B5EF4-FFF2-40B4-BE49-F238E27FC236}">
                <a16:creationId xmlns:a16="http://schemas.microsoft.com/office/drawing/2014/main" id="{0762E3FF-F3C2-F1FF-39B1-EC3FA1A24015}"/>
              </a:ext>
              <a:ext uri="{C183D7F6-B498-43B3-948B-1728B52AA6E4}">
                <adec:decorative xmlns:adec="http://schemas.microsoft.com/office/drawing/2017/decorative" val="1"/>
              </a:ext>
            </a:extLst>
          </p:cNvPr>
          <p:cNvSpPr>
            <a:spLocks noGrp="1"/>
          </p:cNvSpPr>
          <p:nvPr userDrawn="1">
            <p:ph type="sldNum" sz="quarter" idx="40"/>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6034686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 10A">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13DF76B2-8FA9-D54D-9F04-3EBFADE2D42F}"/>
              </a:ext>
            </a:extLst>
          </p:cNvPr>
          <p:cNvSpPr>
            <a:spLocks noGrp="1"/>
          </p:cNvSpPr>
          <p:nvPr>
            <p:ph type="title" hasCustomPrompt="1"/>
          </p:nvPr>
        </p:nvSpPr>
        <p:spPr>
          <a:xfrm>
            <a:off x="765737" y="683246"/>
            <a:ext cx="10676438" cy="531097"/>
          </a:xfrm>
        </p:spPr>
        <p:txBody>
          <a:bodyPr>
            <a:noAutofit/>
          </a:bodyPr>
          <a:lstStyle>
            <a:lvl1pPr marL="0" indent="0">
              <a:defRPr sz="2800">
                <a:solidFill>
                  <a:schemeClr val="tx1"/>
                </a:solidFill>
              </a:defRPr>
            </a:lvl1pPr>
          </a:lstStyle>
          <a:p>
            <a:r>
              <a:rPr lang="en-US" noProof="0" dirty="0"/>
              <a:t>Team slide with 10 individuals (layout A) – click to add title</a:t>
            </a:r>
          </a:p>
        </p:txBody>
      </p:sp>
      <p:grpSp>
        <p:nvGrpSpPr>
          <p:cNvPr id="4" name="Group 3">
            <a:extLst>
              <a:ext uri="{FF2B5EF4-FFF2-40B4-BE49-F238E27FC236}">
                <a16:creationId xmlns:a16="http://schemas.microsoft.com/office/drawing/2014/main" id="{D0F69D0C-6FAF-3370-64ED-BF21B653D5A0}"/>
              </a:ext>
              <a:ext uri="{C183D7F6-B498-43B3-948B-1728B52AA6E4}">
                <adec:decorative xmlns:adec="http://schemas.microsoft.com/office/drawing/2017/decorative" val="1"/>
              </a:ext>
            </a:extLst>
          </p:cNvPr>
          <p:cNvGrpSpPr/>
          <p:nvPr userDrawn="1"/>
        </p:nvGrpSpPr>
        <p:grpSpPr>
          <a:xfrm>
            <a:off x="0" y="1417320"/>
            <a:ext cx="12193200" cy="4686324"/>
            <a:chOff x="0" y="1417320"/>
            <a:chExt cx="12193200" cy="4686324"/>
          </a:xfrm>
        </p:grpSpPr>
        <p:sp>
          <p:nvSpPr>
            <p:cNvPr id="5" name="TextBox 4">
              <a:extLst>
                <a:ext uri="{FF2B5EF4-FFF2-40B4-BE49-F238E27FC236}">
                  <a16:creationId xmlns:a16="http://schemas.microsoft.com/office/drawing/2014/main" id="{A68AA9B0-634F-E9AD-EFE7-21E29331A5C6}"/>
                </a:ext>
                <a:ext uri="{C183D7F6-B498-43B3-948B-1728B52AA6E4}">
                  <adec:decorative xmlns:adec="http://schemas.microsoft.com/office/drawing/2017/decorative" val="1"/>
                </a:ext>
              </a:extLst>
            </p:cNvPr>
            <p:cNvSpPr txBox="1"/>
            <p:nvPr userDrawn="1"/>
          </p:nvSpPr>
          <p:spPr>
            <a:xfrm>
              <a:off x="0" y="1525320"/>
              <a:ext cx="12192000" cy="4578324"/>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6" name="TextBox 5">
              <a:extLst>
                <a:ext uri="{FF2B5EF4-FFF2-40B4-BE49-F238E27FC236}">
                  <a16:creationId xmlns:a16="http://schemas.microsoft.com/office/drawing/2014/main" id="{B35C596F-D7B8-B486-5687-8F8C2CB0C22E}"/>
                </a:ext>
                <a:ext uri="{C183D7F6-B498-43B3-948B-1728B52AA6E4}">
                  <adec:decorative xmlns:adec="http://schemas.microsoft.com/office/drawing/2017/decorative" val="1"/>
                </a:ext>
              </a:extLst>
            </p:cNvPr>
            <p:cNvSpPr txBox="1"/>
            <p:nvPr userDrawn="1"/>
          </p:nvSpPr>
          <p:spPr>
            <a:xfrm>
              <a:off x="0" y="1417320"/>
              <a:ext cx="12193200" cy="108000"/>
            </a:xfrm>
            <a:prstGeom prst="rect">
              <a:avLst/>
            </a:prstGeom>
            <a:gradFill>
              <a:gsLst>
                <a:gs pos="60000">
                  <a:srgbClr val="B91C3A"/>
                </a:gs>
                <a:gs pos="0">
                  <a:srgbClr val="E31937"/>
                </a:gs>
                <a:gs pos="100000">
                  <a:srgbClr val="5236AB"/>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53" name="Picture placeholder 5" descr="Photograph of First and Last name &#10;(person the slide is referencing)">
            <a:extLst>
              <a:ext uri="{FF2B5EF4-FFF2-40B4-BE49-F238E27FC236}">
                <a16:creationId xmlns:a16="http://schemas.microsoft.com/office/drawing/2014/main" id="{1E9DD10C-39C6-009E-EA85-C0A1F1D9BC1E}"/>
              </a:ext>
            </a:extLst>
          </p:cNvPr>
          <p:cNvSpPr>
            <a:spLocks noGrp="1"/>
          </p:cNvSpPr>
          <p:nvPr>
            <p:ph type="pic" sz="quarter" idx="26" hasCustomPrompt="1"/>
          </p:nvPr>
        </p:nvSpPr>
        <p:spPr>
          <a:xfrm>
            <a:off x="859536" y="1746504"/>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56" name="Text placeholder 5">
            <a:extLst>
              <a:ext uri="{FF2B5EF4-FFF2-40B4-BE49-F238E27FC236}">
                <a16:creationId xmlns:a16="http://schemas.microsoft.com/office/drawing/2014/main" id="{A529CFD9-179B-0D57-D81E-98D524898A50}"/>
              </a:ext>
            </a:extLst>
          </p:cNvPr>
          <p:cNvSpPr>
            <a:spLocks noGrp="1"/>
          </p:cNvSpPr>
          <p:nvPr>
            <p:ph type="body" sz="quarter" idx="59" hasCustomPrompt="1"/>
          </p:nvPr>
        </p:nvSpPr>
        <p:spPr>
          <a:xfrm>
            <a:off x="772630" y="3073237"/>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57" name="Text placeholder 5">
            <a:extLst>
              <a:ext uri="{FF2B5EF4-FFF2-40B4-BE49-F238E27FC236}">
                <a16:creationId xmlns:a16="http://schemas.microsoft.com/office/drawing/2014/main" id="{D9523B55-398D-A183-44BA-D7978CA2094B}"/>
              </a:ext>
            </a:extLst>
          </p:cNvPr>
          <p:cNvSpPr>
            <a:spLocks noGrp="1"/>
          </p:cNvSpPr>
          <p:nvPr>
            <p:ph type="body" sz="quarter" idx="58" hasCustomPrompt="1"/>
          </p:nvPr>
        </p:nvSpPr>
        <p:spPr>
          <a:xfrm>
            <a:off x="772630" y="3430899"/>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noProof="0" dirty="0"/>
              <a:t>Job title or role</a:t>
            </a:r>
          </a:p>
        </p:txBody>
      </p:sp>
      <p:sp>
        <p:nvSpPr>
          <p:cNvPr id="58" name="Picture placeholder 5" descr="Photograph of First and Last name &#10;(person the slide is referencing)">
            <a:extLst>
              <a:ext uri="{FF2B5EF4-FFF2-40B4-BE49-F238E27FC236}">
                <a16:creationId xmlns:a16="http://schemas.microsoft.com/office/drawing/2014/main" id="{F1F05CC9-60A2-C5F9-614F-CCC20CDAD1AA}"/>
              </a:ext>
            </a:extLst>
          </p:cNvPr>
          <p:cNvSpPr>
            <a:spLocks noGrp="1"/>
          </p:cNvSpPr>
          <p:nvPr>
            <p:ph type="pic" sz="quarter" idx="100" hasCustomPrompt="1"/>
          </p:nvPr>
        </p:nvSpPr>
        <p:spPr>
          <a:xfrm>
            <a:off x="3191256" y="1746504"/>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59" name="Text placeholder 5">
            <a:extLst>
              <a:ext uri="{FF2B5EF4-FFF2-40B4-BE49-F238E27FC236}">
                <a16:creationId xmlns:a16="http://schemas.microsoft.com/office/drawing/2014/main" id="{6562AEC7-DC14-9F64-A58F-57889D653895}"/>
              </a:ext>
            </a:extLst>
          </p:cNvPr>
          <p:cNvSpPr>
            <a:spLocks noGrp="1"/>
          </p:cNvSpPr>
          <p:nvPr>
            <p:ph type="body" sz="quarter" idx="65" hasCustomPrompt="1"/>
          </p:nvPr>
        </p:nvSpPr>
        <p:spPr>
          <a:xfrm>
            <a:off x="3096923" y="3073237"/>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62" name="Text placeholder 5">
            <a:extLst>
              <a:ext uri="{FF2B5EF4-FFF2-40B4-BE49-F238E27FC236}">
                <a16:creationId xmlns:a16="http://schemas.microsoft.com/office/drawing/2014/main" id="{8F3AF9E7-6D1F-FB1D-79D0-018727DEFB0B}"/>
              </a:ext>
            </a:extLst>
          </p:cNvPr>
          <p:cNvSpPr>
            <a:spLocks noGrp="1"/>
          </p:cNvSpPr>
          <p:nvPr>
            <p:ph type="body" sz="quarter" idx="64" hasCustomPrompt="1"/>
          </p:nvPr>
        </p:nvSpPr>
        <p:spPr>
          <a:xfrm>
            <a:off x="3096923" y="3430899"/>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63" name="Picture placeholder 5" descr="Photograph of First and Last name &#10;(person the slide is referencing)">
            <a:extLst>
              <a:ext uri="{FF2B5EF4-FFF2-40B4-BE49-F238E27FC236}">
                <a16:creationId xmlns:a16="http://schemas.microsoft.com/office/drawing/2014/main" id="{A33BCA58-CD54-BBB9-5EEE-53CEC4688C79}"/>
              </a:ext>
            </a:extLst>
          </p:cNvPr>
          <p:cNvSpPr>
            <a:spLocks noGrp="1"/>
          </p:cNvSpPr>
          <p:nvPr>
            <p:ph type="pic" sz="quarter" idx="101" hasCustomPrompt="1"/>
          </p:nvPr>
        </p:nvSpPr>
        <p:spPr>
          <a:xfrm>
            <a:off x="5522976" y="1746504"/>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64" name="Text placeholder 5">
            <a:extLst>
              <a:ext uri="{FF2B5EF4-FFF2-40B4-BE49-F238E27FC236}">
                <a16:creationId xmlns:a16="http://schemas.microsoft.com/office/drawing/2014/main" id="{4E011573-D799-6DA8-5A8F-E217ADA30A1E}"/>
              </a:ext>
            </a:extLst>
          </p:cNvPr>
          <p:cNvSpPr>
            <a:spLocks noGrp="1"/>
          </p:cNvSpPr>
          <p:nvPr>
            <p:ph type="body" sz="quarter" idx="71" hasCustomPrompt="1"/>
          </p:nvPr>
        </p:nvSpPr>
        <p:spPr>
          <a:xfrm>
            <a:off x="5431389" y="3073237"/>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65" name="Text placeholder 5">
            <a:extLst>
              <a:ext uri="{FF2B5EF4-FFF2-40B4-BE49-F238E27FC236}">
                <a16:creationId xmlns:a16="http://schemas.microsoft.com/office/drawing/2014/main" id="{5C26C960-18FD-1ECA-CB1E-E31538F69627}"/>
              </a:ext>
            </a:extLst>
          </p:cNvPr>
          <p:cNvSpPr>
            <a:spLocks noGrp="1"/>
          </p:cNvSpPr>
          <p:nvPr>
            <p:ph type="body" sz="quarter" idx="70" hasCustomPrompt="1"/>
          </p:nvPr>
        </p:nvSpPr>
        <p:spPr>
          <a:xfrm>
            <a:off x="5431389" y="3430899"/>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66" name="Picture placeholder 5" descr="Photograph of First and Last name &#10;(person the slide is referencing)">
            <a:extLst>
              <a:ext uri="{FF2B5EF4-FFF2-40B4-BE49-F238E27FC236}">
                <a16:creationId xmlns:a16="http://schemas.microsoft.com/office/drawing/2014/main" id="{89FBC76F-36CF-AE55-8453-B5C3AF130404}"/>
              </a:ext>
            </a:extLst>
          </p:cNvPr>
          <p:cNvSpPr>
            <a:spLocks noGrp="1"/>
          </p:cNvSpPr>
          <p:nvPr>
            <p:ph type="pic" sz="quarter" idx="102" hasCustomPrompt="1"/>
          </p:nvPr>
        </p:nvSpPr>
        <p:spPr>
          <a:xfrm>
            <a:off x="7854696" y="1746504"/>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69" name="Text placeholder 5">
            <a:extLst>
              <a:ext uri="{FF2B5EF4-FFF2-40B4-BE49-F238E27FC236}">
                <a16:creationId xmlns:a16="http://schemas.microsoft.com/office/drawing/2014/main" id="{7EBFF4F6-8FCF-9D24-59BF-878667B36CFF}"/>
              </a:ext>
            </a:extLst>
          </p:cNvPr>
          <p:cNvSpPr>
            <a:spLocks noGrp="1"/>
          </p:cNvSpPr>
          <p:nvPr>
            <p:ph type="body" sz="quarter" idx="77" hasCustomPrompt="1"/>
          </p:nvPr>
        </p:nvSpPr>
        <p:spPr>
          <a:xfrm>
            <a:off x="7765801" y="3073237"/>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70" name="Text placeholder 5">
            <a:extLst>
              <a:ext uri="{FF2B5EF4-FFF2-40B4-BE49-F238E27FC236}">
                <a16:creationId xmlns:a16="http://schemas.microsoft.com/office/drawing/2014/main" id="{A4E86292-6501-F817-DBF5-84F8B3B5996B}"/>
              </a:ext>
            </a:extLst>
          </p:cNvPr>
          <p:cNvSpPr>
            <a:spLocks noGrp="1"/>
          </p:cNvSpPr>
          <p:nvPr>
            <p:ph type="body" sz="quarter" idx="76" hasCustomPrompt="1"/>
          </p:nvPr>
        </p:nvSpPr>
        <p:spPr>
          <a:xfrm>
            <a:off x="7765801" y="3430899"/>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71" name="Picture placeholder 5" descr="Photograph of First and Last name &#10;(person the slide is referencing)">
            <a:extLst>
              <a:ext uri="{FF2B5EF4-FFF2-40B4-BE49-F238E27FC236}">
                <a16:creationId xmlns:a16="http://schemas.microsoft.com/office/drawing/2014/main" id="{0F916C77-5AD4-5C11-410B-ECF235BD2B43}"/>
              </a:ext>
            </a:extLst>
          </p:cNvPr>
          <p:cNvSpPr>
            <a:spLocks noGrp="1"/>
          </p:cNvSpPr>
          <p:nvPr>
            <p:ph type="pic" sz="quarter" idx="103" hasCustomPrompt="1"/>
          </p:nvPr>
        </p:nvSpPr>
        <p:spPr>
          <a:xfrm>
            <a:off x="10186416" y="1746504"/>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72" name="Text placeholder 5">
            <a:extLst>
              <a:ext uri="{FF2B5EF4-FFF2-40B4-BE49-F238E27FC236}">
                <a16:creationId xmlns:a16="http://schemas.microsoft.com/office/drawing/2014/main" id="{980AF009-89AC-49AD-DCDA-46B857076804}"/>
              </a:ext>
            </a:extLst>
          </p:cNvPr>
          <p:cNvSpPr>
            <a:spLocks noGrp="1"/>
          </p:cNvSpPr>
          <p:nvPr>
            <p:ph type="body" sz="quarter" idx="83" hasCustomPrompt="1"/>
          </p:nvPr>
        </p:nvSpPr>
        <p:spPr>
          <a:xfrm>
            <a:off x="10093238" y="3073237"/>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73" name="Text placeholder 5">
            <a:extLst>
              <a:ext uri="{FF2B5EF4-FFF2-40B4-BE49-F238E27FC236}">
                <a16:creationId xmlns:a16="http://schemas.microsoft.com/office/drawing/2014/main" id="{A6DDA18B-1FE0-E0B9-76D4-0CF941CA2EB3}"/>
              </a:ext>
            </a:extLst>
          </p:cNvPr>
          <p:cNvSpPr>
            <a:spLocks noGrp="1"/>
          </p:cNvSpPr>
          <p:nvPr>
            <p:ph type="body" sz="quarter" idx="82" hasCustomPrompt="1"/>
          </p:nvPr>
        </p:nvSpPr>
        <p:spPr>
          <a:xfrm>
            <a:off x="10093238" y="3430899"/>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74" name="Picture placeholder 5" descr="Photograph of First and Last name &#10;(person the slide is referencing)">
            <a:extLst>
              <a:ext uri="{FF2B5EF4-FFF2-40B4-BE49-F238E27FC236}">
                <a16:creationId xmlns:a16="http://schemas.microsoft.com/office/drawing/2014/main" id="{45A3B18E-47C9-951B-1F34-B129E1383BF2}"/>
              </a:ext>
            </a:extLst>
          </p:cNvPr>
          <p:cNvSpPr>
            <a:spLocks noGrp="1"/>
          </p:cNvSpPr>
          <p:nvPr>
            <p:ph type="pic" sz="quarter" idx="104" hasCustomPrompt="1"/>
          </p:nvPr>
        </p:nvSpPr>
        <p:spPr>
          <a:xfrm>
            <a:off x="859536" y="4041648"/>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75" name="Text placeholder 5">
            <a:extLst>
              <a:ext uri="{FF2B5EF4-FFF2-40B4-BE49-F238E27FC236}">
                <a16:creationId xmlns:a16="http://schemas.microsoft.com/office/drawing/2014/main" id="{7C7D0432-6649-B033-7F99-5828767B1D19}"/>
              </a:ext>
            </a:extLst>
          </p:cNvPr>
          <p:cNvSpPr>
            <a:spLocks noGrp="1"/>
          </p:cNvSpPr>
          <p:nvPr>
            <p:ph type="body" sz="quarter" idx="86" hasCustomPrompt="1"/>
          </p:nvPr>
        </p:nvSpPr>
        <p:spPr>
          <a:xfrm>
            <a:off x="772630" y="5367239"/>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76" name="Text placeholder 5">
            <a:extLst>
              <a:ext uri="{FF2B5EF4-FFF2-40B4-BE49-F238E27FC236}">
                <a16:creationId xmlns:a16="http://schemas.microsoft.com/office/drawing/2014/main" id="{09E68937-7497-3B1C-8978-5218C6146F2D}"/>
              </a:ext>
            </a:extLst>
          </p:cNvPr>
          <p:cNvSpPr>
            <a:spLocks noGrp="1"/>
          </p:cNvSpPr>
          <p:nvPr>
            <p:ph type="body" sz="quarter" idx="85" hasCustomPrompt="1"/>
          </p:nvPr>
        </p:nvSpPr>
        <p:spPr>
          <a:xfrm>
            <a:off x="772630" y="5724901"/>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77" name="Picture placeholder 5" descr="Photograph of First and Last name &#10;(person the slide is referencing)">
            <a:extLst>
              <a:ext uri="{FF2B5EF4-FFF2-40B4-BE49-F238E27FC236}">
                <a16:creationId xmlns:a16="http://schemas.microsoft.com/office/drawing/2014/main" id="{DB398322-BDC5-7AD1-81AF-003F8196DB66}"/>
              </a:ext>
            </a:extLst>
          </p:cNvPr>
          <p:cNvSpPr>
            <a:spLocks noGrp="1"/>
          </p:cNvSpPr>
          <p:nvPr>
            <p:ph type="pic" sz="quarter" idx="105" hasCustomPrompt="1"/>
          </p:nvPr>
        </p:nvSpPr>
        <p:spPr>
          <a:xfrm>
            <a:off x="3191256" y="4041648"/>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78" name="Text placeholder 5">
            <a:extLst>
              <a:ext uri="{FF2B5EF4-FFF2-40B4-BE49-F238E27FC236}">
                <a16:creationId xmlns:a16="http://schemas.microsoft.com/office/drawing/2014/main" id="{BF345552-43FD-CA3B-CBF3-A60FFDFB5EBF}"/>
              </a:ext>
            </a:extLst>
          </p:cNvPr>
          <p:cNvSpPr>
            <a:spLocks noGrp="1"/>
          </p:cNvSpPr>
          <p:nvPr>
            <p:ph type="body" sz="quarter" idx="89" hasCustomPrompt="1"/>
          </p:nvPr>
        </p:nvSpPr>
        <p:spPr>
          <a:xfrm>
            <a:off x="3096923" y="5367239"/>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79" name="Text placeholder 5">
            <a:extLst>
              <a:ext uri="{FF2B5EF4-FFF2-40B4-BE49-F238E27FC236}">
                <a16:creationId xmlns:a16="http://schemas.microsoft.com/office/drawing/2014/main" id="{1C65CFED-6C08-2238-F0A9-1217AA0E4C63}"/>
              </a:ext>
            </a:extLst>
          </p:cNvPr>
          <p:cNvSpPr>
            <a:spLocks noGrp="1"/>
          </p:cNvSpPr>
          <p:nvPr>
            <p:ph type="body" sz="quarter" idx="88" hasCustomPrompt="1"/>
          </p:nvPr>
        </p:nvSpPr>
        <p:spPr>
          <a:xfrm>
            <a:off x="3096923" y="5724901"/>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80" name="Picture placeholder 5" descr="Photograph of First and Last name &#10;(person the slide is referencing)">
            <a:extLst>
              <a:ext uri="{FF2B5EF4-FFF2-40B4-BE49-F238E27FC236}">
                <a16:creationId xmlns:a16="http://schemas.microsoft.com/office/drawing/2014/main" id="{6C7AE4E1-C7D3-A07E-F3B9-F7CFFC65D496}"/>
              </a:ext>
            </a:extLst>
          </p:cNvPr>
          <p:cNvSpPr>
            <a:spLocks noGrp="1"/>
          </p:cNvSpPr>
          <p:nvPr>
            <p:ph type="pic" sz="quarter" idx="106" hasCustomPrompt="1"/>
          </p:nvPr>
        </p:nvSpPr>
        <p:spPr>
          <a:xfrm>
            <a:off x="5522976" y="4041648"/>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81" name="Text placeholder 5">
            <a:extLst>
              <a:ext uri="{FF2B5EF4-FFF2-40B4-BE49-F238E27FC236}">
                <a16:creationId xmlns:a16="http://schemas.microsoft.com/office/drawing/2014/main" id="{D813AAFA-8DF6-DA12-A665-D2D4727E1AA9}"/>
              </a:ext>
            </a:extLst>
          </p:cNvPr>
          <p:cNvSpPr>
            <a:spLocks noGrp="1"/>
          </p:cNvSpPr>
          <p:nvPr>
            <p:ph type="body" sz="quarter" idx="92" hasCustomPrompt="1"/>
          </p:nvPr>
        </p:nvSpPr>
        <p:spPr>
          <a:xfrm>
            <a:off x="5431389" y="5367239"/>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82" name="Text placeholder 5">
            <a:extLst>
              <a:ext uri="{FF2B5EF4-FFF2-40B4-BE49-F238E27FC236}">
                <a16:creationId xmlns:a16="http://schemas.microsoft.com/office/drawing/2014/main" id="{A7DEF59E-319D-9591-63E8-1B800A80D31C}"/>
              </a:ext>
            </a:extLst>
          </p:cNvPr>
          <p:cNvSpPr>
            <a:spLocks noGrp="1"/>
          </p:cNvSpPr>
          <p:nvPr>
            <p:ph type="body" sz="quarter" idx="91" hasCustomPrompt="1"/>
          </p:nvPr>
        </p:nvSpPr>
        <p:spPr>
          <a:xfrm>
            <a:off x="5431389" y="5724901"/>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83" name="Picture placeholder 5" descr="Photograph of First and Last name &#10;(person the slide is referencing)">
            <a:extLst>
              <a:ext uri="{FF2B5EF4-FFF2-40B4-BE49-F238E27FC236}">
                <a16:creationId xmlns:a16="http://schemas.microsoft.com/office/drawing/2014/main" id="{CA89A590-686C-BEB3-E272-C48BF67718E7}"/>
              </a:ext>
            </a:extLst>
          </p:cNvPr>
          <p:cNvSpPr>
            <a:spLocks noGrp="1"/>
          </p:cNvSpPr>
          <p:nvPr>
            <p:ph type="pic" sz="quarter" idx="107" hasCustomPrompt="1"/>
          </p:nvPr>
        </p:nvSpPr>
        <p:spPr>
          <a:xfrm>
            <a:off x="7854696" y="4041648"/>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84" name="Text placeholder 5">
            <a:extLst>
              <a:ext uri="{FF2B5EF4-FFF2-40B4-BE49-F238E27FC236}">
                <a16:creationId xmlns:a16="http://schemas.microsoft.com/office/drawing/2014/main" id="{62E75F92-DCE3-7CAC-54D5-E223958851CE}"/>
              </a:ext>
            </a:extLst>
          </p:cNvPr>
          <p:cNvSpPr>
            <a:spLocks noGrp="1"/>
          </p:cNvSpPr>
          <p:nvPr>
            <p:ph type="body" sz="quarter" idx="95" hasCustomPrompt="1"/>
          </p:nvPr>
        </p:nvSpPr>
        <p:spPr>
          <a:xfrm>
            <a:off x="7765801" y="5367239"/>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85" name="Text placeholder 5">
            <a:extLst>
              <a:ext uri="{FF2B5EF4-FFF2-40B4-BE49-F238E27FC236}">
                <a16:creationId xmlns:a16="http://schemas.microsoft.com/office/drawing/2014/main" id="{80CDE410-C3B4-49CF-020A-7A4BF252ECD7}"/>
              </a:ext>
            </a:extLst>
          </p:cNvPr>
          <p:cNvSpPr>
            <a:spLocks noGrp="1"/>
          </p:cNvSpPr>
          <p:nvPr>
            <p:ph type="body" sz="quarter" idx="94" hasCustomPrompt="1"/>
          </p:nvPr>
        </p:nvSpPr>
        <p:spPr>
          <a:xfrm>
            <a:off x="7765801" y="5724901"/>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86" name="Picture placeholder 5" descr="Photograph of First and Last name &#10;(person the slide is referencing)">
            <a:extLst>
              <a:ext uri="{FF2B5EF4-FFF2-40B4-BE49-F238E27FC236}">
                <a16:creationId xmlns:a16="http://schemas.microsoft.com/office/drawing/2014/main" id="{4D5B701E-CF83-43D3-53AE-489AE08B2FFA}"/>
              </a:ext>
            </a:extLst>
          </p:cNvPr>
          <p:cNvSpPr>
            <a:spLocks noGrp="1"/>
          </p:cNvSpPr>
          <p:nvPr>
            <p:ph type="pic" sz="quarter" idx="108" hasCustomPrompt="1"/>
          </p:nvPr>
        </p:nvSpPr>
        <p:spPr>
          <a:xfrm>
            <a:off x="10186416" y="4041648"/>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87" name="Text placeholder 5">
            <a:extLst>
              <a:ext uri="{FF2B5EF4-FFF2-40B4-BE49-F238E27FC236}">
                <a16:creationId xmlns:a16="http://schemas.microsoft.com/office/drawing/2014/main" id="{0A08428B-F243-D913-409A-B863F30EBD28}"/>
              </a:ext>
            </a:extLst>
          </p:cNvPr>
          <p:cNvSpPr>
            <a:spLocks noGrp="1"/>
          </p:cNvSpPr>
          <p:nvPr>
            <p:ph type="body" sz="quarter" idx="98" hasCustomPrompt="1"/>
          </p:nvPr>
        </p:nvSpPr>
        <p:spPr>
          <a:xfrm>
            <a:off x="10093238" y="5367239"/>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88" name="Text placeholder 5">
            <a:extLst>
              <a:ext uri="{FF2B5EF4-FFF2-40B4-BE49-F238E27FC236}">
                <a16:creationId xmlns:a16="http://schemas.microsoft.com/office/drawing/2014/main" id="{BE699E39-5A18-3E54-C0F2-67BEB0C064EA}"/>
              </a:ext>
            </a:extLst>
          </p:cNvPr>
          <p:cNvSpPr>
            <a:spLocks noGrp="1"/>
          </p:cNvSpPr>
          <p:nvPr>
            <p:ph type="body" sz="quarter" idx="97" hasCustomPrompt="1"/>
          </p:nvPr>
        </p:nvSpPr>
        <p:spPr>
          <a:xfrm>
            <a:off x="10093238" y="5724901"/>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3" name="Footer Placeholder 2">
            <a:extLst>
              <a:ext uri="{FF2B5EF4-FFF2-40B4-BE49-F238E27FC236}">
                <a16:creationId xmlns:a16="http://schemas.microsoft.com/office/drawing/2014/main" id="{DAAF0419-6770-892C-3061-9D79FF673D37}"/>
              </a:ext>
              <a:ext uri="{C183D7F6-B498-43B3-948B-1728B52AA6E4}">
                <adec:decorative xmlns:adec="http://schemas.microsoft.com/office/drawing/2017/decorative" val="1"/>
              </a:ext>
            </a:extLst>
          </p:cNvPr>
          <p:cNvSpPr>
            <a:spLocks noGrp="1"/>
          </p:cNvSpPr>
          <p:nvPr userDrawn="1">
            <p:ph type="ftr" sz="quarter" idx="112"/>
          </p:nvPr>
        </p:nvSpPr>
        <p:spPr>
          <a:xfrm>
            <a:off x="4038600" y="7052789"/>
            <a:ext cx="4114800" cy="137160"/>
          </a:xfrm>
        </p:spPr>
        <p:txBody>
          <a:bodyPr/>
          <a:lstStyle/>
          <a:p>
            <a:endParaRPr lang="en-US" noProof="0" dirty="0"/>
          </a:p>
        </p:txBody>
      </p:sp>
      <p:sp>
        <p:nvSpPr>
          <p:cNvPr id="13" name="Slide Number Placeholder 12">
            <a:extLst>
              <a:ext uri="{FF2B5EF4-FFF2-40B4-BE49-F238E27FC236}">
                <a16:creationId xmlns:a16="http://schemas.microsoft.com/office/drawing/2014/main" id="{CFC32E26-E2EE-BEA4-9A03-54981F58FE77}"/>
              </a:ext>
              <a:ext uri="{C183D7F6-B498-43B3-948B-1728B52AA6E4}">
                <adec:decorative xmlns:adec="http://schemas.microsoft.com/office/drawing/2017/decorative" val="1"/>
              </a:ext>
            </a:extLst>
          </p:cNvPr>
          <p:cNvSpPr>
            <a:spLocks noGrp="1"/>
          </p:cNvSpPr>
          <p:nvPr userDrawn="1">
            <p:ph type="sldNum" sz="quarter" idx="111"/>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53148986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 10B">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13DF76B2-8FA9-D54D-9F04-3EBFADE2D42F}"/>
              </a:ext>
            </a:extLst>
          </p:cNvPr>
          <p:cNvSpPr>
            <a:spLocks noGrp="1"/>
          </p:cNvSpPr>
          <p:nvPr>
            <p:ph type="title" hasCustomPrompt="1"/>
          </p:nvPr>
        </p:nvSpPr>
        <p:spPr>
          <a:xfrm>
            <a:off x="765737" y="683246"/>
            <a:ext cx="10676438" cy="531097"/>
          </a:xfrm>
          <a:noFill/>
        </p:spPr>
        <p:txBody>
          <a:bodyPr>
            <a:noAutofit/>
          </a:bodyPr>
          <a:lstStyle>
            <a:lvl1pPr>
              <a:defRPr sz="2800">
                <a:solidFill>
                  <a:schemeClr val="tx1"/>
                </a:solidFill>
              </a:defRPr>
            </a:lvl1pPr>
          </a:lstStyle>
          <a:p>
            <a:r>
              <a:rPr lang="en-US" noProof="0" dirty="0"/>
              <a:t>Team slide with 10 individuals (layout B) – click to add title</a:t>
            </a:r>
          </a:p>
        </p:txBody>
      </p:sp>
      <p:grpSp>
        <p:nvGrpSpPr>
          <p:cNvPr id="4" name="Group 3">
            <a:extLst>
              <a:ext uri="{FF2B5EF4-FFF2-40B4-BE49-F238E27FC236}">
                <a16:creationId xmlns:a16="http://schemas.microsoft.com/office/drawing/2014/main" id="{34E87E92-08FD-A2A7-FE01-239749BBB24B}"/>
              </a:ext>
              <a:ext uri="{C183D7F6-B498-43B3-948B-1728B52AA6E4}">
                <adec:decorative xmlns:adec="http://schemas.microsoft.com/office/drawing/2017/decorative" val="1"/>
              </a:ext>
            </a:extLst>
          </p:cNvPr>
          <p:cNvGrpSpPr/>
          <p:nvPr userDrawn="1"/>
        </p:nvGrpSpPr>
        <p:grpSpPr>
          <a:xfrm>
            <a:off x="0" y="1417320"/>
            <a:ext cx="12193200" cy="4686324"/>
            <a:chOff x="0" y="1417320"/>
            <a:chExt cx="12193200" cy="4686324"/>
          </a:xfrm>
        </p:grpSpPr>
        <p:sp>
          <p:nvSpPr>
            <p:cNvPr id="5" name="TextBox 4">
              <a:extLst>
                <a:ext uri="{FF2B5EF4-FFF2-40B4-BE49-F238E27FC236}">
                  <a16:creationId xmlns:a16="http://schemas.microsoft.com/office/drawing/2014/main" id="{A7FF2CC3-FE6C-26AE-3D44-9D64095C5886}"/>
                </a:ext>
                <a:ext uri="{C183D7F6-B498-43B3-948B-1728B52AA6E4}">
                  <adec:decorative xmlns:adec="http://schemas.microsoft.com/office/drawing/2017/decorative" val="1"/>
                </a:ext>
              </a:extLst>
            </p:cNvPr>
            <p:cNvSpPr txBox="1"/>
            <p:nvPr userDrawn="1"/>
          </p:nvSpPr>
          <p:spPr>
            <a:xfrm>
              <a:off x="0" y="1525320"/>
              <a:ext cx="12192000" cy="4578324"/>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6" name="TextBox 5">
              <a:extLst>
                <a:ext uri="{FF2B5EF4-FFF2-40B4-BE49-F238E27FC236}">
                  <a16:creationId xmlns:a16="http://schemas.microsoft.com/office/drawing/2014/main" id="{1747A736-F0E2-6BFE-838D-1A61CFF423F1}"/>
                </a:ext>
                <a:ext uri="{C183D7F6-B498-43B3-948B-1728B52AA6E4}">
                  <adec:decorative xmlns:adec="http://schemas.microsoft.com/office/drawing/2017/decorative" val="1"/>
                </a:ext>
              </a:extLst>
            </p:cNvPr>
            <p:cNvSpPr txBox="1"/>
            <p:nvPr userDrawn="1"/>
          </p:nvSpPr>
          <p:spPr>
            <a:xfrm>
              <a:off x="0" y="1417320"/>
              <a:ext cx="12193200" cy="108000"/>
            </a:xfrm>
            <a:prstGeom prst="rect">
              <a:avLst/>
            </a:prstGeom>
            <a:gradFill>
              <a:gsLst>
                <a:gs pos="0">
                  <a:srgbClr val="FFCDD2"/>
                </a:gs>
                <a:gs pos="33000">
                  <a:srgbClr val="FF6A00"/>
                </a:gs>
                <a:gs pos="66000">
                  <a:srgbClr val="E31937"/>
                </a:gs>
                <a:gs pos="100000">
                  <a:srgbClr val="991F3D"/>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56" name="Picture placeholder 5" descr="Photograph of First and Last name &#10;(person the slide is referencing)">
            <a:extLst>
              <a:ext uri="{FF2B5EF4-FFF2-40B4-BE49-F238E27FC236}">
                <a16:creationId xmlns:a16="http://schemas.microsoft.com/office/drawing/2014/main" id="{83BC0750-8119-F69A-32AD-9EE149AA78EE}"/>
              </a:ext>
            </a:extLst>
          </p:cNvPr>
          <p:cNvSpPr>
            <a:spLocks noGrp="1" noChangeAspect="1"/>
          </p:cNvSpPr>
          <p:nvPr>
            <p:ph type="pic" sz="quarter" idx="26" hasCustomPrompt="1"/>
          </p:nvPr>
        </p:nvSpPr>
        <p:spPr>
          <a:xfrm>
            <a:off x="859536" y="1746504"/>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57" name="Text placeholder 5">
            <a:extLst>
              <a:ext uri="{FF2B5EF4-FFF2-40B4-BE49-F238E27FC236}">
                <a16:creationId xmlns:a16="http://schemas.microsoft.com/office/drawing/2014/main" id="{7D64D81B-2716-CA70-422F-884E93A2D6F0}"/>
              </a:ext>
            </a:extLst>
          </p:cNvPr>
          <p:cNvSpPr>
            <a:spLocks noGrp="1"/>
          </p:cNvSpPr>
          <p:nvPr>
            <p:ph type="body" sz="quarter" idx="59" hasCustomPrompt="1"/>
          </p:nvPr>
        </p:nvSpPr>
        <p:spPr>
          <a:xfrm>
            <a:off x="772630" y="3073237"/>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58" name="Text placeholder 5">
            <a:extLst>
              <a:ext uri="{FF2B5EF4-FFF2-40B4-BE49-F238E27FC236}">
                <a16:creationId xmlns:a16="http://schemas.microsoft.com/office/drawing/2014/main" id="{83316E65-6F11-E343-8A89-39DF0398A691}"/>
              </a:ext>
            </a:extLst>
          </p:cNvPr>
          <p:cNvSpPr>
            <a:spLocks noGrp="1"/>
          </p:cNvSpPr>
          <p:nvPr>
            <p:ph type="body" sz="quarter" idx="58" hasCustomPrompt="1"/>
          </p:nvPr>
        </p:nvSpPr>
        <p:spPr>
          <a:xfrm>
            <a:off x="772630" y="3430899"/>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noProof="0" dirty="0"/>
              <a:t>Job title or role</a:t>
            </a:r>
          </a:p>
        </p:txBody>
      </p:sp>
      <p:sp>
        <p:nvSpPr>
          <p:cNvPr id="59" name="Picture placeholder 5" descr="Photograph of First and Last name &#10;(person the slide is referencing)">
            <a:extLst>
              <a:ext uri="{FF2B5EF4-FFF2-40B4-BE49-F238E27FC236}">
                <a16:creationId xmlns:a16="http://schemas.microsoft.com/office/drawing/2014/main" id="{B6F6A509-787F-2E55-CE10-3244E9BE76B5}"/>
              </a:ext>
            </a:extLst>
          </p:cNvPr>
          <p:cNvSpPr>
            <a:spLocks noGrp="1" noChangeAspect="1"/>
          </p:cNvSpPr>
          <p:nvPr>
            <p:ph type="pic" sz="quarter" idx="100" hasCustomPrompt="1"/>
          </p:nvPr>
        </p:nvSpPr>
        <p:spPr>
          <a:xfrm>
            <a:off x="3191256" y="1746504"/>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62" name="Text placeholder 5">
            <a:extLst>
              <a:ext uri="{FF2B5EF4-FFF2-40B4-BE49-F238E27FC236}">
                <a16:creationId xmlns:a16="http://schemas.microsoft.com/office/drawing/2014/main" id="{CDE753D4-C90A-4ECE-95F2-F8DCF776D741}"/>
              </a:ext>
            </a:extLst>
          </p:cNvPr>
          <p:cNvSpPr>
            <a:spLocks noGrp="1"/>
          </p:cNvSpPr>
          <p:nvPr>
            <p:ph type="body" sz="quarter" idx="65" hasCustomPrompt="1"/>
          </p:nvPr>
        </p:nvSpPr>
        <p:spPr>
          <a:xfrm>
            <a:off x="3096923" y="3073237"/>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63" name="Text placeholder 5">
            <a:extLst>
              <a:ext uri="{FF2B5EF4-FFF2-40B4-BE49-F238E27FC236}">
                <a16:creationId xmlns:a16="http://schemas.microsoft.com/office/drawing/2014/main" id="{309FF256-83EC-EBC2-6D73-9980D8317DBE}"/>
              </a:ext>
            </a:extLst>
          </p:cNvPr>
          <p:cNvSpPr>
            <a:spLocks noGrp="1"/>
          </p:cNvSpPr>
          <p:nvPr>
            <p:ph type="body" sz="quarter" idx="64" hasCustomPrompt="1"/>
          </p:nvPr>
        </p:nvSpPr>
        <p:spPr>
          <a:xfrm>
            <a:off x="3096923" y="3430899"/>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64" name="Picture placeholder 5" descr="Photograph of First and Last name &#10;(person the slide is referencing)">
            <a:extLst>
              <a:ext uri="{FF2B5EF4-FFF2-40B4-BE49-F238E27FC236}">
                <a16:creationId xmlns:a16="http://schemas.microsoft.com/office/drawing/2014/main" id="{E2C825AB-350F-ED85-9D83-FE82A247BDDA}"/>
              </a:ext>
            </a:extLst>
          </p:cNvPr>
          <p:cNvSpPr>
            <a:spLocks noGrp="1" noChangeAspect="1"/>
          </p:cNvSpPr>
          <p:nvPr>
            <p:ph type="pic" sz="quarter" idx="101" hasCustomPrompt="1"/>
          </p:nvPr>
        </p:nvSpPr>
        <p:spPr>
          <a:xfrm>
            <a:off x="5522976" y="1746504"/>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65" name="Text placeholder 5">
            <a:extLst>
              <a:ext uri="{FF2B5EF4-FFF2-40B4-BE49-F238E27FC236}">
                <a16:creationId xmlns:a16="http://schemas.microsoft.com/office/drawing/2014/main" id="{799BDA78-7627-7B47-F094-FFA2AEAC66F9}"/>
              </a:ext>
            </a:extLst>
          </p:cNvPr>
          <p:cNvSpPr>
            <a:spLocks noGrp="1"/>
          </p:cNvSpPr>
          <p:nvPr>
            <p:ph type="body" sz="quarter" idx="71" hasCustomPrompt="1"/>
          </p:nvPr>
        </p:nvSpPr>
        <p:spPr>
          <a:xfrm>
            <a:off x="5431389" y="3073237"/>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66" name="Text placeholder 5">
            <a:extLst>
              <a:ext uri="{FF2B5EF4-FFF2-40B4-BE49-F238E27FC236}">
                <a16:creationId xmlns:a16="http://schemas.microsoft.com/office/drawing/2014/main" id="{3AA175F2-EF5E-657C-3C80-8F9327C8550E}"/>
              </a:ext>
            </a:extLst>
          </p:cNvPr>
          <p:cNvSpPr>
            <a:spLocks noGrp="1"/>
          </p:cNvSpPr>
          <p:nvPr>
            <p:ph type="body" sz="quarter" idx="70" hasCustomPrompt="1"/>
          </p:nvPr>
        </p:nvSpPr>
        <p:spPr>
          <a:xfrm>
            <a:off x="5431389" y="3430899"/>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69" name="Picture placeholder 5" descr="Photograph of First and Last name &#10;(person the slide is referencing)">
            <a:extLst>
              <a:ext uri="{FF2B5EF4-FFF2-40B4-BE49-F238E27FC236}">
                <a16:creationId xmlns:a16="http://schemas.microsoft.com/office/drawing/2014/main" id="{709A6B6C-6509-BBC9-3297-29CACF0BFE14}"/>
              </a:ext>
            </a:extLst>
          </p:cNvPr>
          <p:cNvSpPr>
            <a:spLocks noGrp="1" noChangeAspect="1"/>
          </p:cNvSpPr>
          <p:nvPr>
            <p:ph type="pic" sz="quarter" idx="102" hasCustomPrompt="1"/>
          </p:nvPr>
        </p:nvSpPr>
        <p:spPr>
          <a:xfrm>
            <a:off x="7854696" y="1746504"/>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70" name="Text placeholder 5">
            <a:extLst>
              <a:ext uri="{FF2B5EF4-FFF2-40B4-BE49-F238E27FC236}">
                <a16:creationId xmlns:a16="http://schemas.microsoft.com/office/drawing/2014/main" id="{DDD0A537-BA60-B19E-F15B-90DFA13EC599}"/>
              </a:ext>
            </a:extLst>
          </p:cNvPr>
          <p:cNvSpPr>
            <a:spLocks noGrp="1"/>
          </p:cNvSpPr>
          <p:nvPr>
            <p:ph type="body" sz="quarter" idx="77" hasCustomPrompt="1"/>
          </p:nvPr>
        </p:nvSpPr>
        <p:spPr>
          <a:xfrm>
            <a:off x="7765801" y="3073237"/>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71" name="Text placeholder 5">
            <a:extLst>
              <a:ext uri="{FF2B5EF4-FFF2-40B4-BE49-F238E27FC236}">
                <a16:creationId xmlns:a16="http://schemas.microsoft.com/office/drawing/2014/main" id="{41A4BCD7-DE61-50D8-949D-1BF5C0A8B8B8}"/>
              </a:ext>
            </a:extLst>
          </p:cNvPr>
          <p:cNvSpPr>
            <a:spLocks noGrp="1"/>
          </p:cNvSpPr>
          <p:nvPr>
            <p:ph type="body" sz="quarter" idx="76" hasCustomPrompt="1"/>
          </p:nvPr>
        </p:nvSpPr>
        <p:spPr>
          <a:xfrm>
            <a:off x="7765801" y="3430899"/>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72" name="Picture placeholder 5" descr="Photograph of First and Last name &#10;(person the slide is referencing)">
            <a:extLst>
              <a:ext uri="{FF2B5EF4-FFF2-40B4-BE49-F238E27FC236}">
                <a16:creationId xmlns:a16="http://schemas.microsoft.com/office/drawing/2014/main" id="{C32EF674-C494-0ECD-E34F-5A97CB292BEC}"/>
              </a:ext>
            </a:extLst>
          </p:cNvPr>
          <p:cNvSpPr>
            <a:spLocks noGrp="1" noChangeAspect="1"/>
          </p:cNvSpPr>
          <p:nvPr>
            <p:ph type="pic" sz="quarter" idx="103" hasCustomPrompt="1"/>
          </p:nvPr>
        </p:nvSpPr>
        <p:spPr>
          <a:xfrm>
            <a:off x="10186416" y="1746504"/>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73" name="Text placeholder 5">
            <a:extLst>
              <a:ext uri="{FF2B5EF4-FFF2-40B4-BE49-F238E27FC236}">
                <a16:creationId xmlns:a16="http://schemas.microsoft.com/office/drawing/2014/main" id="{8363BD52-39BE-1B60-541E-B66D7854DB9D}"/>
              </a:ext>
            </a:extLst>
          </p:cNvPr>
          <p:cNvSpPr>
            <a:spLocks noGrp="1"/>
          </p:cNvSpPr>
          <p:nvPr>
            <p:ph type="body" sz="quarter" idx="83" hasCustomPrompt="1"/>
          </p:nvPr>
        </p:nvSpPr>
        <p:spPr>
          <a:xfrm>
            <a:off x="10093238" y="3073237"/>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74" name="Text placeholder 5">
            <a:extLst>
              <a:ext uri="{FF2B5EF4-FFF2-40B4-BE49-F238E27FC236}">
                <a16:creationId xmlns:a16="http://schemas.microsoft.com/office/drawing/2014/main" id="{07F67F54-1EAE-B7BA-D267-361C9DC86D43}"/>
              </a:ext>
            </a:extLst>
          </p:cNvPr>
          <p:cNvSpPr>
            <a:spLocks noGrp="1"/>
          </p:cNvSpPr>
          <p:nvPr>
            <p:ph type="body" sz="quarter" idx="82" hasCustomPrompt="1"/>
          </p:nvPr>
        </p:nvSpPr>
        <p:spPr>
          <a:xfrm>
            <a:off x="10093238" y="3430899"/>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75" name="Picture placeholder 5" descr="Photograph of First and Last name &#10;(person the slide is referencing)">
            <a:extLst>
              <a:ext uri="{FF2B5EF4-FFF2-40B4-BE49-F238E27FC236}">
                <a16:creationId xmlns:a16="http://schemas.microsoft.com/office/drawing/2014/main" id="{FACCD386-9189-169C-A09C-D21E0F35E7B0}"/>
              </a:ext>
            </a:extLst>
          </p:cNvPr>
          <p:cNvSpPr>
            <a:spLocks noGrp="1" noChangeAspect="1"/>
          </p:cNvSpPr>
          <p:nvPr>
            <p:ph type="pic" sz="quarter" idx="104" hasCustomPrompt="1"/>
          </p:nvPr>
        </p:nvSpPr>
        <p:spPr>
          <a:xfrm>
            <a:off x="859536" y="4041648"/>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76" name="Text placeholder 5">
            <a:extLst>
              <a:ext uri="{FF2B5EF4-FFF2-40B4-BE49-F238E27FC236}">
                <a16:creationId xmlns:a16="http://schemas.microsoft.com/office/drawing/2014/main" id="{80BF2158-1BF0-047B-6140-2448785BF857}"/>
              </a:ext>
            </a:extLst>
          </p:cNvPr>
          <p:cNvSpPr>
            <a:spLocks noGrp="1"/>
          </p:cNvSpPr>
          <p:nvPr>
            <p:ph type="body" sz="quarter" idx="86" hasCustomPrompt="1"/>
          </p:nvPr>
        </p:nvSpPr>
        <p:spPr>
          <a:xfrm>
            <a:off x="772630" y="5367239"/>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77" name="Text placeholder 5">
            <a:extLst>
              <a:ext uri="{FF2B5EF4-FFF2-40B4-BE49-F238E27FC236}">
                <a16:creationId xmlns:a16="http://schemas.microsoft.com/office/drawing/2014/main" id="{CA9F9A32-DB73-DB6F-8E19-99F72FFF08E1}"/>
              </a:ext>
            </a:extLst>
          </p:cNvPr>
          <p:cNvSpPr>
            <a:spLocks noGrp="1"/>
          </p:cNvSpPr>
          <p:nvPr>
            <p:ph type="body" sz="quarter" idx="85" hasCustomPrompt="1"/>
          </p:nvPr>
        </p:nvSpPr>
        <p:spPr>
          <a:xfrm>
            <a:off x="772630" y="5724901"/>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78" name="Picture placeholder 5" descr="Photograph of First and Last name &#10;(person the slide is referencing)">
            <a:extLst>
              <a:ext uri="{FF2B5EF4-FFF2-40B4-BE49-F238E27FC236}">
                <a16:creationId xmlns:a16="http://schemas.microsoft.com/office/drawing/2014/main" id="{5B216939-AB12-50E2-F455-BA1313824F2D}"/>
              </a:ext>
            </a:extLst>
          </p:cNvPr>
          <p:cNvSpPr>
            <a:spLocks noGrp="1" noChangeAspect="1"/>
          </p:cNvSpPr>
          <p:nvPr>
            <p:ph type="pic" sz="quarter" idx="105" hasCustomPrompt="1"/>
          </p:nvPr>
        </p:nvSpPr>
        <p:spPr>
          <a:xfrm>
            <a:off x="3191256" y="4041648"/>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79" name="Text placeholder 5">
            <a:extLst>
              <a:ext uri="{FF2B5EF4-FFF2-40B4-BE49-F238E27FC236}">
                <a16:creationId xmlns:a16="http://schemas.microsoft.com/office/drawing/2014/main" id="{ECFE43AE-9FE8-8126-BE14-3C4AC556CF64}"/>
              </a:ext>
            </a:extLst>
          </p:cNvPr>
          <p:cNvSpPr>
            <a:spLocks noGrp="1"/>
          </p:cNvSpPr>
          <p:nvPr>
            <p:ph type="body" sz="quarter" idx="89" hasCustomPrompt="1"/>
          </p:nvPr>
        </p:nvSpPr>
        <p:spPr>
          <a:xfrm>
            <a:off x="3096923" y="5367239"/>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80" name="Text placeholder 5">
            <a:extLst>
              <a:ext uri="{FF2B5EF4-FFF2-40B4-BE49-F238E27FC236}">
                <a16:creationId xmlns:a16="http://schemas.microsoft.com/office/drawing/2014/main" id="{6112D329-2A43-86AB-4F77-A7DA1F5DF1DC}"/>
              </a:ext>
            </a:extLst>
          </p:cNvPr>
          <p:cNvSpPr>
            <a:spLocks noGrp="1"/>
          </p:cNvSpPr>
          <p:nvPr>
            <p:ph type="body" sz="quarter" idx="88" hasCustomPrompt="1"/>
          </p:nvPr>
        </p:nvSpPr>
        <p:spPr>
          <a:xfrm>
            <a:off x="3096923" y="5724901"/>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81" name="Picture placeholder 5" descr="Photograph of First and Last name &#10;(person the slide is referencing)">
            <a:extLst>
              <a:ext uri="{FF2B5EF4-FFF2-40B4-BE49-F238E27FC236}">
                <a16:creationId xmlns:a16="http://schemas.microsoft.com/office/drawing/2014/main" id="{629949E7-5C9A-5947-5D49-5A69F29D360B}"/>
              </a:ext>
            </a:extLst>
          </p:cNvPr>
          <p:cNvSpPr>
            <a:spLocks noGrp="1" noChangeAspect="1"/>
          </p:cNvSpPr>
          <p:nvPr>
            <p:ph type="pic" sz="quarter" idx="106" hasCustomPrompt="1"/>
          </p:nvPr>
        </p:nvSpPr>
        <p:spPr>
          <a:xfrm>
            <a:off x="5522976" y="4041648"/>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82" name="Text placeholder 5">
            <a:extLst>
              <a:ext uri="{FF2B5EF4-FFF2-40B4-BE49-F238E27FC236}">
                <a16:creationId xmlns:a16="http://schemas.microsoft.com/office/drawing/2014/main" id="{88B2AB9D-9838-55FF-9BBB-8F354D7E56D6}"/>
              </a:ext>
            </a:extLst>
          </p:cNvPr>
          <p:cNvSpPr>
            <a:spLocks noGrp="1"/>
          </p:cNvSpPr>
          <p:nvPr>
            <p:ph type="body" sz="quarter" idx="92" hasCustomPrompt="1"/>
          </p:nvPr>
        </p:nvSpPr>
        <p:spPr>
          <a:xfrm>
            <a:off x="5431389" y="5367239"/>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83" name="Text placeholder 5">
            <a:extLst>
              <a:ext uri="{FF2B5EF4-FFF2-40B4-BE49-F238E27FC236}">
                <a16:creationId xmlns:a16="http://schemas.microsoft.com/office/drawing/2014/main" id="{CCBFB0CF-5CAA-883C-DEAB-43A58245838A}"/>
              </a:ext>
            </a:extLst>
          </p:cNvPr>
          <p:cNvSpPr>
            <a:spLocks noGrp="1"/>
          </p:cNvSpPr>
          <p:nvPr>
            <p:ph type="body" sz="quarter" idx="91" hasCustomPrompt="1"/>
          </p:nvPr>
        </p:nvSpPr>
        <p:spPr>
          <a:xfrm>
            <a:off x="5431389" y="5724901"/>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84" name="Picture placeholder 5" descr="Photograph of First and Last name &#10;(person the slide is referencing)">
            <a:extLst>
              <a:ext uri="{FF2B5EF4-FFF2-40B4-BE49-F238E27FC236}">
                <a16:creationId xmlns:a16="http://schemas.microsoft.com/office/drawing/2014/main" id="{FEFA65D4-7E4E-7D88-BB93-BDAC6A11EEE6}"/>
              </a:ext>
            </a:extLst>
          </p:cNvPr>
          <p:cNvSpPr>
            <a:spLocks noGrp="1" noChangeAspect="1"/>
          </p:cNvSpPr>
          <p:nvPr>
            <p:ph type="pic" sz="quarter" idx="107" hasCustomPrompt="1"/>
          </p:nvPr>
        </p:nvSpPr>
        <p:spPr>
          <a:xfrm>
            <a:off x="7854696" y="4041648"/>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85" name="Text placeholder 5">
            <a:extLst>
              <a:ext uri="{FF2B5EF4-FFF2-40B4-BE49-F238E27FC236}">
                <a16:creationId xmlns:a16="http://schemas.microsoft.com/office/drawing/2014/main" id="{BC089438-BB2E-8CA6-5F91-044332B0A356}"/>
              </a:ext>
            </a:extLst>
          </p:cNvPr>
          <p:cNvSpPr>
            <a:spLocks noGrp="1"/>
          </p:cNvSpPr>
          <p:nvPr>
            <p:ph type="body" sz="quarter" idx="95" hasCustomPrompt="1"/>
          </p:nvPr>
        </p:nvSpPr>
        <p:spPr>
          <a:xfrm>
            <a:off x="7765801" y="5367239"/>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86" name="Text placeholder 5">
            <a:extLst>
              <a:ext uri="{FF2B5EF4-FFF2-40B4-BE49-F238E27FC236}">
                <a16:creationId xmlns:a16="http://schemas.microsoft.com/office/drawing/2014/main" id="{481736D0-57CE-73C1-380A-473D46F2A639}"/>
              </a:ext>
            </a:extLst>
          </p:cNvPr>
          <p:cNvSpPr>
            <a:spLocks noGrp="1"/>
          </p:cNvSpPr>
          <p:nvPr>
            <p:ph type="body" sz="quarter" idx="94" hasCustomPrompt="1"/>
          </p:nvPr>
        </p:nvSpPr>
        <p:spPr>
          <a:xfrm>
            <a:off x="7765801" y="5724901"/>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87" name="Picture placeholder 5" descr="Photograph of First and Last name &#10;(person the slide is referencing)">
            <a:extLst>
              <a:ext uri="{FF2B5EF4-FFF2-40B4-BE49-F238E27FC236}">
                <a16:creationId xmlns:a16="http://schemas.microsoft.com/office/drawing/2014/main" id="{13775789-7F49-8FA8-F6BA-4831AA428A52}"/>
              </a:ext>
            </a:extLst>
          </p:cNvPr>
          <p:cNvSpPr>
            <a:spLocks noGrp="1" noChangeAspect="1"/>
          </p:cNvSpPr>
          <p:nvPr>
            <p:ph type="pic" sz="quarter" idx="108" hasCustomPrompt="1"/>
          </p:nvPr>
        </p:nvSpPr>
        <p:spPr>
          <a:xfrm>
            <a:off x="10186416" y="4041648"/>
            <a:ext cx="1152144" cy="1152144"/>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182880" tIns="182880" r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dirty="0">
                <a:cs typeface="Arial" pitchFamily="34" charset="0"/>
              </a:rPr>
              <a:t>Click icon to add photo</a:t>
            </a:r>
          </a:p>
        </p:txBody>
      </p:sp>
      <p:sp>
        <p:nvSpPr>
          <p:cNvPr id="88" name="Text placeholder 5">
            <a:extLst>
              <a:ext uri="{FF2B5EF4-FFF2-40B4-BE49-F238E27FC236}">
                <a16:creationId xmlns:a16="http://schemas.microsoft.com/office/drawing/2014/main" id="{83014732-9266-51C6-552D-A2A47DF3B20E}"/>
              </a:ext>
            </a:extLst>
          </p:cNvPr>
          <p:cNvSpPr>
            <a:spLocks noGrp="1"/>
          </p:cNvSpPr>
          <p:nvPr>
            <p:ph type="body" sz="quarter" idx="98" hasCustomPrompt="1"/>
          </p:nvPr>
        </p:nvSpPr>
        <p:spPr>
          <a:xfrm>
            <a:off x="10093238" y="5367239"/>
            <a:ext cx="1332000" cy="282839"/>
          </a:xfrm>
          <a:prstGeom prst="rect">
            <a:avLst/>
          </a:prstGeom>
        </p:spPr>
        <p:txBody>
          <a:bodyPr lIns="0" tIns="0" rIns="0" bIns="0" anchor="b">
            <a:noAutofit/>
          </a:bodyPr>
          <a:lstStyle>
            <a:lvl1pPr marL="0" marR="0" indent="-171450" algn="ctr" defTabSz="914400" rtl="0" eaLnBrk="1" fontAlgn="auto" latinLnBrk="0" hangingPunct="1">
              <a:lnSpc>
                <a:spcPct val="90000"/>
              </a:lnSpc>
              <a:spcBef>
                <a:spcPts val="0"/>
              </a:spcBef>
              <a:spcAft>
                <a:spcPts val="0"/>
              </a:spcAft>
              <a:buClrTx/>
              <a:buSzTx/>
              <a:buFont typeface="Arial" pitchFamily="34" charset="0"/>
              <a:buNone/>
              <a:tabLst/>
              <a:defRPr sz="1000" b="1">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First and Last name</a:t>
            </a:r>
          </a:p>
        </p:txBody>
      </p:sp>
      <p:sp>
        <p:nvSpPr>
          <p:cNvPr id="89" name="Text placeholder 5">
            <a:extLst>
              <a:ext uri="{FF2B5EF4-FFF2-40B4-BE49-F238E27FC236}">
                <a16:creationId xmlns:a16="http://schemas.microsoft.com/office/drawing/2014/main" id="{BE4A8D1D-0817-36C0-DAE7-2C3EFC726A0F}"/>
              </a:ext>
            </a:extLst>
          </p:cNvPr>
          <p:cNvSpPr>
            <a:spLocks noGrp="1"/>
          </p:cNvSpPr>
          <p:nvPr>
            <p:ph type="body" sz="quarter" idx="97" hasCustomPrompt="1"/>
          </p:nvPr>
        </p:nvSpPr>
        <p:spPr>
          <a:xfrm>
            <a:off x="10093238" y="5724901"/>
            <a:ext cx="1332000" cy="356677"/>
          </a:xfrm>
          <a:prstGeom prst="rect">
            <a:avLst/>
          </a:prstGeom>
        </p:spPr>
        <p:txBody>
          <a:bodyPr lIns="0" tIns="0" rIns="0" bIns="0">
            <a:noAutofit/>
          </a:bodyPr>
          <a:lstStyle>
            <a:lvl1pPr marL="0" marR="0" indent="-171450" algn="ctr" defTabSz="914400" rtl="0" eaLnBrk="1" fontAlgn="auto" latinLnBrk="0" hangingPunct="1">
              <a:lnSpc>
                <a:spcPct val="100000"/>
              </a:lnSpc>
              <a:spcBef>
                <a:spcPts val="0"/>
              </a:spcBef>
              <a:spcAft>
                <a:spcPts val="0"/>
              </a:spcAft>
              <a:buClrTx/>
              <a:buSzTx/>
              <a:buFont typeface="Arial" pitchFamily="34" charset="0"/>
              <a:buNone/>
              <a:tabLst/>
              <a:defRPr sz="1000" b="0">
                <a:solidFill>
                  <a:schemeClr val="tx1"/>
                </a:solidFill>
              </a:defRPr>
            </a:lvl1pPr>
            <a:lvl4pPr marL="1371600" indent="0">
              <a:buNone/>
              <a:defRPr/>
            </a:lvl4pPr>
          </a:lstStyle>
          <a:p>
            <a:pPr marL="171450" marR="0" lvl="0" indent="-171450" algn="ctr" defTabSz="914400" rtl="0" eaLnBrk="1" fontAlgn="auto" latinLnBrk="0" hangingPunct="1">
              <a:lnSpc>
                <a:spcPct val="100000"/>
              </a:lnSpc>
              <a:spcBef>
                <a:spcPct val="20000"/>
              </a:spcBef>
              <a:spcAft>
                <a:spcPts val="0"/>
              </a:spcAft>
              <a:buClrTx/>
              <a:buSzTx/>
              <a:tabLst/>
              <a:defRPr/>
            </a:pPr>
            <a:r>
              <a:rPr lang="en-US" noProof="0" dirty="0"/>
              <a:t>Job title or role</a:t>
            </a:r>
          </a:p>
        </p:txBody>
      </p:sp>
      <p:sp>
        <p:nvSpPr>
          <p:cNvPr id="3" name="Footer Placeholder 2">
            <a:extLst>
              <a:ext uri="{FF2B5EF4-FFF2-40B4-BE49-F238E27FC236}">
                <a16:creationId xmlns:a16="http://schemas.microsoft.com/office/drawing/2014/main" id="{49E803D8-E642-131F-D1F9-D10BBA53C117}"/>
              </a:ext>
              <a:ext uri="{C183D7F6-B498-43B3-948B-1728B52AA6E4}">
                <adec:decorative xmlns:adec="http://schemas.microsoft.com/office/drawing/2017/decorative" val="1"/>
              </a:ext>
            </a:extLst>
          </p:cNvPr>
          <p:cNvSpPr>
            <a:spLocks noGrp="1"/>
          </p:cNvSpPr>
          <p:nvPr userDrawn="1">
            <p:ph type="ftr" sz="quarter" idx="112"/>
          </p:nvPr>
        </p:nvSpPr>
        <p:spPr/>
        <p:txBody>
          <a:bodyPr/>
          <a:lstStyle/>
          <a:p>
            <a:endParaRPr lang="en-US" noProof="0" dirty="0"/>
          </a:p>
        </p:txBody>
      </p:sp>
      <p:sp>
        <p:nvSpPr>
          <p:cNvPr id="13" name="Slide Number Placeholder 12">
            <a:extLst>
              <a:ext uri="{FF2B5EF4-FFF2-40B4-BE49-F238E27FC236}">
                <a16:creationId xmlns:a16="http://schemas.microsoft.com/office/drawing/2014/main" id="{CFC32E26-E2EE-BEA4-9A03-54981F58FE77}"/>
              </a:ext>
              <a:ext uri="{C183D7F6-B498-43B3-948B-1728B52AA6E4}">
                <adec:decorative xmlns:adec="http://schemas.microsoft.com/office/drawing/2017/decorative" val="1"/>
              </a:ext>
            </a:extLst>
          </p:cNvPr>
          <p:cNvSpPr>
            <a:spLocks noGrp="1"/>
          </p:cNvSpPr>
          <p:nvPr userDrawn="1">
            <p:ph type="sldNum" sz="quarter" idx="111"/>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906781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ad Only 4">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39E471-216A-F16D-9EED-678F84B8F90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F005B678-1769-99EA-ECF6-E729115A540D}"/>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
        <p:nvSpPr>
          <p:cNvPr id="4" name="TextBox 3">
            <a:extLst>
              <a:ext uri="{FF2B5EF4-FFF2-40B4-BE49-F238E27FC236}">
                <a16:creationId xmlns:a16="http://schemas.microsoft.com/office/drawing/2014/main" id="{BCED8B9F-977E-4292-9524-3F0A97972769}"/>
              </a:ext>
            </a:extLst>
          </p:cNvPr>
          <p:cNvSpPr txBox="1"/>
          <p:nvPr userDrawn="1"/>
        </p:nvSpPr>
        <p:spPr>
          <a:xfrm>
            <a:off x="0" y="0"/>
            <a:ext cx="12192000" cy="6858000"/>
          </a:xfrm>
          <a:prstGeom prst="rect">
            <a:avLst/>
          </a:prstGeom>
          <a:solidFill>
            <a:srgbClr val="333333"/>
          </a:solidFill>
        </p:spPr>
        <p:txBody>
          <a:bodyPr vert="horz" wrap="square" lIns="0" tIns="0" rIns="0" bIns="0" rtlCol="0" anchor="ctr" anchorCtr="0">
            <a:noAutofit/>
          </a:bodyPr>
          <a:lstStyle/>
          <a:p>
            <a:pPr algn="ctr">
              <a:lnSpc>
                <a:spcPct val="90000"/>
              </a:lnSpc>
            </a:pPr>
            <a:r>
              <a:rPr lang="en-US" sz="16200" spc="-30" baseline="0" noProof="0" dirty="0">
                <a:solidFill>
                  <a:schemeClr val="bg1"/>
                </a:solidFill>
              </a:rPr>
              <a:t>Highlight or quote layouts</a:t>
            </a:r>
          </a:p>
        </p:txBody>
      </p:sp>
    </p:spTree>
    <p:extLst>
      <p:ext uri="{BB962C8B-B14F-4D97-AF65-F5344CB8AC3E}">
        <p14:creationId xmlns:p14="http://schemas.microsoft.com/office/powerpoint/2010/main" val="1240932293"/>
      </p:ext>
    </p:extLst>
  </p:cSld>
  <p:clrMapOvr>
    <a:masterClrMapping/>
  </p:clrMapOv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09FD-5D17-CB60-A0D2-30CD6047E0BA}"/>
              </a:ext>
            </a:extLst>
          </p:cNvPr>
          <p:cNvSpPr>
            <a:spLocks noGrp="1"/>
          </p:cNvSpPr>
          <p:nvPr>
            <p:ph type="title" hasCustomPrompt="1"/>
          </p:nvPr>
        </p:nvSpPr>
        <p:spPr/>
        <p:txBody>
          <a:bodyPr/>
          <a:lstStyle/>
          <a:p>
            <a:r>
              <a:rPr lang="en-US" dirty="0"/>
              <a:t>Agenda slide layout 1 - click to add title</a:t>
            </a:r>
          </a:p>
        </p:txBody>
      </p:sp>
      <p:sp>
        <p:nvSpPr>
          <p:cNvPr id="14" name="Agenda item 1">
            <a:extLst>
              <a:ext uri="{FF2B5EF4-FFF2-40B4-BE49-F238E27FC236}">
                <a16:creationId xmlns:a16="http://schemas.microsoft.com/office/drawing/2014/main" id="{143D3174-78EC-43C1-82E0-E82ABF8D2117}"/>
              </a:ext>
            </a:extLst>
          </p:cNvPr>
          <p:cNvSpPr>
            <a:spLocks noGrp="1"/>
          </p:cNvSpPr>
          <p:nvPr>
            <p:ph type="body" sz="quarter" idx="17" hasCustomPrompt="1"/>
          </p:nvPr>
        </p:nvSpPr>
        <p:spPr>
          <a:xfrm>
            <a:off x="765737" y="2295678"/>
            <a:ext cx="1511300" cy="768364"/>
          </a:xfrm>
          <a:prstGeom prst="rect">
            <a:avLst/>
          </a:prstGeom>
        </p:spPr>
        <p:txBody>
          <a:bodyPr wrap="square" lIns="0" tIns="0" rIns="0" bIns="0">
            <a:noAutofit/>
          </a:bodyPr>
          <a:lstStyle>
            <a:lvl1pPr marL="0" marR="0" indent="0" algn="ctr" defTabSz="914400" rtl="0" eaLnBrk="1" fontAlgn="auto" latinLnBrk="0" hangingPunct="1">
              <a:lnSpc>
                <a:spcPct val="100000"/>
              </a:lnSpc>
              <a:spcBef>
                <a:spcPts val="0"/>
              </a:spcBef>
              <a:spcAft>
                <a:spcPts val="0"/>
              </a:spcAft>
              <a:buClrTx/>
              <a:buSzTx/>
              <a:buFontTx/>
              <a:buNone/>
              <a:tabLst/>
              <a:defRPr sz="36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noProof="0" dirty="0"/>
          </a:p>
        </p:txBody>
      </p:sp>
      <p:sp>
        <p:nvSpPr>
          <p:cNvPr id="23" name="Agenda item 1 description">
            <a:extLst>
              <a:ext uri="{FF2B5EF4-FFF2-40B4-BE49-F238E27FC236}">
                <a16:creationId xmlns:a16="http://schemas.microsoft.com/office/drawing/2014/main" id="{F0474AB2-DB08-9E4B-A6C3-760F6797669A}"/>
              </a:ext>
            </a:extLst>
          </p:cNvPr>
          <p:cNvSpPr>
            <a:spLocks noGrp="1"/>
          </p:cNvSpPr>
          <p:nvPr>
            <p:ph type="body" sz="quarter" idx="16" hasCustomPrompt="1"/>
          </p:nvPr>
        </p:nvSpPr>
        <p:spPr>
          <a:xfrm>
            <a:off x="765737" y="3183284"/>
            <a:ext cx="1511300" cy="1501606"/>
          </a:xfrm>
          <a:prstGeom prst="rect">
            <a:avLst/>
          </a:prstGeom>
        </p:spPr>
        <p:txBody>
          <a:bodyPr wrap="square" lIns="0" tIns="0" rIns="0" bIns="0">
            <a:noAutofit/>
          </a:bodyPr>
          <a:lstStyle>
            <a:lvl1pPr marL="12700" indent="-12700" algn="ctr">
              <a:buNone/>
              <a:tabLst/>
              <a:defRPr sz="1600"/>
            </a:lvl1pPr>
          </a:lstStyle>
          <a:p>
            <a:pPr algn="l"/>
            <a:r>
              <a:rPr lang="en-US" noProof="0" dirty="0"/>
              <a:t>Agenda item 1</a:t>
            </a:r>
          </a:p>
        </p:txBody>
      </p:sp>
      <p:sp>
        <p:nvSpPr>
          <p:cNvPr id="16" name="Agenda item 2">
            <a:extLst>
              <a:ext uri="{FF2B5EF4-FFF2-40B4-BE49-F238E27FC236}">
                <a16:creationId xmlns:a16="http://schemas.microsoft.com/office/drawing/2014/main" id="{7016648B-BC25-4821-812E-87B50C18B66F}"/>
              </a:ext>
            </a:extLst>
          </p:cNvPr>
          <p:cNvSpPr>
            <a:spLocks noGrp="1"/>
          </p:cNvSpPr>
          <p:nvPr>
            <p:ph type="body" sz="quarter" idx="19" hasCustomPrompt="1"/>
          </p:nvPr>
        </p:nvSpPr>
        <p:spPr>
          <a:xfrm>
            <a:off x="3054164" y="2295678"/>
            <a:ext cx="1508760" cy="768364"/>
          </a:xfrm>
          <a:prstGeom prst="rect">
            <a:avLst/>
          </a:prstGeom>
        </p:spPr>
        <p:txBody>
          <a:bodyPr wrap="square" lIns="0" tIns="0" rIns="0" bIns="0">
            <a:noAutofit/>
          </a:bodyPr>
          <a:lstStyle>
            <a:lvl1pPr marL="0" marR="0" indent="0" algn="ctr" defTabSz="914400" rtl="0" eaLnBrk="1" fontAlgn="auto" latinLnBrk="0" hangingPunct="1">
              <a:lnSpc>
                <a:spcPct val="100000"/>
              </a:lnSpc>
              <a:spcBef>
                <a:spcPts val="0"/>
              </a:spcBef>
              <a:spcAft>
                <a:spcPts val="0"/>
              </a:spcAft>
              <a:buClrTx/>
              <a:buSzTx/>
              <a:buFontTx/>
              <a:buNone/>
              <a:tabLst/>
              <a:defRPr sz="36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noProof="0" dirty="0"/>
          </a:p>
        </p:txBody>
      </p:sp>
      <p:sp>
        <p:nvSpPr>
          <p:cNvPr id="8" name="Agenda item 2 description">
            <a:extLst>
              <a:ext uri="{FF2B5EF4-FFF2-40B4-BE49-F238E27FC236}">
                <a16:creationId xmlns:a16="http://schemas.microsoft.com/office/drawing/2014/main" id="{D6910EBF-08E6-8540-896A-4B5E41727340}"/>
              </a:ext>
            </a:extLst>
          </p:cNvPr>
          <p:cNvSpPr>
            <a:spLocks noGrp="1"/>
          </p:cNvSpPr>
          <p:nvPr>
            <p:ph type="body" sz="quarter" idx="12" hasCustomPrompt="1"/>
          </p:nvPr>
        </p:nvSpPr>
        <p:spPr>
          <a:xfrm>
            <a:off x="3054799" y="3183284"/>
            <a:ext cx="1508760" cy="1501606"/>
          </a:xfrm>
          <a:prstGeom prst="rect">
            <a:avLst/>
          </a:prstGeom>
        </p:spPr>
        <p:txBody>
          <a:bodyPr wrap="square" lIns="0" tIns="0" rIns="0" bIns="0">
            <a:noAutofit/>
          </a:bodyPr>
          <a:lstStyle>
            <a:lvl1pPr marL="12700" indent="-12700" algn="ctr">
              <a:buNone/>
              <a:tabLst/>
              <a:defRPr sz="1600"/>
            </a:lvl1pPr>
          </a:lstStyle>
          <a:p>
            <a:pPr algn="l"/>
            <a:r>
              <a:rPr lang="en-US" noProof="0" dirty="0"/>
              <a:t>Agenda item 2</a:t>
            </a:r>
          </a:p>
        </p:txBody>
      </p:sp>
      <p:sp>
        <p:nvSpPr>
          <p:cNvPr id="17" name="Agenda item 3">
            <a:extLst>
              <a:ext uri="{FF2B5EF4-FFF2-40B4-BE49-F238E27FC236}">
                <a16:creationId xmlns:a16="http://schemas.microsoft.com/office/drawing/2014/main" id="{A6E8C51F-9054-4DBF-8A5A-59322AC4663A}"/>
              </a:ext>
            </a:extLst>
          </p:cNvPr>
          <p:cNvSpPr>
            <a:spLocks noGrp="1"/>
          </p:cNvSpPr>
          <p:nvPr>
            <p:ph type="body" sz="quarter" idx="20" hasCustomPrompt="1"/>
          </p:nvPr>
        </p:nvSpPr>
        <p:spPr>
          <a:xfrm>
            <a:off x="5340051" y="2295678"/>
            <a:ext cx="1508760" cy="768364"/>
          </a:xfrm>
          <a:prstGeom prst="rect">
            <a:avLst/>
          </a:prstGeom>
        </p:spPr>
        <p:txBody>
          <a:bodyPr wrap="square" lIns="0" tIns="0" rIns="0" bIns="0">
            <a:noAutofit/>
          </a:bodyPr>
          <a:lstStyle>
            <a:lvl1pPr marL="0" marR="0" indent="0" algn="ctr" defTabSz="914400" rtl="0" eaLnBrk="1" fontAlgn="auto" latinLnBrk="0" hangingPunct="1">
              <a:lnSpc>
                <a:spcPct val="100000"/>
              </a:lnSpc>
              <a:spcBef>
                <a:spcPts val="0"/>
              </a:spcBef>
              <a:spcAft>
                <a:spcPts val="0"/>
              </a:spcAft>
              <a:buClrTx/>
              <a:buSzTx/>
              <a:buFontTx/>
              <a:buNone/>
              <a:tabLst/>
              <a:defRPr sz="36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noProof="0" dirty="0"/>
          </a:p>
        </p:txBody>
      </p:sp>
      <p:sp>
        <p:nvSpPr>
          <p:cNvPr id="20" name="Agenda item 3 description">
            <a:extLst>
              <a:ext uri="{FF2B5EF4-FFF2-40B4-BE49-F238E27FC236}">
                <a16:creationId xmlns:a16="http://schemas.microsoft.com/office/drawing/2014/main" id="{59A27FAB-0B96-BC42-A996-4CFEF0565413}"/>
              </a:ext>
            </a:extLst>
          </p:cNvPr>
          <p:cNvSpPr>
            <a:spLocks noGrp="1"/>
          </p:cNvSpPr>
          <p:nvPr>
            <p:ph type="body" sz="quarter" idx="13" hasCustomPrompt="1"/>
          </p:nvPr>
        </p:nvSpPr>
        <p:spPr>
          <a:xfrm>
            <a:off x="5341321" y="3183284"/>
            <a:ext cx="1508760" cy="1501606"/>
          </a:xfrm>
          <a:prstGeom prst="rect">
            <a:avLst/>
          </a:prstGeom>
        </p:spPr>
        <p:txBody>
          <a:bodyPr wrap="square" lIns="0" tIns="0" rIns="0" bIns="0">
            <a:noAutofit/>
          </a:bodyPr>
          <a:lstStyle>
            <a:lvl1pPr marL="12700" indent="-12700" algn="ctr">
              <a:buNone/>
              <a:tabLst/>
              <a:defRPr sz="1600"/>
            </a:lvl1pPr>
          </a:lstStyle>
          <a:p>
            <a:pPr algn="l"/>
            <a:r>
              <a:rPr lang="en-US" noProof="0" dirty="0"/>
              <a:t>Agenda item 3</a:t>
            </a:r>
          </a:p>
        </p:txBody>
      </p:sp>
      <p:sp>
        <p:nvSpPr>
          <p:cNvPr id="18" name="Agenda item 4">
            <a:extLst>
              <a:ext uri="{FF2B5EF4-FFF2-40B4-BE49-F238E27FC236}">
                <a16:creationId xmlns:a16="http://schemas.microsoft.com/office/drawing/2014/main" id="{6FDD35C8-B77E-46BD-9338-72F9040FFA6C}"/>
              </a:ext>
            </a:extLst>
          </p:cNvPr>
          <p:cNvSpPr>
            <a:spLocks noGrp="1"/>
          </p:cNvSpPr>
          <p:nvPr>
            <p:ph type="body" sz="quarter" idx="21" hasCustomPrompt="1"/>
          </p:nvPr>
        </p:nvSpPr>
        <p:spPr>
          <a:xfrm>
            <a:off x="7625938" y="2295678"/>
            <a:ext cx="1508760" cy="768364"/>
          </a:xfrm>
          <a:prstGeom prst="rect">
            <a:avLst/>
          </a:prstGeom>
        </p:spPr>
        <p:txBody>
          <a:bodyPr wrap="square" lIns="0" tIns="0" rIns="0" bIns="0">
            <a:noAutofit/>
          </a:bodyPr>
          <a:lstStyle>
            <a:lvl1pPr marL="0" marR="0" indent="0" algn="ctr" defTabSz="914400" rtl="0" eaLnBrk="1" fontAlgn="auto" latinLnBrk="0" hangingPunct="1">
              <a:lnSpc>
                <a:spcPct val="100000"/>
              </a:lnSpc>
              <a:spcBef>
                <a:spcPts val="0"/>
              </a:spcBef>
              <a:spcAft>
                <a:spcPts val="0"/>
              </a:spcAft>
              <a:buClrTx/>
              <a:buSzTx/>
              <a:buFontTx/>
              <a:buNone/>
              <a:tabLst/>
              <a:defRPr sz="36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noProof="0" dirty="0"/>
          </a:p>
        </p:txBody>
      </p:sp>
      <p:sp>
        <p:nvSpPr>
          <p:cNvPr id="15" name="Agenda item 4 description">
            <a:extLst>
              <a:ext uri="{FF2B5EF4-FFF2-40B4-BE49-F238E27FC236}">
                <a16:creationId xmlns:a16="http://schemas.microsoft.com/office/drawing/2014/main" id="{DBDC3BC5-8B9E-4D7D-B022-7DC492622AFC}"/>
              </a:ext>
            </a:extLst>
          </p:cNvPr>
          <p:cNvSpPr>
            <a:spLocks noGrp="1"/>
          </p:cNvSpPr>
          <p:nvPr>
            <p:ph type="body" sz="quarter" idx="18" hasCustomPrompt="1"/>
          </p:nvPr>
        </p:nvSpPr>
        <p:spPr>
          <a:xfrm>
            <a:off x="7627843" y="3182112"/>
            <a:ext cx="1508760" cy="1501606"/>
          </a:xfrm>
          <a:prstGeom prst="rect">
            <a:avLst/>
          </a:prstGeom>
        </p:spPr>
        <p:txBody>
          <a:bodyPr wrap="square" lIns="0" tIns="0" rIns="0" bIns="0">
            <a:noAutofit/>
          </a:bodyPr>
          <a:lstStyle>
            <a:lvl1pPr marL="12700" indent="-12700" algn="ctr">
              <a:buNone/>
              <a:tabLst/>
              <a:defRPr sz="1600"/>
            </a:lvl1pPr>
          </a:lstStyle>
          <a:p>
            <a:pPr algn="l"/>
            <a:r>
              <a:rPr lang="en-US" noProof="0" dirty="0"/>
              <a:t>Agenda item 4</a:t>
            </a:r>
          </a:p>
        </p:txBody>
      </p:sp>
      <p:sp>
        <p:nvSpPr>
          <p:cNvPr id="19" name="Agenda item 5">
            <a:extLst>
              <a:ext uri="{FF2B5EF4-FFF2-40B4-BE49-F238E27FC236}">
                <a16:creationId xmlns:a16="http://schemas.microsoft.com/office/drawing/2014/main" id="{D47B1D04-840A-4F73-BA57-8836852239E9}"/>
              </a:ext>
            </a:extLst>
          </p:cNvPr>
          <p:cNvSpPr>
            <a:spLocks noGrp="1"/>
          </p:cNvSpPr>
          <p:nvPr>
            <p:ph type="body" sz="quarter" idx="22" hasCustomPrompt="1"/>
          </p:nvPr>
        </p:nvSpPr>
        <p:spPr>
          <a:xfrm>
            <a:off x="9911825" y="2295678"/>
            <a:ext cx="1508760" cy="768364"/>
          </a:xfrm>
          <a:prstGeom prst="rect">
            <a:avLst/>
          </a:prstGeom>
        </p:spPr>
        <p:txBody>
          <a:bodyPr wrap="square" lIns="0" tIns="0" rIns="0" bIns="0">
            <a:noAutofit/>
          </a:bodyPr>
          <a:lstStyle>
            <a:lvl1pPr marL="0" marR="0" indent="0" algn="ctr" defTabSz="914400" rtl="0" eaLnBrk="1" fontAlgn="auto" latinLnBrk="0" hangingPunct="1">
              <a:lnSpc>
                <a:spcPct val="100000"/>
              </a:lnSpc>
              <a:spcBef>
                <a:spcPts val="0"/>
              </a:spcBef>
              <a:spcAft>
                <a:spcPts val="0"/>
              </a:spcAft>
              <a:buClrTx/>
              <a:buSzTx/>
              <a:buFontTx/>
              <a:buNone/>
              <a:tabLst/>
              <a:defRPr sz="36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noProof="0" dirty="0"/>
          </a:p>
        </p:txBody>
      </p:sp>
      <p:sp>
        <p:nvSpPr>
          <p:cNvPr id="22" name="Agenda item 5 description">
            <a:extLst>
              <a:ext uri="{FF2B5EF4-FFF2-40B4-BE49-F238E27FC236}">
                <a16:creationId xmlns:a16="http://schemas.microsoft.com/office/drawing/2014/main" id="{C31B4DD5-B41F-BE43-A386-8B7C4CFBC95E}"/>
              </a:ext>
            </a:extLst>
          </p:cNvPr>
          <p:cNvSpPr>
            <a:spLocks noGrp="1"/>
          </p:cNvSpPr>
          <p:nvPr>
            <p:ph type="body" sz="quarter" idx="15" hasCustomPrompt="1"/>
          </p:nvPr>
        </p:nvSpPr>
        <p:spPr>
          <a:xfrm>
            <a:off x="9914365" y="3183284"/>
            <a:ext cx="1508760" cy="1501606"/>
          </a:xfrm>
          <a:prstGeom prst="rect">
            <a:avLst/>
          </a:prstGeom>
        </p:spPr>
        <p:txBody>
          <a:bodyPr wrap="square" lIns="0" tIns="0" rIns="0" bIns="0">
            <a:noAutofit/>
          </a:bodyPr>
          <a:lstStyle>
            <a:lvl1pPr marL="12700" indent="-12700" algn="ctr">
              <a:buNone/>
              <a:tabLst/>
              <a:defRPr sz="1600"/>
            </a:lvl1pPr>
          </a:lstStyle>
          <a:p>
            <a:pPr algn="l"/>
            <a:r>
              <a:rPr lang="en-US" noProof="0" dirty="0"/>
              <a:t>Agenda item 5</a:t>
            </a:r>
          </a:p>
        </p:txBody>
      </p:sp>
      <p:sp>
        <p:nvSpPr>
          <p:cNvPr id="4" name="Footer Placeholder 3">
            <a:extLst>
              <a:ext uri="{FF2B5EF4-FFF2-40B4-BE49-F238E27FC236}">
                <a16:creationId xmlns:a16="http://schemas.microsoft.com/office/drawing/2014/main" id="{FF42B81B-3CB7-05E5-B0F7-506A0A4CC1AE}"/>
              </a:ext>
              <a:ext uri="{C183D7F6-B498-43B3-948B-1728B52AA6E4}">
                <adec:decorative xmlns:adec="http://schemas.microsoft.com/office/drawing/2017/decorative" val="1"/>
              </a:ext>
            </a:extLst>
          </p:cNvPr>
          <p:cNvSpPr>
            <a:spLocks noGrp="1"/>
          </p:cNvSpPr>
          <p:nvPr>
            <p:ph type="ftr" sz="quarter" idx="25"/>
          </p:nvPr>
        </p:nvSpPr>
        <p:spPr/>
        <p:txBody>
          <a:bodyPr/>
          <a:lstStyle/>
          <a:p>
            <a:endParaRPr lang="en-US" noProof="0" dirty="0"/>
          </a:p>
        </p:txBody>
      </p:sp>
      <p:sp>
        <p:nvSpPr>
          <p:cNvPr id="3" name="Slide number placeholder 2">
            <a:extLst>
              <a:ext uri="{FF2B5EF4-FFF2-40B4-BE49-F238E27FC236}">
                <a16:creationId xmlns:a16="http://schemas.microsoft.com/office/drawing/2014/main" id="{CFA5DBCA-C3A7-554C-80CD-9B2E51986E26}"/>
              </a:ext>
              <a:ext uri="{C183D7F6-B498-43B3-948B-1728B52AA6E4}">
                <adec:decorative xmlns:adec="http://schemas.microsoft.com/office/drawing/2017/decorative" val="1"/>
              </a:ext>
            </a:extLst>
          </p:cNvPr>
          <p:cNvSpPr>
            <a:spLocks noGrp="1"/>
          </p:cNvSpPr>
          <p:nvPr>
            <p:ph type="sldNum" sz="quarter" idx="10"/>
          </p:nvPr>
        </p:nvSpPr>
        <p:spPr/>
        <p:txBody>
          <a:bodyPr>
            <a:noAutofit/>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95178162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rtical split left gradient +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8BCD8CC-5C84-0E47-3D5B-5B4071C6F1EF}"/>
              </a:ext>
            </a:extLst>
          </p:cNvPr>
          <p:cNvSpPr>
            <a:spLocks noGrp="1"/>
          </p:cNvSpPr>
          <p:nvPr userDrawn="1">
            <p:ph type="title" hasCustomPrompt="1"/>
          </p:nvPr>
        </p:nvSpPr>
        <p:spPr>
          <a:xfrm>
            <a:off x="766764" y="640080"/>
            <a:ext cx="3805237" cy="2514600"/>
          </a:xfrm>
          <a:noFill/>
        </p:spPr>
        <p:txBody>
          <a:bodyPr>
            <a:normAutofit/>
          </a:bodyPr>
          <a:lstStyle>
            <a:lvl1pPr>
              <a:defRPr sz="4800">
                <a:solidFill>
                  <a:schemeClr val="bg1"/>
                </a:solidFill>
              </a:defRPr>
            </a:lvl1pPr>
          </a:lstStyle>
          <a:p>
            <a:pPr lvl="0"/>
            <a:r>
              <a:rPr lang="en-US" noProof="0" dirty="0"/>
              <a:t>Click to add slide title</a:t>
            </a:r>
          </a:p>
        </p:txBody>
      </p:sp>
      <p:sp>
        <p:nvSpPr>
          <p:cNvPr id="12" name="Content Placeholder 11">
            <a:extLst>
              <a:ext uri="{FF2B5EF4-FFF2-40B4-BE49-F238E27FC236}">
                <a16:creationId xmlns:a16="http://schemas.microsoft.com/office/drawing/2014/main" id="{4786F2AF-5358-D866-C5C2-387F0EAF5433}"/>
              </a:ext>
            </a:extLst>
          </p:cNvPr>
          <p:cNvSpPr>
            <a:spLocks noGrp="1"/>
          </p:cNvSpPr>
          <p:nvPr>
            <p:ph sz="quarter" idx="22" hasCustomPrompt="1"/>
          </p:nvPr>
        </p:nvSpPr>
        <p:spPr>
          <a:xfrm>
            <a:off x="6096000" y="768096"/>
            <a:ext cx="5324475" cy="5330952"/>
          </a:xfrm>
          <a:prstGeom prst="rect">
            <a:avLst/>
          </a:prstGeom>
        </p:spPr>
        <p:txBody>
          <a:bodyPr>
            <a:normAutofit/>
          </a:bodyPr>
          <a:lstStyle>
            <a:lvl1pPr marL="0" indent="0">
              <a:buNone/>
              <a:defRPr sz="1800"/>
            </a:lvl1pPr>
          </a:lstStyle>
          <a:p>
            <a:pPr lvl="0"/>
            <a:r>
              <a:rPr lang="en-US" noProof="0" dirty="0"/>
              <a:t>Click to add text or select an icon to insert associated content (i.e., table, chart, picture or video). Images and video are available to download from brand.cgi.com.</a:t>
            </a:r>
          </a:p>
        </p:txBody>
      </p:sp>
      <p:sp>
        <p:nvSpPr>
          <p:cNvPr id="2" name="Footer Placeholder 1">
            <a:extLst>
              <a:ext uri="{FF2B5EF4-FFF2-40B4-BE49-F238E27FC236}">
                <a16:creationId xmlns:a16="http://schemas.microsoft.com/office/drawing/2014/main" id="{F9C8AF98-2955-963B-58C0-5FE1B0F82077}"/>
              </a:ext>
              <a:ext uri="{C183D7F6-B498-43B3-948B-1728B52AA6E4}">
                <adec:decorative xmlns:adec="http://schemas.microsoft.com/office/drawing/2017/decorative" val="1"/>
              </a:ext>
            </a:extLst>
          </p:cNvPr>
          <p:cNvSpPr>
            <a:spLocks noGrp="1"/>
          </p:cNvSpPr>
          <p:nvPr>
            <p:ph type="ftr" sz="quarter" idx="26"/>
          </p:nvPr>
        </p:nvSpPr>
        <p:spPr/>
        <p:txBody>
          <a:bodyPr/>
          <a:lstStyle/>
          <a:p>
            <a:endParaRPr lang="en-US" noProof="0" dirty="0"/>
          </a:p>
        </p:txBody>
      </p:sp>
      <p:sp>
        <p:nvSpPr>
          <p:cNvPr id="5" name="Slide Number Placeholder 4">
            <a:extLst>
              <a:ext uri="{FF2B5EF4-FFF2-40B4-BE49-F238E27FC236}">
                <a16:creationId xmlns:a16="http://schemas.microsoft.com/office/drawing/2014/main" id="{4157A084-A0DA-A9C2-4C39-36545455D079}"/>
              </a:ext>
              <a:ext uri="{C183D7F6-B498-43B3-948B-1728B52AA6E4}">
                <adec:decorative xmlns:adec="http://schemas.microsoft.com/office/drawing/2017/decorative" val="1"/>
              </a:ext>
            </a:extLst>
          </p:cNvPr>
          <p:cNvSpPr>
            <a:spLocks noGrp="1"/>
          </p:cNvSpPr>
          <p:nvPr>
            <p:ph type="sldNum" sz="quarter" idx="25"/>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07543969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ertical split left gradien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8BCD8CC-5C84-0E47-3D5B-5B4071C6F1EF}"/>
              </a:ext>
            </a:extLst>
          </p:cNvPr>
          <p:cNvSpPr>
            <a:spLocks noGrp="1"/>
          </p:cNvSpPr>
          <p:nvPr userDrawn="1">
            <p:ph type="title" hasCustomPrompt="1"/>
          </p:nvPr>
        </p:nvSpPr>
        <p:spPr>
          <a:xfrm>
            <a:off x="766764" y="640080"/>
            <a:ext cx="3805237" cy="2514600"/>
          </a:xfrm>
        </p:spPr>
        <p:txBody>
          <a:bodyPr>
            <a:normAutofit/>
          </a:bodyPr>
          <a:lstStyle>
            <a:lvl1pPr>
              <a:defRPr sz="4800">
                <a:solidFill>
                  <a:schemeClr val="bg1"/>
                </a:solidFill>
              </a:defRPr>
            </a:lvl1pPr>
          </a:lstStyle>
          <a:p>
            <a:pPr lvl="0"/>
            <a:r>
              <a:rPr lang="en-US" noProof="0" dirty="0"/>
              <a:t>Click to add slide title</a:t>
            </a:r>
          </a:p>
        </p:txBody>
      </p:sp>
      <p:sp>
        <p:nvSpPr>
          <p:cNvPr id="10" name="Picture Placeholder 7">
            <a:extLst>
              <a:ext uri="{FF2B5EF4-FFF2-40B4-BE49-F238E27FC236}">
                <a16:creationId xmlns:a16="http://schemas.microsoft.com/office/drawing/2014/main" id="{D8902546-0BD5-8512-0E9E-01A120BA7869}"/>
              </a:ext>
            </a:extLst>
          </p:cNvPr>
          <p:cNvSpPr>
            <a:spLocks noGrp="1"/>
          </p:cNvSpPr>
          <p:nvPr>
            <p:ph type="pic" sz="quarter" idx="26" hasCustomPrompt="1"/>
          </p:nvPr>
        </p:nvSpPr>
        <p:spPr>
          <a:xfrm>
            <a:off x="6096000" y="768096"/>
            <a:ext cx="5329238" cy="5321808"/>
          </a:xfrm>
          <a:prstGeom prst="rect">
            <a:avLst/>
          </a:prstGeom>
        </p:spPr>
        <p:txBody>
          <a:bodyPr/>
          <a:lstStyle>
            <a:lvl1pPr marL="0" indent="0">
              <a:buNone/>
              <a:defRPr sz="1800">
                <a:sym typeface="Wingdings" panose="05000000000000000000" pitchFamily="2" charset="2"/>
              </a:defRPr>
            </a:lvl1pPr>
          </a:lstStyle>
          <a:p>
            <a:r>
              <a:rPr lang="en-US" noProof="0" dirty="0"/>
              <a:t>Click icon to add image. Images are available to download from the Brand Source image library  brand.cgi.com</a:t>
            </a:r>
          </a:p>
        </p:txBody>
      </p:sp>
      <p:sp>
        <p:nvSpPr>
          <p:cNvPr id="2" name="Footer Placeholder 1">
            <a:extLst>
              <a:ext uri="{FF2B5EF4-FFF2-40B4-BE49-F238E27FC236}">
                <a16:creationId xmlns:a16="http://schemas.microsoft.com/office/drawing/2014/main" id="{62CD930D-562F-7158-6266-0C7D09523FAD}"/>
              </a:ext>
              <a:ext uri="{C183D7F6-B498-43B3-948B-1728B52AA6E4}">
                <adec:decorative xmlns:adec="http://schemas.microsoft.com/office/drawing/2017/decorative" val="1"/>
              </a:ext>
            </a:extLst>
          </p:cNvPr>
          <p:cNvSpPr>
            <a:spLocks noGrp="1"/>
          </p:cNvSpPr>
          <p:nvPr>
            <p:ph type="ftr" sz="quarter" idx="27"/>
          </p:nvPr>
        </p:nvSpPr>
        <p:spPr/>
        <p:txBody>
          <a:bodyPr/>
          <a:lstStyle/>
          <a:p>
            <a:endParaRPr lang="en-US" noProof="0" dirty="0"/>
          </a:p>
        </p:txBody>
      </p:sp>
      <p:sp>
        <p:nvSpPr>
          <p:cNvPr id="5" name="Slide Number Placeholder 4">
            <a:extLst>
              <a:ext uri="{FF2B5EF4-FFF2-40B4-BE49-F238E27FC236}">
                <a16:creationId xmlns:a16="http://schemas.microsoft.com/office/drawing/2014/main" id="{A949E9E9-878C-1EFF-CBDC-17959F11C0FC}"/>
              </a:ext>
              <a:ext uri="{C183D7F6-B498-43B3-948B-1728B52AA6E4}">
                <adec:decorative xmlns:adec="http://schemas.microsoft.com/office/drawing/2017/decorative" val="1"/>
              </a:ext>
            </a:extLst>
          </p:cNvPr>
          <p:cNvSpPr>
            <a:spLocks noGrp="1"/>
          </p:cNvSpPr>
          <p:nvPr>
            <p:ph type="sldNum" sz="quarter" idx="25"/>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82508871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Vertical split right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52C95-B004-CE97-6850-347B6C83D74E}"/>
              </a:ext>
            </a:extLst>
          </p:cNvPr>
          <p:cNvSpPr>
            <a:spLocks noGrp="1"/>
          </p:cNvSpPr>
          <p:nvPr>
            <p:ph type="title" hasCustomPrompt="1"/>
          </p:nvPr>
        </p:nvSpPr>
        <p:spPr>
          <a:xfrm>
            <a:off x="766763" y="682513"/>
            <a:ext cx="5349134" cy="530352"/>
          </a:xfrm>
        </p:spPr>
        <p:txBody>
          <a:bodyPr/>
          <a:lstStyle>
            <a:lvl1pPr>
              <a:defRPr/>
            </a:lvl1pPr>
          </a:lstStyle>
          <a:p>
            <a:r>
              <a:rPr lang="en-US" noProof="0" dirty="0"/>
              <a:t>Click to add slide title</a:t>
            </a:r>
          </a:p>
        </p:txBody>
      </p:sp>
      <p:sp>
        <p:nvSpPr>
          <p:cNvPr id="8" name="Text Placeholder 2">
            <a:extLst>
              <a:ext uri="{FF2B5EF4-FFF2-40B4-BE49-F238E27FC236}">
                <a16:creationId xmlns:a16="http://schemas.microsoft.com/office/drawing/2014/main" id="{4CB01012-C777-4F42-8ACD-C6368C209107}"/>
              </a:ext>
            </a:extLst>
          </p:cNvPr>
          <p:cNvSpPr>
            <a:spLocks noGrp="1"/>
          </p:cNvSpPr>
          <p:nvPr>
            <p:ph type="body" sz="quarter" idx="20"/>
          </p:nvPr>
        </p:nvSpPr>
        <p:spPr>
          <a:xfrm>
            <a:off x="766764" y="1527175"/>
            <a:ext cx="5343560" cy="4565649"/>
          </a:xfrm>
          <a:prstGeom prst="rect">
            <a:avLst/>
          </a:prstGeom>
        </p:spPr>
        <p:txBody>
          <a:bodyPr lIns="0">
            <a:noAutofit/>
          </a:bodyPr>
          <a:lstStyle>
            <a:lvl1pPr marL="0" indent="0" algn="l">
              <a:spcBef>
                <a:spcPts val="600"/>
              </a:spcBef>
              <a:buNone/>
              <a:defRPr sz="2000">
                <a:solidFill>
                  <a:schemeClr val="tx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p:txBody>
      </p:sp>
      <p:sp>
        <p:nvSpPr>
          <p:cNvPr id="11" name="Textbox title 3"/>
          <p:cNvSpPr>
            <a:spLocks noGrp="1"/>
          </p:cNvSpPr>
          <p:nvPr>
            <p:ph type="subTitle" idx="1" hasCustomPrompt="1"/>
          </p:nvPr>
        </p:nvSpPr>
        <p:spPr>
          <a:xfrm>
            <a:off x="7620799" y="685800"/>
            <a:ext cx="3809206" cy="530352"/>
          </a:xfrm>
          <a:prstGeom prst="rect">
            <a:avLst/>
          </a:prstGeom>
        </p:spPr>
        <p:txBody>
          <a:bodyPr lIns="0" tIns="0" rIns="0" bIns="0" anchor="t" anchorCtr="0">
            <a:noAutofit/>
          </a:bodyPr>
          <a:lstStyle>
            <a:lvl1pPr marL="0" indent="0" algn="l">
              <a:buNone/>
              <a:defRPr sz="2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heading</a:t>
            </a:r>
          </a:p>
        </p:txBody>
      </p:sp>
      <p:sp>
        <p:nvSpPr>
          <p:cNvPr id="7" name="Text Placeholder 4">
            <a:extLst>
              <a:ext uri="{FF2B5EF4-FFF2-40B4-BE49-F238E27FC236}">
                <a16:creationId xmlns:a16="http://schemas.microsoft.com/office/drawing/2014/main" id="{D41B42D7-AAA3-834F-9B8B-AC9F156380D9}"/>
              </a:ext>
            </a:extLst>
          </p:cNvPr>
          <p:cNvSpPr>
            <a:spLocks noGrp="1"/>
          </p:cNvSpPr>
          <p:nvPr>
            <p:ph type="body" sz="quarter" idx="19"/>
          </p:nvPr>
        </p:nvSpPr>
        <p:spPr bwMode="white">
          <a:xfrm>
            <a:off x="7620000" y="1527175"/>
            <a:ext cx="3805238" cy="4565649"/>
          </a:xfrm>
          <a:prstGeom prst="rect">
            <a:avLst/>
          </a:prstGeom>
        </p:spPr>
        <p:txBody>
          <a:bodyPr lIns="0">
            <a:noAutofit/>
          </a:bodyPr>
          <a:lstStyle>
            <a:lvl1pPr marL="0" indent="0" algn="l">
              <a:spcBef>
                <a:spcPts val="600"/>
              </a:spcBef>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p:txBody>
      </p:sp>
      <p:sp>
        <p:nvSpPr>
          <p:cNvPr id="3" name="Footer Placeholder 2">
            <a:extLst>
              <a:ext uri="{FF2B5EF4-FFF2-40B4-BE49-F238E27FC236}">
                <a16:creationId xmlns:a16="http://schemas.microsoft.com/office/drawing/2014/main" id="{30639340-9B1C-0A20-7215-29AD885ACC1C}"/>
              </a:ext>
              <a:ext uri="{C183D7F6-B498-43B3-948B-1728B52AA6E4}">
                <adec:decorative xmlns:adec="http://schemas.microsoft.com/office/drawing/2017/decorative" val="1"/>
              </a:ext>
            </a:extLst>
          </p:cNvPr>
          <p:cNvSpPr>
            <a:spLocks noGrp="1"/>
          </p:cNvSpPr>
          <p:nvPr userDrawn="1">
            <p:ph type="ftr" sz="quarter" idx="24"/>
          </p:nvPr>
        </p:nvSpPr>
        <p:spPr/>
        <p:txBody>
          <a:bodyPr/>
          <a:lstStyle/>
          <a:p>
            <a:endParaRPr lang="en-US" noProof="0" dirty="0"/>
          </a:p>
        </p:txBody>
      </p:sp>
      <p:sp>
        <p:nvSpPr>
          <p:cNvPr id="9" name="Slide Number Placeholder 7">
            <a:extLst>
              <a:ext uri="{FF2B5EF4-FFF2-40B4-BE49-F238E27FC236}">
                <a16:creationId xmlns:a16="http://schemas.microsoft.com/office/drawing/2014/main" id="{D6B8EBC4-0CDD-D5F8-B384-BBC3DE200CB1}"/>
              </a:ext>
              <a:ext uri="{C183D7F6-B498-43B3-948B-1728B52AA6E4}">
                <adec:decorative xmlns:adec="http://schemas.microsoft.com/office/drawing/2017/decorative" val="1"/>
              </a:ext>
            </a:extLst>
          </p:cNvPr>
          <p:cNvSpPr>
            <a:spLocks noGrp="1"/>
          </p:cNvSpPr>
          <p:nvPr userDrawn="1">
            <p:ph type="sldNum" sz="quarter" idx="23"/>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66648807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orizontal split top gradien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4EDF-CC0A-47BA-810E-F78AECA13876}"/>
              </a:ext>
            </a:extLst>
          </p:cNvPr>
          <p:cNvSpPr>
            <a:spLocks noGrp="1"/>
          </p:cNvSpPr>
          <p:nvPr>
            <p:ph type="title" hasCustomPrompt="1"/>
          </p:nvPr>
        </p:nvSpPr>
        <p:spPr>
          <a:xfrm>
            <a:off x="766763" y="682513"/>
            <a:ext cx="10658475" cy="1904770"/>
          </a:xfrm>
        </p:spPr>
        <p:txBody>
          <a:bodyPr>
            <a:noAutofit/>
          </a:bodyPr>
          <a:lstStyle>
            <a:lvl1pPr>
              <a:defRPr sz="2800">
                <a:solidFill>
                  <a:schemeClr val="bg1"/>
                </a:solidFill>
              </a:defRPr>
            </a:lvl1pPr>
          </a:lstStyle>
          <a:p>
            <a:r>
              <a:rPr lang="en-US" noProof="0" dirty="0"/>
              <a:t>Click to add slide title or text. Adjust font size as needed.</a:t>
            </a:r>
          </a:p>
        </p:txBody>
      </p:sp>
      <p:sp>
        <p:nvSpPr>
          <p:cNvPr id="6" name="Text Placeholder 7">
            <a:extLst>
              <a:ext uri="{FF2B5EF4-FFF2-40B4-BE49-F238E27FC236}">
                <a16:creationId xmlns:a16="http://schemas.microsoft.com/office/drawing/2014/main" id="{8B55AD79-E89E-F94C-8E6E-47E81BAAFE81}"/>
              </a:ext>
            </a:extLst>
          </p:cNvPr>
          <p:cNvSpPr>
            <a:spLocks noGrp="1"/>
          </p:cNvSpPr>
          <p:nvPr>
            <p:ph type="body" sz="quarter" idx="20" hasCustomPrompt="1"/>
          </p:nvPr>
        </p:nvSpPr>
        <p:spPr>
          <a:xfrm>
            <a:off x="766763" y="3429000"/>
            <a:ext cx="3043237" cy="2663825"/>
          </a:xfrm>
          <a:prstGeom prst="rect">
            <a:avLst/>
          </a:prstGeom>
        </p:spPr>
        <p:txBody>
          <a:bodyPr lIns="0" tIns="0" rIns="0" bIns="0"/>
          <a:lstStyle>
            <a:lvl1pPr marL="0" indent="0" algn="l">
              <a:spcBef>
                <a:spcPts val="600"/>
              </a:spcBef>
              <a:buNone/>
              <a:defRPr sz="2000" b="0">
                <a:solidFill>
                  <a:schemeClr val="tx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Insert text here</a:t>
            </a:r>
          </a:p>
        </p:txBody>
      </p:sp>
      <p:sp>
        <p:nvSpPr>
          <p:cNvPr id="8" name="Text Placeholder 8">
            <a:extLst>
              <a:ext uri="{FF2B5EF4-FFF2-40B4-BE49-F238E27FC236}">
                <a16:creationId xmlns:a16="http://schemas.microsoft.com/office/drawing/2014/main" id="{2BA1CE38-9517-C04D-BD3C-785CE4AAB523}"/>
              </a:ext>
            </a:extLst>
          </p:cNvPr>
          <p:cNvSpPr>
            <a:spLocks noGrp="1"/>
          </p:cNvSpPr>
          <p:nvPr>
            <p:ph type="body" sz="quarter" idx="22" hasCustomPrompt="1"/>
          </p:nvPr>
        </p:nvSpPr>
        <p:spPr>
          <a:xfrm>
            <a:off x="4573588" y="3429000"/>
            <a:ext cx="3044952" cy="2664296"/>
          </a:xfrm>
          <a:prstGeom prst="rect">
            <a:avLst/>
          </a:prstGeom>
        </p:spPr>
        <p:txBody>
          <a:bodyPr lIns="0" tIns="0" rIns="0" bIns="0"/>
          <a:lstStyle>
            <a:lvl1pPr marL="0" indent="0" algn="l">
              <a:spcBef>
                <a:spcPts val="600"/>
              </a:spcBef>
              <a:buNone/>
              <a:defRPr sz="2000" b="0">
                <a:solidFill>
                  <a:schemeClr val="tx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Insert text here</a:t>
            </a:r>
          </a:p>
        </p:txBody>
      </p:sp>
      <p:sp>
        <p:nvSpPr>
          <p:cNvPr id="7" name="Text Placeholder 9">
            <a:extLst>
              <a:ext uri="{FF2B5EF4-FFF2-40B4-BE49-F238E27FC236}">
                <a16:creationId xmlns:a16="http://schemas.microsoft.com/office/drawing/2014/main" id="{490C4A5E-806F-B449-9FC2-674DB43D3774}"/>
              </a:ext>
            </a:extLst>
          </p:cNvPr>
          <p:cNvSpPr>
            <a:spLocks noGrp="1"/>
          </p:cNvSpPr>
          <p:nvPr>
            <p:ph type="body" sz="quarter" idx="21" hasCustomPrompt="1"/>
          </p:nvPr>
        </p:nvSpPr>
        <p:spPr>
          <a:xfrm>
            <a:off x="8382000" y="3429000"/>
            <a:ext cx="3044952" cy="2664296"/>
          </a:xfrm>
          <a:prstGeom prst="rect">
            <a:avLst/>
          </a:prstGeom>
        </p:spPr>
        <p:txBody>
          <a:bodyPr lIns="0" tIns="0" rIns="0" bIns="0"/>
          <a:lstStyle>
            <a:lvl1pPr marL="0" indent="0" algn="l">
              <a:spcBef>
                <a:spcPts val="600"/>
              </a:spcBef>
              <a:buNone/>
              <a:defRPr sz="2000" b="0">
                <a:solidFill>
                  <a:schemeClr val="tx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Insert text here</a:t>
            </a:r>
          </a:p>
        </p:txBody>
      </p:sp>
      <p:sp>
        <p:nvSpPr>
          <p:cNvPr id="3" name="Footer Placeholder 2">
            <a:extLst>
              <a:ext uri="{FF2B5EF4-FFF2-40B4-BE49-F238E27FC236}">
                <a16:creationId xmlns:a16="http://schemas.microsoft.com/office/drawing/2014/main" id="{57F53EBC-FEBD-E00D-C4D7-27BB9D4120F1}"/>
              </a:ext>
              <a:ext uri="{C183D7F6-B498-43B3-948B-1728B52AA6E4}">
                <adec:decorative xmlns:adec="http://schemas.microsoft.com/office/drawing/2017/decorative" val="1"/>
              </a:ext>
            </a:extLst>
          </p:cNvPr>
          <p:cNvSpPr>
            <a:spLocks noGrp="1"/>
          </p:cNvSpPr>
          <p:nvPr>
            <p:ph type="ftr" sz="quarter" idx="26"/>
          </p:nvPr>
        </p:nvSpPr>
        <p:spPr/>
        <p:txBody>
          <a:bodyPr/>
          <a:lstStyle/>
          <a:p>
            <a:endParaRPr lang="en-US" noProof="0" dirty="0"/>
          </a:p>
        </p:txBody>
      </p:sp>
      <p:sp>
        <p:nvSpPr>
          <p:cNvPr id="11" name="Slide Number Placeholder 10">
            <a:extLst>
              <a:ext uri="{FF2B5EF4-FFF2-40B4-BE49-F238E27FC236}">
                <a16:creationId xmlns:a16="http://schemas.microsoft.com/office/drawing/2014/main" id="{EBAAF71B-23CB-7380-DA03-07C63C5EA22C}"/>
              </a:ext>
              <a:ext uri="{C183D7F6-B498-43B3-948B-1728B52AA6E4}">
                <adec:decorative xmlns:adec="http://schemas.microsoft.com/office/drawing/2017/decorative" val="1"/>
              </a:ext>
            </a:extLst>
          </p:cNvPr>
          <p:cNvSpPr>
            <a:spLocks noGrp="1"/>
          </p:cNvSpPr>
          <p:nvPr>
            <p:ph type="sldNum" sz="quarter" idx="25"/>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24360537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quote highlight x1 –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6B254F-7AF8-F46D-A858-71F2ECB98139}"/>
              </a:ext>
            </a:extLst>
          </p:cNvPr>
          <p:cNvSpPr>
            <a:spLocks noGrp="1"/>
          </p:cNvSpPr>
          <p:nvPr>
            <p:ph type="title" hasCustomPrompt="1"/>
          </p:nvPr>
        </p:nvSpPr>
        <p:spPr/>
        <p:txBody>
          <a:bodyPr/>
          <a:lstStyle>
            <a:lvl1pPr>
              <a:defRPr/>
            </a:lvl1pPr>
          </a:lstStyle>
          <a:p>
            <a:r>
              <a:rPr lang="en-US" noProof="0" dirty="0"/>
              <a:t>Content highlight or quote slide (gradient B) – click to add title</a:t>
            </a:r>
          </a:p>
        </p:txBody>
      </p:sp>
      <p:sp>
        <p:nvSpPr>
          <p:cNvPr id="9" name="Rectangle 8">
            <a:extLst>
              <a:ext uri="{C183D7F6-B498-43B3-948B-1728B52AA6E4}">
                <adec:decorative xmlns:adec="http://schemas.microsoft.com/office/drawing/2017/decorative" val="1"/>
              </a:ext>
            </a:extLst>
          </p:cNvPr>
          <p:cNvSpPr/>
          <p:nvPr/>
        </p:nvSpPr>
        <p:spPr bwMode="gray">
          <a:xfrm>
            <a:off x="5714999" y="1527975"/>
            <a:ext cx="762000" cy="72000"/>
          </a:xfrm>
          <a:prstGeom prst="rect">
            <a:avLst/>
          </a:prstGeom>
          <a:gradFill>
            <a:gsLst>
              <a:gs pos="33000">
                <a:srgbClr val="FF6A00"/>
              </a:gs>
              <a:gs pos="0">
                <a:srgbClr val="FFCDD2"/>
              </a:gs>
              <a:gs pos="66000">
                <a:srgbClr val="E31937"/>
              </a:gs>
              <a:gs pos="100000">
                <a:srgbClr val="991F3D"/>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sp>
        <p:nvSpPr>
          <p:cNvPr id="3" name="Text Placeholder 16">
            <a:extLst>
              <a:ext uri="{FF2B5EF4-FFF2-40B4-BE49-F238E27FC236}">
                <a16:creationId xmlns:a16="http://schemas.microsoft.com/office/drawing/2014/main" id="{0DB1B5D3-6859-6C6B-E3DF-5DC622276F4C}"/>
              </a:ext>
            </a:extLst>
          </p:cNvPr>
          <p:cNvSpPr>
            <a:spLocks noGrp="1"/>
          </p:cNvSpPr>
          <p:nvPr>
            <p:ph type="body" sz="quarter" idx="10" hasCustomPrompt="1"/>
          </p:nvPr>
        </p:nvSpPr>
        <p:spPr>
          <a:xfrm>
            <a:off x="1524000" y="1885950"/>
            <a:ext cx="9144000" cy="2867119"/>
          </a:xfrm>
          <a:prstGeom prst="rect">
            <a:avLst/>
          </a:prstGeom>
        </p:spPr>
        <p:txBody>
          <a:bodyPr lIns="0" tIns="0" rIns="0" bIns="0" anchor="ctr"/>
          <a:lstStyle>
            <a:lvl1pPr marL="0" indent="0" algn="ctr">
              <a:buFontTx/>
              <a:buNone/>
              <a:defRPr sz="2000"/>
            </a:lvl1pPr>
            <a:lvl2pPr algn="ctr">
              <a:defRPr/>
            </a:lvl2pPr>
            <a:lvl3pPr algn="ctr">
              <a:defRPr/>
            </a:lvl3pPr>
            <a:lvl4pPr algn="ctr">
              <a:defRPr/>
            </a:lvl4pPr>
            <a:lvl5pPr algn="ctr">
              <a:defRPr/>
            </a:lvl5pPr>
          </a:lstStyle>
          <a:p>
            <a:pPr lvl="0"/>
            <a:r>
              <a:rPr lang="en-US" noProof="0" dirty="0"/>
              <a:t>Insert the content or quote you are highlighting. Adjust font size as needed.</a:t>
            </a:r>
          </a:p>
        </p:txBody>
      </p:sp>
      <p:sp>
        <p:nvSpPr>
          <p:cNvPr id="4" name="Text Placeholder 14">
            <a:extLst>
              <a:ext uri="{FF2B5EF4-FFF2-40B4-BE49-F238E27FC236}">
                <a16:creationId xmlns:a16="http://schemas.microsoft.com/office/drawing/2014/main" id="{BB791BC8-F0FE-2616-919B-98764F09F15A}"/>
              </a:ext>
            </a:extLst>
          </p:cNvPr>
          <p:cNvSpPr>
            <a:spLocks noGrp="1"/>
          </p:cNvSpPr>
          <p:nvPr>
            <p:ph type="body" sz="quarter" idx="36" hasCustomPrompt="1"/>
          </p:nvPr>
        </p:nvSpPr>
        <p:spPr>
          <a:xfrm>
            <a:off x="1527048" y="5138118"/>
            <a:ext cx="9144000" cy="576072"/>
          </a:xfrm>
          <a:prstGeom prst="rect">
            <a:avLst/>
          </a:prstGeom>
        </p:spPr>
        <p:txBody>
          <a:bodyPr lIns="0" tIns="0" rIns="0" bIns="0"/>
          <a:lstStyle>
            <a:lvl1pPr marL="0" indent="0" algn="ctr">
              <a:spcBef>
                <a:spcPts val="0"/>
              </a:spcBef>
              <a:buNone/>
              <a:defRPr sz="1400" b="1"/>
            </a:lvl1pPr>
            <a:lvl2pPr marL="457200" indent="-404813" algn="ctr">
              <a:spcBef>
                <a:spcPts val="0"/>
              </a:spcBef>
              <a:buNone/>
              <a:defRPr sz="1400"/>
            </a:lvl2pPr>
            <a:lvl3pPr marL="914400" indent="0" algn="ctr">
              <a:buNone/>
              <a:defRPr/>
            </a:lvl3pPr>
          </a:lstStyle>
          <a:p>
            <a:pPr lvl="0"/>
            <a:r>
              <a:rPr lang="en-US" noProof="0" dirty="0"/>
              <a:t>Name</a:t>
            </a:r>
          </a:p>
          <a:p>
            <a:pPr lvl="1"/>
            <a:r>
              <a:rPr lang="en-US" noProof="0" dirty="0"/>
              <a:t>Role, Organization</a:t>
            </a:r>
          </a:p>
        </p:txBody>
      </p:sp>
      <p:sp>
        <p:nvSpPr>
          <p:cNvPr id="2" name="Footer Placeholder 1">
            <a:extLst>
              <a:ext uri="{FF2B5EF4-FFF2-40B4-BE49-F238E27FC236}">
                <a16:creationId xmlns:a16="http://schemas.microsoft.com/office/drawing/2014/main" id="{2A99AD4F-D74A-4820-4319-6DB76168A418}"/>
              </a:ext>
              <a:ext uri="{C183D7F6-B498-43B3-948B-1728B52AA6E4}">
                <adec:decorative xmlns:adec="http://schemas.microsoft.com/office/drawing/2017/decorative" val="1"/>
              </a:ext>
            </a:extLst>
          </p:cNvPr>
          <p:cNvSpPr>
            <a:spLocks noGrp="1"/>
          </p:cNvSpPr>
          <p:nvPr>
            <p:ph type="ftr" sz="quarter" idx="40"/>
          </p:nvPr>
        </p:nvSpPr>
        <p:spPr/>
        <p:txBody>
          <a:bodyPr/>
          <a:lstStyle/>
          <a:p>
            <a:endParaRPr lang="en-US" noProof="0" dirty="0"/>
          </a:p>
        </p:txBody>
      </p:sp>
      <p:sp>
        <p:nvSpPr>
          <p:cNvPr id="7" name="Slide Number Placeholder 6">
            <a:extLst>
              <a:ext uri="{FF2B5EF4-FFF2-40B4-BE49-F238E27FC236}">
                <a16:creationId xmlns:a16="http://schemas.microsoft.com/office/drawing/2014/main" id="{CD42F6D3-4133-F9EA-4552-E6BFB5CB247C}"/>
              </a:ext>
              <a:ext uri="{C183D7F6-B498-43B3-948B-1728B52AA6E4}">
                <adec:decorative xmlns:adec="http://schemas.microsoft.com/office/drawing/2017/decorative" val="1"/>
              </a:ext>
            </a:extLst>
          </p:cNvPr>
          <p:cNvSpPr>
            <a:spLocks noGrp="1"/>
          </p:cNvSpPr>
          <p:nvPr>
            <p:ph type="sldNum" sz="quarter" idx="39"/>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77474416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quote highlight x2 –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662ABA-4613-5517-1858-CCDBEE9BA50F}"/>
              </a:ext>
            </a:extLst>
          </p:cNvPr>
          <p:cNvSpPr>
            <a:spLocks noGrp="1"/>
          </p:cNvSpPr>
          <p:nvPr>
            <p:ph type="title" hasCustomPrompt="1"/>
          </p:nvPr>
        </p:nvSpPr>
        <p:spPr>
          <a:noFill/>
        </p:spPr>
        <p:txBody>
          <a:bodyPr/>
          <a:lstStyle>
            <a:lvl1pPr>
              <a:defRPr/>
            </a:lvl1pPr>
          </a:lstStyle>
          <a:p>
            <a:r>
              <a:rPr lang="en-US" noProof="0" dirty="0"/>
              <a:t>Content highlight or quote x2 slide (gradient A) – click to add title</a:t>
            </a:r>
          </a:p>
        </p:txBody>
      </p:sp>
      <p:grpSp>
        <p:nvGrpSpPr>
          <p:cNvPr id="6" name="Gradient bars">
            <a:extLst>
              <a:ext uri="{FF2B5EF4-FFF2-40B4-BE49-F238E27FC236}">
                <a16:creationId xmlns:a16="http://schemas.microsoft.com/office/drawing/2014/main" id="{132EFB05-0B4B-4E83-CE7C-BB68154D3716}"/>
              </a:ext>
              <a:ext uri="{C183D7F6-B498-43B3-948B-1728B52AA6E4}">
                <adec:decorative xmlns:adec="http://schemas.microsoft.com/office/drawing/2017/decorative" val="1"/>
              </a:ext>
            </a:extLst>
          </p:cNvPr>
          <p:cNvGrpSpPr>
            <a:grpSpLocks/>
          </p:cNvGrpSpPr>
          <p:nvPr userDrawn="1"/>
        </p:nvGrpSpPr>
        <p:grpSpPr>
          <a:xfrm>
            <a:off x="762000" y="1527975"/>
            <a:ext cx="6461051" cy="72000"/>
            <a:chOff x="762000" y="1478280"/>
            <a:chExt cx="6461051" cy="72000"/>
          </a:xfrm>
        </p:grpSpPr>
        <p:sp>
          <p:nvSpPr>
            <p:cNvPr id="14" name="Rectangle 13"/>
            <p:cNvSpPr>
              <a:spLocks/>
            </p:cNvSpPr>
            <p:nvPr/>
          </p:nvSpPr>
          <p:spPr bwMode="gray">
            <a:xfrm>
              <a:off x="762000" y="1478280"/>
              <a:ext cx="762000" cy="72000"/>
            </a:xfrm>
            <a:prstGeom prst="rect">
              <a:avLst/>
            </a:prstGeom>
            <a:gradFill>
              <a:gsLst>
                <a:gs pos="100000">
                  <a:srgbClr val="5236AB"/>
                </a:gs>
                <a:gs pos="0">
                  <a:srgbClr val="E31937"/>
                </a:gs>
                <a:gs pos="60000">
                  <a:srgbClr val="A82465"/>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sp>
          <p:nvSpPr>
            <p:cNvPr id="21" name="Rectangle 20"/>
            <p:cNvSpPr>
              <a:spLocks/>
            </p:cNvSpPr>
            <p:nvPr/>
          </p:nvSpPr>
          <p:spPr bwMode="gray">
            <a:xfrm>
              <a:off x="6461051" y="1478280"/>
              <a:ext cx="762000" cy="72000"/>
            </a:xfrm>
            <a:prstGeom prst="rect">
              <a:avLst/>
            </a:prstGeom>
            <a:gradFill>
              <a:gsLst>
                <a:gs pos="60000">
                  <a:srgbClr val="A82465"/>
                </a:gs>
                <a:gs pos="0">
                  <a:srgbClr val="E31937"/>
                </a:gs>
                <a:gs pos="100000">
                  <a:srgbClr val="5236AB"/>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grpSp>
      <p:sp>
        <p:nvSpPr>
          <p:cNvPr id="5" name="Text Placeholder 16">
            <a:extLst>
              <a:ext uri="{FF2B5EF4-FFF2-40B4-BE49-F238E27FC236}">
                <a16:creationId xmlns:a16="http://schemas.microsoft.com/office/drawing/2014/main" id="{3F66BB57-CD32-9246-EBE9-D2ACB62844AD}"/>
              </a:ext>
            </a:extLst>
          </p:cNvPr>
          <p:cNvSpPr>
            <a:spLocks noGrp="1"/>
          </p:cNvSpPr>
          <p:nvPr>
            <p:ph type="body" sz="quarter" idx="10" hasCustomPrompt="1"/>
          </p:nvPr>
        </p:nvSpPr>
        <p:spPr>
          <a:xfrm>
            <a:off x="762543" y="1885950"/>
            <a:ext cx="4964186" cy="2966707"/>
          </a:xfrm>
          <a:prstGeom prst="rect">
            <a:avLst/>
          </a:prstGeom>
        </p:spPr>
        <p:txBody>
          <a:bodyPr lIns="0" tIns="0" rIns="0" bIns="0"/>
          <a:lstStyle>
            <a:lvl1pPr marL="0" indent="0" algn="l">
              <a:buFontTx/>
              <a:buNone/>
              <a:defRPr sz="2400"/>
            </a:lvl1pPr>
            <a:lvl2pPr algn="ctr">
              <a:defRPr/>
            </a:lvl2pPr>
            <a:lvl3pPr algn="ctr">
              <a:defRPr/>
            </a:lvl3pPr>
            <a:lvl4pPr algn="ctr">
              <a:defRPr/>
            </a:lvl4pPr>
            <a:lvl5pPr algn="ctr">
              <a:defRPr/>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a:t>Insert content or quote</a:t>
            </a:r>
          </a:p>
        </p:txBody>
      </p:sp>
      <p:sp>
        <p:nvSpPr>
          <p:cNvPr id="15" name="Text Placeholder 23"/>
          <p:cNvSpPr>
            <a:spLocks noGrp="1"/>
          </p:cNvSpPr>
          <p:nvPr>
            <p:ph type="body" sz="quarter" idx="32" hasCustomPrompt="1"/>
          </p:nvPr>
        </p:nvSpPr>
        <p:spPr>
          <a:xfrm>
            <a:off x="762543" y="5188327"/>
            <a:ext cx="4963643" cy="579048"/>
          </a:xfrm>
          <a:prstGeom prst="rect">
            <a:avLst/>
          </a:prstGeom>
        </p:spPr>
        <p:txBody>
          <a:bodyPr lIns="0" tIns="0" rIns="0" bIns="0"/>
          <a:lstStyle>
            <a:lvl1pPr marL="0" indent="0">
              <a:buNone/>
              <a:defRPr sz="1400" b="1" baseline="0"/>
            </a:lvl1pPr>
            <a:lvl2pPr marL="457200" indent="-457200">
              <a:buNone/>
              <a:defRPr sz="1400"/>
            </a:lvl2pPr>
            <a:lvl5pPr>
              <a:defRPr/>
            </a:lvl5pPr>
          </a:lstStyle>
          <a:p>
            <a:pPr lvl="0"/>
            <a:r>
              <a:rPr lang="en-US" noProof="0" dirty="0"/>
              <a:t>Name</a:t>
            </a:r>
          </a:p>
          <a:p>
            <a:pPr lvl="1"/>
            <a:r>
              <a:rPr lang="en-US" noProof="0" dirty="0"/>
              <a:t>Role, Organization</a:t>
            </a:r>
          </a:p>
        </p:txBody>
      </p:sp>
      <p:sp>
        <p:nvSpPr>
          <p:cNvPr id="20" name="Text Placeholder 16">
            <a:extLst>
              <a:ext uri="{FF2B5EF4-FFF2-40B4-BE49-F238E27FC236}">
                <a16:creationId xmlns:a16="http://schemas.microsoft.com/office/drawing/2014/main" id="{3F66BB57-CD32-9246-EBE9-D2ACB62844AD}"/>
              </a:ext>
            </a:extLst>
          </p:cNvPr>
          <p:cNvSpPr>
            <a:spLocks noGrp="1"/>
          </p:cNvSpPr>
          <p:nvPr>
            <p:ph type="body" sz="quarter" idx="33" hasCustomPrompt="1"/>
          </p:nvPr>
        </p:nvSpPr>
        <p:spPr>
          <a:xfrm>
            <a:off x="6465815" y="1885950"/>
            <a:ext cx="4958879" cy="2966707"/>
          </a:xfrm>
          <a:prstGeom prst="rect">
            <a:avLst/>
          </a:prstGeom>
        </p:spPr>
        <p:txBody>
          <a:bodyPr lIns="0" tIns="0" rIns="0" bIns="0"/>
          <a:lstStyle>
            <a:lvl1pPr marL="0" indent="0" algn="l">
              <a:buFontTx/>
              <a:buNone/>
              <a:defRPr sz="2400"/>
            </a:lvl1pPr>
            <a:lvl2pPr algn="ctr">
              <a:defRPr/>
            </a:lvl2pPr>
            <a:lvl3pPr algn="ctr">
              <a:defRPr/>
            </a:lvl3pPr>
            <a:lvl4pPr algn="ctr">
              <a:defRPr/>
            </a:lvl4pPr>
            <a:lvl5pPr algn="ctr">
              <a:defRPr/>
            </a:lvl5pPr>
          </a:lstStyle>
          <a:p>
            <a:pPr lvl="0"/>
            <a:r>
              <a:rPr lang="en-US" noProof="0" dirty="0"/>
              <a:t>Insert content or quote</a:t>
            </a:r>
          </a:p>
        </p:txBody>
      </p:sp>
      <p:sp>
        <p:nvSpPr>
          <p:cNvPr id="22" name="Text Placeholder 23"/>
          <p:cNvSpPr>
            <a:spLocks noGrp="1"/>
          </p:cNvSpPr>
          <p:nvPr>
            <p:ph type="body" sz="quarter" idx="34" hasCustomPrompt="1"/>
          </p:nvPr>
        </p:nvSpPr>
        <p:spPr>
          <a:xfrm>
            <a:off x="6461051" y="5188327"/>
            <a:ext cx="4963643" cy="579048"/>
          </a:xfrm>
          <a:prstGeom prst="rect">
            <a:avLst/>
          </a:prstGeom>
        </p:spPr>
        <p:txBody>
          <a:bodyPr lIns="0" tIns="0" rIns="0" bIns="0"/>
          <a:lstStyle>
            <a:lvl1pPr marL="0" indent="0">
              <a:buNone/>
              <a:defRPr sz="1400" b="1" baseline="0"/>
            </a:lvl1pPr>
            <a:lvl2pPr marL="457200" indent="-457200">
              <a:buNone/>
              <a:defRPr sz="1400"/>
            </a:lvl2pPr>
            <a:lvl5pPr>
              <a:defRPr/>
            </a:lvl5pPr>
          </a:lstStyle>
          <a:p>
            <a:pPr lvl="0"/>
            <a:r>
              <a:rPr lang="en-US" noProof="0" dirty="0"/>
              <a:t>Name</a:t>
            </a:r>
          </a:p>
          <a:p>
            <a:pPr lvl="1"/>
            <a:r>
              <a:rPr lang="en-US" noProof="0" dirty="0"/>
              <a:t>Role, Organization</a:t>
            </a:r>
          </a:p>
        </p:txBody>
      </p:sp>
      <p:sp>
        <p:nvSpPr>
          <p:cNvPr id="2" name="Footer Placeholder 1">
            <a:extLst>
              <a:ext uri="{FF2B5EF4-FFF2-40B4-BE49-F238E27FC236}">
                <a16:creationId xmlns:a16="http://schemas.microsoft.com/office/drawing/2014/main" id="{757AA364-470E-4D86-F1C1-FB7DE380012A}"/>
              </a:ext>
              <a:ext uri="{C183D7F6-B498-43B3-948B-1728B52AA6E4}">
                <adec:decorative xmlns:adec="http://schemas.microsoft.com/office/drawing/2017/decorative" val="1"/>
              </a:ext>
            </a:extLst>
          </p:cNvPr>
          <p:cNvSpPr>
            <a:spLocks noGrp="1"/>
          </p:cNvSpPr>
          <p:nvPr userDrawn="1">
            <p:ph type="ftr" sz="quarter" idx="38"/>
          </p:nvPr>
        </p:nvSpPr>
        <p:spPr/>
        <p:txBody>
          <a:bodyPr/>
          <a:lstStyle/>
          <a:p>
            <a:endParaRPr lang="en-US" noProof="0" dirty="0"/>
          </a:p>
        </p:txBody>
      </p:sp>
      <p:sp>
        <p:nvSpPr>
          <p:cNvPr id="10" name="Slide Number Placeholder 9">
            <a:extLst>
              <a:ext uri="{FF2B5EF4-FFF2-40B4-BE49-F238E27FC236}">
                <a16:creationId xmlns:a16="http://schemas.microsoft.com/office/drawing/2014/main" id="{698C9F38-F41D-AE21-D76C-1AE47F026318}"/>
              </a:ext>
              <a:ext uri="{C183D7F6-B498-43B3-948B-1728B52AA6E4}">
                <adec:decorative xmlns:adec="http://schemas.microsoft.com/office/drawing/2017/decorative" val="1"/>
              </a:ext>
            </a:extLst>
          </p:cNvPr>
          <p:cNvSpPr>
            <a:spLocks noGrp="1"/>
          </p:cNvSpPr>
          <p:nvPr userDrawn="1">
            <p:ph type="sldNum" sz="quarter" idx="37"/>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14822566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quote highlight x2 –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662ABA-4613-5517-1858-CCDBEE9BA50F}"/>
              </a:ext>
            </a:extLst>
          </p:cNvPr>
          <p:cNvSpPr>
            <a:spLocks noGrp="1"/>
          </p:cNvSpPr>
          <p:nvPr>
            <p:ph type="title" hasCustomPrompt="1"/>
          </p:nvPr>
        </p:nvSpPr>
        <p:spPr>
          <a:noFill/>
        </p:spPr>
        <p:txBody>
          <a:bodyPr/>
          <a:lstStyle>
            <a:lvl1pPr>
              <a:defRPr/>
            </a:lvl1pPr>
          </a:lstStyle>
          <a:p>
            <a:r>
              <a:rPr lang="en-US" noProof="0" dirty="0"/>
              <a:t>Content highlight or quote x2 slide (gradient B) – click to add title</a:t>
            </a:r>
          </a:p>
        </p:txBody>
      </p:sp>
      <p:grpSp>
        <p:nvGrpSpPr>
          <p:cNvPr id="6" name="Gradient bars">
            <a:extLst>
              <a:ext uri="{FF2B5EF4-FFF2-40B4-BE49-F238E27FC236}">
                <a16:creationId xmlns:a16="http://schemas.microsoft.com/office/drawing/2014/main" id="{132EFB05-0B4B-4E83-CE7C-BB68154D3716}"/>
              </a:ext>
              <a:ext uri="{C183D7F6-B498-43B3-948B-1728B52AA6E4}">
                <adec:decorative xmlns:adec="http://schemas.microsoft.com/office/drawing/2017/decorative" val="1"/>
              </a:ext>
            </a:extLst>
          </p:cNvPr>
          <p:cNvGrpSpPr>
            <a:grpSpLocks/>
          </p:cNvGrpSpPr>
          <p:nvPr userDrawn="1"/>
        </p:nvGrpSpPr>
        <p:grpSpPr>
          <a:xfrm>
            <a:off x="762000" y="1527975"/>
            <a:ext cx="6461051" cy="72000"/>
            <a:chOff x="762000" y="1478280"/>
            <a:chExt cx="6461051" cy="72000"/>
          </a:xfrm>
        </p:grpSpPr>
        <p:sp>
          <p:nvSpPr>
            <p:cNvPr id="14" name="Rectangle 13"/>
            <p:cNvSpPr>
              <a:spLocks/>
            </p:cNvSpPr>
            <p:nvPr/>
          </p:nvSpPr>
          <p:spPr bwMode="gray">
            <a:xfrm>
              <a:off x="762000" y="1478280"/>
              <a:ext cx="762000" cy="72000"/>
            </a:xfrm>
            <a:prstGeom prst="rect">
              <a:avLst/>
            </a:prstGeom>
            <a:gradFill>
              <a:gsLst>
                <a:gs pos="33000">
                  <a:srgbClr val="FF6A00"/>
                </a:gs>
                <a:gs pos="0">
                  <a:srgbClr val="FFCDD2"/>
                </a:gs>
                <a:gs pos="66000">
                  <a:srgbClr val="E31937"/>
                </a:gs>
                <a:gs pos="100000">
                  <a:srgbClr val="991F3D"/>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sp>
          <p:nvSpPr>
            <p:cNvPr id="21" name="Rectangle 20"/>
            <p:cNvSpPr>
              <a:spLocks/>
            </p:cNvSpPr>
            <p:nvPr/>
          </p:nvSpPr>
          <p:spPr bwMode="gray">
            <a:xfrm>
              <a:off x="6461051" y="1478280"/>
              <a:ext cx="762000" cy="72000"/>
            </a:xfrm>
            <a:prstGeom prst="rect">
              <a:avLst/>
            </a:prstGeom>
            <a:gradFill>
              <a:gsLst>
                <a:gs pos="33000">
                  <a:srgbClr val="FF6A00"/>
                </a:gs>
                <a:gs pos="0">
                  <a:srgbClr val="FFCDD2"/>
                </a:gs>
                <a:gs pos="66000">
                  <a:srgbClr val="E31937"/>
                </a:gs>
                <a:gs pos="100000">
                  <a:srgbClr val="991F3D"/>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grpSp>
      <p:sp>
        <p:nvSpPr>
          <p:cNvPr id="5" name="Text Placeholder 16">
            <a:extLst>
              <a:ext uri="{FF2B5EF4-FFF2-40B4-BE49-F238E27FC236}">
                <a16:creationId xmlns:a16="http://schemas.microsoft.com/office/drawing/2014/main" id="{3F66BB57-CD32-9246-EBE9-D2ACB62844AD}"/>
              </a:ext>
            </a:extLst>
          </p:cNvPr>
          <p:cNvSpPr>
            <a:spLocks noGrp="1"/>
          </p:cNvSpPr>
          <p:nvPr>
            <p:ph type="body" sz="quarter" idx="10" hasCustomPrompt="1"/>
          </p:nvPr>
        </p:nvSpPr>
        <p:spPr>
          <a:xfrm>
            <a:off x="762543" y="1885950"/>
            <a:ext cx="4964186" cy="2966707"/>
          </a:xfrm>
          <a:prstGeom prst="rect">
            <a:avLst/>
          </a:prstGeom>
        </p:spPr>
        <p:txBody>
          <a:bodyPr lIns="0" tIns="0" rIns="0" bIns="0"/>
          <a:lstStyle>
            <a:lvl1pPr marL="0" indent="0" algn="l">
              <a:buFontTx/>
              <a:buNone/>
              <a:defRPr sz="2400"/>
            </a:lvl1pPr>
            <a:lvl2pPr algn="ctr">
              <a:defRPr/>
            </a:lvl2pPr>
            <a:lvl3pPr algn="ctr">
              <a:defRPr/>
            </a:lvl3pPr>
            <a:lvl4pPr algn="ctr">
              <a:defRPr/>
            </a:lvl4pPr>
            <a:lvl5pPr algn="ctr">
              <a:defRPr/>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a:t>Insert content or quote</a:t>
            </a:r>
          </a:p>
        </p:txBody>
      </p:sp>
      <p:sp>
        <p:nvSpPr>
          <p:cNvPr id="15" name="Text Placeholder 23"/>
          <p:cNvSpPr>
            <a:spLocks noGrp="1"/>
          </p:cNvSpPr>
          <p:nvPr>
            <p:ph type="body" sz="quarter" idx="32" hasCustomPrompt="1"/>
          </p:nvPr>
        </p:nvSpPr>
        <p:spPr>
          <a:xfrm>
            <a:off x="762543" y="5188327"/>
            <a:ext cx="4963643" cy="579048"/>
          </a:xfrm>
          <a:prstGeom prst="rect">
            <a:avLst/>
          </a:prstGeom>
        </p:spPr>
        <p:txBody>
          <a:bodyPr lIns="0" tIns="0" rIns="0" bIns="0"/>
          <a:lstStyle>
            <a:lvl1pPr marL="0" indent="0">
              <a:buNone/>
              <a:defRPr sz="1400" b="1" baseline="0"/>
            </a:lvl1pPr>
            <a:lvl2pPr marL="457200" indent="-457200">
              <a:buNone/>
              <a:defRPr sz="1400"/>
            </a:lvl2pPr>
            <a:lvl5pPr>
              <a:defRPr/>
            </a:lvl5pPr>
          </a:lstStyle>
          <a:p>
            <a:pPr lvl="0"/>
            <a:r>
              <a:rPr lang="en-US" noProof="0" dirty="0"/>
              <a:t>Name</a:t>
            </a:r>
          </a:p>
          <a:p>
            <a:pPr lvl="1"/>
            <a:r>
              <a:rPr lang="en-US" noProof="0" dirty="0"/>
              <a:t>Role, Organization</a:t>
            </a:r>
          </a:p>
        </p:txBody>
      </p:sp>
      <p:sp>
        <p:nvSpPr>
          <p:cNvPr id="20" name="Text Placeholder 16">
            <a:extLst>
              <a:ext uri="{FF2B5EF4-FFF2-40B4-BE49-F238E27FC236}">
                <a16:creationId xmlns:a16="http://schemas.microsoft.com/office/drawing/2014/main" id="{3F66BB57-CD32-9246-EBE9-D2ACB62844AD}"/>
              </a:ext>
            </a:extLst>
          </p:cNvPr>
          <p:cNvSpPr>
            <a:spLocks noGrp="1"/>
          </p:cNvSpPr>
          <p:nvPr>
            <p:ph type="body" sz="quarter" idx="33" hasCustomPrompt="1"/>
          </p:nvPr>
        </p:nvSpPr>
        <p:spPr>
          <a:xfrm>
            <a:off x="6465815" y="1885950"/>
            <a:ext cx="4958879" cy="2966707"/>
          </a:xfrm>
          <a:prstGeom prst="rect">
            <a:avLst/>
          </a:prstGeom>
        </p:spPr>
        <p:txBody>
          <a:bodyPr lIns="0" tIns="0" rIns="0" bIns="0"/>
          <a:lstStyle>
            <a:lvl1pPr marL="0" indent="0" algn="l">
              <a:buFontTx/>
              <a:buNone/>
              <a:defRPr sz="2400"/>
            </a:lvl1pPr>
            <a:lvl2pPr algn="ctr">
              <a:defRPr/>
            </a:lvl2pPr>
            <a:lvl3pPr algn="ctr">
              <a:defRPr/>
            </a:lvl3pPr>
            <a:lvl4pPr algn="ctr">
              <a:defRPr/>
            </a:lvl4pPr>
            <a:lvl5pPr algn="ctr">
              <a:defRPr/>
            </a:lvl5pPr>
          </a:lstStyle>
          <a:p>
            <a:pPr lvl="0"/>
            <a:r>
              <a:rPr lang="en-US" noProof="0" dirty="0"/>
              <a:t>Insert content or quote</a:t>
            </a:r>
          </a:p>
        </p:txBody>
      </p:sp>
      <p:sp>
        <p:nvSpPr>
          <p:cNvPr id="22" name="Text Placeholder 23"/>
          <p:cNvSpPr>
            <a:spLocks noGrp="1"/>
          </p:cNvSpPr>
          <p:nvPr>
            <p:ph type="body" sz="quarter" idx="34" hasCustomPrompt="1"/>
          </p:nvPr>
        </p:nvSpPr>
        <p:spPr>
          <a:xfrm>
            <a:off x="6461051" y="5188327"/>
            <a:ext cx="4963643" cy="579048"/>
          </a:xfrm>
          <a:prstGeom prst="rect">
            <a:avLst/>
          </a:prstGeom>
        </p:spPr>
        <p:txBody>
          <a:bodyPr lIns="0" tIns="0" rIns="0" bIns="0"/>
          <a:lstStyle>
            <a:lvl1pPr marL="0" indent="0">
              <a:buNone/>
              <a:defRPr sz="1400" b="1" baseline="0"/>
            </a:lvl1pPr>
            <a:lvl2pPr marL="457200" indent="-457200">
              <a:buNone/>
              <a:defRPr sz="1400"/>
            </a:lvl2pPr>
            <a:lvl5pPr>
              <a:defRPr/>
            </a:lvl5pPr>
          </a:lstStyle>
          <a:p>
            <a:pPr lvl="0"/>
            <a:r>
              <a:rPr lang="en-US" noProof="0" dirty="0"/>
              <a:t>Name</a:t>
            </a:r>
          </a:p>
          <a:p>
            <a:pPr lvl="1"/>
            <a:r>
              <a:rPr lang="en-US" noProof="0" dirty="0"/>
              <a:t>Role, Organization</a:t>
            </a:r>
          </a:p>
        </p:txBody>
      </p:sp>
      <p:sp>
        <p:nvSpPr>
          <p:cNvPr id="2" name="Footer Placeholder 1">
            <a:extLst>
              <a:ext uri="{FF2B5EF4-FFF2-40B4-BE49-F238E27FC236}">
                <a16:creationId xmlns:a16="http://schemas.microsoft.com/office/drawing/2014/main" id="{757AA364-470E-4D86-F1C1-FB7DE380012A}"/>
              </a:ext>
              <a:ext uri="{C183D7F6-B498-43B3-948B-1728B52AA6E4}">
                <adec:decorative xmlns:adec="http://schemas.microsoft.com/office/drawing/2017/decorative" val="1"/>
              </a:ext>
            </a:extLst>
          </p:cNvPr>
          <p:cNvSpPr>
            <a:spLocks noGrp="1"/>
          </p:cNvSpPr>
          <p:nvPr userDrawn="1">
            <p:ph type="ftr" sz="quarter" idx="38"/>
          </p:nvPr>
        </p:nvSpPr>
        <p:spPr/>
        <p:txBody>
          <a:bodyPr/>
          <a:lstStyle/>
          <a:p>
            <a:endParaRPr lang="en-US" noProof="0" dirty="0"/>
          </a:p>
        </p:txBody>
      </p:sp>
      <p:sp>
        <p:nvSpPr>
          <p:cNvPr id="10" name="Slide Number Placeholder 9">
            <a:extLst>
              <a:ext uri="{FF2B5EF4-FFF2-40B4-BE49-F238E27FC236}">
                <a16:creationId xmlns:a16="http://schemas.microsoft.com/office/drawing/2014/main" id="{698C9F38-F41D-AE21-D76C-1AE47F026318}"/>
              </a:ext>
              <a:ext uri="{C183D7F6-B498-43B3-948B-1728B52AA6E4}">
                <adec:decorative xmlns:adec="http://schemas.microsoft.com/office/drawing/2017/decorative" val="1"/>
              </a:ext>
            </a:extLst>
          </p:cNvPr>
          <p:cNvSpPr>
            <a:spLocks noGrp="1"/>
          </p:cNvSpPr>
          <p:nvPr userDrawn="1">
            <p:ph type="sldNum" sz="quarter" idx="37"/>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25117352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quote highlight x3 –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9CC2FE-7DC0-0C55-57D3-1AECA26390C2}"/>
              </a:ext>
            </a:extLst>
          </p:cNvPr>
          <p:cNvSpPr>
            <a:spLocks noGrp="1"/>
          </p:cNvSpPr>
          <p:nvPr userDrawn="1">
            <p:ph type="title" hasCustomPrompt="1"/>
          </p:nvPr>
        </p:nvSpPr>
        <p:spPr/>
        <p:txBody>
          <a:bodyPr/>
          <a:lstStyle>
            <a:lvl1pPr>
              <a:defRPr/>
            </a:lvl1pPr>
          </a:lstStyle>
          <a:p>
            <a:r>
              <a:rPr lang="en-US" noProof="0" dirty="0"/>
              <a:t>Content highlight or quote x3 slide (gradient A) – click to add title</a:t>
            </a:r>
          </a:p>
        </p:txBody>
      </p:sp>
      <p:sp>
        <p:nvSpPr>
          <p:cNvPr id="14" name="Rectangle 13">
            <a:extLst>
              <a:ext uri="{C183D7F6-B498-43B3-948B-1728B52AA6E4}">
                <adec:decorative xmlns:adec="http://schemas.microsoft.com/office/drawing/2017/decorative" val="1"/>
              </a:ext>
            </a:extLst>
          </p:cNvPr>
          <p:cNvSpPr>
            <a:spLocks/>
          </p:cNvSpPr>
          <p:nvPr/>
        </p:nvSpPr>
        <p:spPr bwMode="gray">
          <a:xfrm>
            <a:off x="762000" y="1527975"/>
            <a:ext cx="762000" cy="72000"/>
          </a:xfrm>
          <a:prstGeom prst="rect">
            <a:avLst/>
          </a:prstGeom>
          <a:gradFill>
            <a:gsLst>
              <a:gs pos="60000">
                <a:srgbClr val="A82465"/>
              </a:gs>
              <a:gs pos="0">
                <a:srgbClr val="E31937"/>
              </a:gs>
              <a:gs pos="100000">
                <a:srgbClr val="5236AB"/>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sp>
        <p:nvSpPr>
          <p:cNvPr id="28" name="Rectangle 27">
            <a:extLst>
              <a:ext uri="{C183D7F6-B498-43B3-948B-1728B52AA6E4}">
                <adec:decorative xmlns:adec="http://schemas.microsoft.com/office/drawing/2017/decorative" val="1"/>
              </a:ext>
            </a:extLst>
          </p:cNvPr>
          <p:cNvSpPr>
            <a:spLocks/>
          </p:cNvSpPr>
          <p:nvPr/>
        </p:nvSpPr>
        <p:spPr bwMode="gray">
          <a:xfrm>
            <a:off x="4572000" y="1527975"/>
            <a:ext cx="762000" cy="72000"/>
          </a:xfrm>
          <a:prstGeom prst="rect">
            <a:avLst/>
          </a:prstGeom>
          <a:gradFill>
            <a:gsLst>
              <a:gs pos="60000">
                <a:srgbClr val="A82465"/>
              </a:gs>
              <a:gs pos="0">
                <a:srgbClr val="E31937"/>
              </a:gs>
              <a:gs pos="100000">
                <a:srgbClr val="5236AB"/>
              </a:gs>
            </a:gsLst>
            <a:lin ang="0" scaled="1"/>
          </a:gradFill>
          <a:ln w="9525" algn="ctr">
            <a:noFill/>
            <a:miter lim="800000"/>
            <a:headEnd/>
            <a:tailEnd/>
          </a:ln>
          <a:effectLst/>
        </p:spPr>
        <p:txBody>
          <a:bodyPr lIns="63500" tIns="0" rIns="64800" bIns="0" rtlCol="0" anchor="ctr"/>
          <a:lstStyle/>
          <a:p>
            <a:pPr lvl="0" algn="ctr">
              <a:spcBef>
                <a:spcPct val="0"/>
              </a:spcBef>
              <a:buClrTx/>
              <a:buSzPct val="90000"/>
            </a:pPr>
            <a:endParaRPr lang="en-US" sz="1600" b="1" noProof="0" dirty="0">
              <a:solidFill>
                <a:schemeClr val="bg1"/>
              </a:solidFill>
              <a:cs typeface="Arial" pitchFamily="34" charset="0"/>
            </a:endParaRPr>
          </a:p>
        </p:txBody>
      </p:sp>
      <p:sp>
        <p:nvSpPr>
          <p:cNvPr id="31" name="Rectangle 30">
            <a:extLst>
              <a:ext uri="{C183D7F6-B498-43B3-948B-1728B52AA6E4}">
                <adec:decorative xmlns:adec="http://schemas.microsoft.com/office/drawing/2017/decorative" val="1"/>
              </a:ext>
            </a:extLst>
          </p:cNvPr>
          <p:cNvSpPr>
            <a:spLocks/>
          </p:cNvSpPr>
          <p:nvPr/>
        </p:nvSpPr>
        <p:spPr bwMode="gray">
          <a:xfrm>
            <a:off x="8382000" y="1527975"/>
            <a:ext cx="762000" cy="72000"/>
          </a:xfrm>
          <a:prstGeom prst="rect">
            <a:avLst/>
          </a:prstGeom>
          <a:gradFill>
            <a:gsLst>
              <a:gs pos="60000">
                <a:srgbClr val="A82465"/>
              </a:gs>
              <a:gs pos="0">
                <a:srgbClr val="E31937"/>
              </a:gs>
              <a:gs pos="100000">
                <a:srgbClr val="5236AB"/>
              </a:gs>
            </a:gsLst>
            <a:lin ang="0" scaled="1"/>
          </a:gradFill>
          <a:ln w="9525" algn="ctr">
            <a:noFill/>
            <a:miter lim="800000"/>
            <a:headEnd/>
            <a:tailEnd/>
          </a:ln>
          <a:effectLst/>
        </p:spPr>
        <p:txBody>
          <a:bodyPr lIns="63500" tIns="0" rIns="64800" bIns="0" rtlCol="0" anchor="ctr"/>
          <a:lstStyle/>
          <a:p>
            <a:pPr lvl="0" algn="ctr">
              <a:spcBef>
                <a:spcPct val="0"/>
              </a:spcBef>
              <a:buClrTx/>
              <a:buSzPct val="90000"/>
            </a:pPr>
            <a:endParaRPr lang="en-US" sz="1600" b="1" noProof="0" dirty="0">
              <a:solidFill>
                <a:schemeClr val="bg1"/>
              </a:solidFill>
              <a:cs typeface="Arial" pitchFamily="34" charset="0"/>
            </a:endParaRPr>
          </a:p>
        </p:txBody>
      </p:sp>
      <p:sp>
        <p:nvSpPr>
          <p:cNvPr id="5" name="Text Placeholder 16">
            <a:extLst>
              <a:ext uri="{FF2B5EF4-FFF2-40B4-BE49-F238E27FC236}">
                <a16:creationId xmlns:a16="http://schemas.microsoft.com/office/drawing/2014/main" id="{3F66BB57-CD32-9246-EBE9-D2ACB62844AD}"/>
              </a:ext>
            </a:extLst>
          </p:cNvPr>
          <p:cNvSpPr>
            <a:spLocks noGrp="1"/>
          </p:cNvSpPr>
          <p:nvPr userDrawn="1">
            <p:ph type="body" sz="quarter" idx="10" hasCustomPrompt="1"/>
          </p:nvPr>
        </p:nvSpPr>
        <p:spPr>
          <a:xfrm>
            <a:off x="766764" y="1885950"/>
            <a:ext cx="3048333" cy="2966707"/>
          </a:xfrm>
          <a:prstGeom prst="rect">
            <a:avLst/>
          </a:prstGeom>
        </p:spPr>
        <p:txBody>
          <a:bodyPr lIns="0" tIns="0" rIns="0" bIns="0"/>
          <a:lstStyle>
            <a:lvl1pPr marL="0" indent="0" algn="l">
              <a:buFontTx/>
              <a:buNone/>
              <a:defRPr sz="2000"/>
            </a:lvl1pPr>
            <a:lvl2pPr algn="ctr">
              <a:defRPr/>
            </a:lvl2pPr>
            <a:lvl3pPr algn="ctr">
              <a:defRPr/>
            </a:lvl3pPr>
            <a:lvl4pPr algn="ctr">
              <a:defRPr/>
            </a:lvl4pPr>
            <a:lvl5pPr algn="ctr">
              <a:defRPr/>
            </a:lvl5pPr>
          </a:lstStyle>
          <a:p>
            <a:pPr lvl="0"/>
            <a:r>
              <a:rPr lang="en-US" noProof="0" dirty="0"/>
              <a:t>Insert content or quote</a:t>
            </a:r>
          </a:p>
        </p:txBody>
      </p:sp>
      <p:sp>
        <p:nvSpPr>
          <p:cNvPr id="15" name="Text Placeholder 23"/>
          <p:cNvSpPr>
            <a:spLocks noGrp="1"/>
          </p:cNvSpPr>
          <p:nvPr userDrawn="1">
            <p:ph type="body" sz="quarter" idx="32" hasCustomPrompt="1"/>
          </p:nvPr>
        </p:nvSpPr>
        <p:spPr>
          <a:xfrm>
            <a:off x="768096" y="5188327"/>
            <a:ext cx="3048000" cy="579048"/>
          </a:xfrm>
          <a:prstGeom prst="rect">
            <a:avLst/>
          </a:prstGeom>
        </p:spPr>
        <p:txBody>
          <a:bodyPr lIns="0" tIns="0" rIns="0" bIns="0"/>
          <a:lstStyle>
            <a:lvl1pPr marL="0" indent="0">
              <a:buNone/>
              <a:defRPr sz="1400" b="1" baseline="0"/>
            </a:lvl1pPr>
            <a:lvl2pPr marL="457200" indent="-457200">
              <a:buNone/>
              <a:defRPr sz="1400"/>
            </a:lvl2pPr>
            <a:lvl5pPr>
              <a:defRPr/>
            </a:lvl5pPr>
          </a:lstStyle>
          <a:p>
            <a:pPr lvl="0"/>
            <a:r>
              <a:rPr lang="en-US" noProof="0" dirty="0"/>
              <a:t>Name</a:t>
            </a:r>
          </a:p>
          <a:p>
            <a:pPr lvl="1"/>
            <a:r>
              <a:rPr lang="en-US" noProof="0" dirty="0"/>
              <a:t>Role, Organization</a:t>
            </a:r>
          </a:p>
        </p:txBody>
      </p:sp>
      <p:sp>
        <p:nvSpPr>
          <p:cNvPr id="27" name="Text Placeholder 16">
            <a:extLst>
              <a:ext uri="{FF2B5EF4-FFF2-40B4-BE49-F238E27FC236}">
                <a16:creationId xmlns:a16="http://schemas.microsoft.com/office/drawing/2014/main" id="{3F66BB57-CD32-9246-EBE9-D2ACB62844AD}"/>
              </a:ext>
            </a:extLst>
          </p:cNvPr>
          <p:cNvSpPr>
            <a:spLocks noGrp="1"/>
          </p:cNvSpPr>
          <p:nvPr userDrawn="1">
            <p:ph type="body" sz="quarter" idx="33" hasCustomPrompt="1"/>
          </p:nvPr>
        </p:nvSpPr>
        <p:spPr>
          <a:xfrm>
            <a:off x="4576764" y="1885950"/>
            <a:ext cx="3048333" cy="2966707"/>
          </a:xfrm>
          <a:prstGeom prst="rect">
            <a:avLst/>
          </a:prstGeom>
        </p:spPr>
        <p:txBody>
          <a:bodyPr lIns="0" tIns="0" rIns="0" bIns="0"/>
          <a:lstStyle>
            <a:lvl1pPr marL="0" indent="0" algn="l">
              <a:buFontTx/>
              <a:buNone/>
              <a:defRPr sz="2000"/>
            </a:lvl1pPr>
            <a:lvl2pPr algn="ctr">
              <a:defRPr/>
            </a:lvl2pPr>
            <a:lvl3pPr algn="ctr">
              <a:defRPr/>
            </a:lvl3pPr>
            <a:lvl4pPr algn="ctr">
              <a:defRPr/>
            </a:lvl4pPr>
            <a:lvl5pPr algn="ctr">
              <a:defRPr/>
            </a:lvl5pPr>
          </a:lstStyle>
          <a:p>
            <a:pPr lvl="0"/>
            <a:r>
              <a:rPr lang="en-US" noProof="0" dirty="0"/>
              <a:t>Insert content or quote</a:t>
            </a:r>
          </a:p>
        </p:txBody>
      </p:sp>
      <p:sp>
        <p:nvSpPr>
          <p:cNvPr id="29" name="Text Placeholder 23"/>
          <p:cNvSpPr>
            <a:spLocks noGrp="1"/>
          </p:cNvSpPr>
          <p:nvPr userDrawn="1">
            <p:ph type="body" sz="quarter" idx="34" hasCustomPrompt="1"/>
          </p:nvPr>
        </p:nvSpPr>
        <p:spPr>
          <a:xfrm>
            <a:off x="4572001" y="5188327"/>
            <a:ext cx="3048000" cy="579048"/>
          </a:xfrm>
          <a:prstGeom prst="rect">
            <a:avLst/>
          </a:prstGeom>
        </p:spPr>
        <p:txBody>
          <a:bodyPr lIns="0" tIns="0" rIns="0" bIns="0"/>
          <a:lstStyle>
            <a:lvl1pPr marL="0" indent="0">
              <a:buNone/>
              <a:defRPr sz="1400" b="1" baseline="0"/>
            </a:lvl1pPr>
            <a:lvl2pPr marL="457200" indent="-457200">
              <a:buNone/>
              <a:defRPr sz="1400"/>
            </a:lvl2pPr>
            <a:lvl5pPr>
              <a:defRPr/>
            </a:lvl5pPr>
          </a:lstStyle>
          <a:p>
            <a:pPr lvl="0"/>
            <a:r>
              <a:rPr lang="en-US" noProof="0" dirty="0"/>
              <a:t>Name</a:t>
            </a:r>
          </a:p>
          <a:p>
            <a:pPr lvl="1"/>
            <a:r>
              <a:rPr lang="en-US" noProof="0" dirty="0"/>
              <a:t>Role, Organization</a:t>
            </a:r>
          </a:p>
        </p:txBody>
      </p:sp>
      <p:sp>
        <p:nvSpPr>
          <p:cNvPr id="30" name="Text Placeholder 16">
            <a:extLst>
              <a:ext uri="{FF2B5EF4-FFF2-40B4-BE49-F238E27FC236}">
                <a16:creationId xmlns:a16="http://schemas.microsoft.com/office/drawing/2014/main" id="{3F66BB57-CD32-9246-EBE9-D2ACB62844AD}"/>
              </a:ext>
            </a:extLst>
          </p:cNvPr>
          <p:cNvSpPr>
            <a:spLocks noGrp="1"/>
          </p:cNvSpPr>
          <p:nvPr userDrawn="1">
            <p:ph type="body" sz="quarter" idx="35" hasCustomPrompt="1"/>
          </p:nvPr>
        </p:nvSpPr>
        <p:spPr>
          <a:xfrm>
            <a:off x="8386764" y="1885950"/>
            <a:ext cx="3048333" cy="2966707"/>
          </a:xfrm>
          <a:prstGeom prst="rect">
            <a:avLst/>
          </a:prstGeom>
        </p:spPr>
        <p:txBody>
          <a:bodyPr lIns="0" tIns="0" rIns="0" bIns="0"/>
          <a:lstStyle>
            <a:lvl1pPr marL="0" indent="0" algn="l">
              <a:buFontTx/>
              <a:buNone/>
              <a:defRPr sz="2000"/>
            </a:lvl1pPr>
            <a:lvl2pPr algn="ctr">
              <a:defRPr/>
            </a:lvl2pPr>
            <a:lvl3pPr algn="ctr">
              <a:defRPr/>
            </a:lvl3pPr>
            <a:lvl4pPr algn="ctr">
              <a:defRPr/>
            </a:lvl4pPr>
            <a:lvl5pPr algn="ctr">
              <a:defRPr/>
            </a:lvl5pPr>
          </a:lstStyle>
          <a:p>
            <a:pPr lvl="0"/>
            <a:r>
              <a:rPr lang="en-US" noProof="0" dirty="0"/>
              <a:t>Insert content or quote</a:t>
            </a:r>
          </a:p>
        </p:txBody>
      </p:sp>
      <p:sp>
        <p:nvSpPr>
          <p:cNvPr id="32" name="Text Placeholder 23"/>
          <p:cNvSpPr>
            <a:spLocks noGrp="1"/>
          </p:cNvSpPr>
          <p:nvPr userDrawn="1">
            <p:ph type="body" sz="quarter" idx="36" hasCustomPrompt="1"/>
          </p:nvPr>
        </p:nvSpPr>
        <p:spPr>
          <a:xfrm>
            <a:off x="8382001" y="5188327"/>
            <a:ext cx="3048000" cy="579048"/>
          </a:xfrm>
          <a:prstGeom prst="rect">
            <a:avLst/>
          </a:prstGeom>
        </p:spPr>
        <p:txBody>
          <a:bodyPr lIns="0" tIns="0" rIns="0" bIns="0"/>
          <a:lstStyle>
            <a:lvl1pPr marL="0" indent="0">
              <a:buNone/>
              <a:defRPr sz="1400" b="1" baseline="0"/>
            </a:lvl1pPr>
            <a:lvl2pPr marL="457200" indent="-457200">
              <a:buNone/>
              <a:defRPr sz="1400"/>
            </a:lvl2pPr>
            <a:lvl5pPr>
              <a:defRPr/>
            </a:lvl5pPr>
          </a:lstStyle>
          <a:p>
            <a:pPr lvl="0"/>
            <a:r>
              <a:rPr lang="en-US" noProof="0" dirty="0"/>
              <a:t>Name</a:t>
            </a:r>
          </a:p>
          <a:p>
            <a:pPr lvl="1"/>
            <a:r>
              <a:rPr lang="en-US" noProof="0" dirty="0"/>
              <a:t>Role, Organization</a:t>
            </a:r>
          </a:p>
        </p:txBody>
      </p:sp>
      <p:sp>
        <p:nvSpPr>
          <p:cNvPr id="2" name="Footer Placeholder 1">
            <a:extLst>
              <a:ext uri="{FF2B5EF4-FFF2-40B4-BE49-F238E27FC236}">
                <a16:creationId xmlns:a16="http://schemas.microsoft.com/office/drawing/2014/main" id="{0F49658A-2F6C-F5A8-B9F7-B19CFE7D22DC}"/>
              </a:ext>
              <a:ext uri="{C183D7F6-B498-43B3-948B-1728B52AA6E4}">
                <adec:decorative xmlns:adec="http://schemas.microsoft.com/office/drawing/2017/decorative" val="1"/>
              </a:ext>
            </a:extLst>
          </p:cNvPr>
          <p:cNvSpPr>
            <a:spLocks noGrp="1"/>
          </p:cNvSpPr>
          <p:nvPr userDrawn="1">
            <p:ph type="ftr" sz="quarter" idx="40"/>
          </p:nvPr>
        </p:nvSpPr>
        <p:spPr/>
        <p:txBody>
          <a:bodyPr/>
          <a:lstStyle/>
          <a:p>
            <a:endParaRPr lang="en-US" noProof="0" dirty="0"/>
          </a:p>
        </p:txBody>
      </p:sp>
      <p:sp>
        <p:nvSpPr>
          <p:cNvPr id="10" name="Slide Number Placeholder 9">
            <a:extLst>
              <a:ext uri="{FF2B5EF4-FFF2-40B4-BE49-F238E27FC236}">
                <a16:creationId xmlns:a16="http://schemas.microsoft.com/office/drawing/2014/main" id="{04C76036-CCBD-B710-E69C-84F20C3664F9}"/>
              </a:ext>
              <a:ext uri="{C183D7F6-B498-43B3-948B-1728B52AA6E4}">
                <adec:decorative xmlns:adec="http://schemas.microsoft.com/office/drawing/2017/decorative" val="1"/>
              </a:ext>
            </a:extLst>
          </p:cNvPr>
          <p:cNvSpPr>
            <a:spLocks noGrp="1"/>
          </p:cNvSpPr>
          <p:nvPr userDrawn="1">
            <p:ph type="sldNum" sz="quarter" idx="39"/>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20864080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quote highlight x3 –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9CC2FE-7DC0-0C55-57D3-1AECA26390C2}"/>
              </a:ext>
            </a:extLst>
          </p:cNvPr>
          <p:cNvSpPr>
            <a:spLocks noGrp="1"/>
          </p:cNvSpPr>
          <p:nvPr userDrawn="1">
            <p:ph type="title" hasCustomPrompt="1"/>
          </p:nvPr>
        </p:nvSpPr>
        <p:spPr/>
        <p:txBody>
          <a:bodyPr/>
          <a:lstStyle>
            <a:lvl1pPr>
              <a:defRPr/>
            </a:lvl1pPr>
          </a:lstStyle>
          <a:p>
            <a:r>
              <a:rPr lang="en-US" noProof="0" dirty="0"/>
              <a:t>Content highlight or quote x3 slide (gradient B) – click to add title</a:t>
            </a:r>
          </a:p>
        </p:txBody>
      </p:sp>
      <p:sp>
        <p:nvSpPr>
          <p:cNvPr id="14" name="Rectangle 13">
            <a:extLst>
              <a:ext uri="{C183D7F6-B498-43B3-948B-1728B52AA6E4}">
                <adec:decorative xmlns:adec="http://schemas.microsoft.com/office/drawing/2017/decorative" val="1"/>
              </a:ext>
            </a:extLst>
          </p:cNvPr>
          <p:cNvSpPr>
            <a:spLocks/>
          </p:cNvSpPr>
          <p:nvPr/>
        </p:nvSpPr>
        <p:spPr bwMode="gray">
          <a:xfrm>
            <a:off x="762000" y="1527975"/>
            <a:ext cx="762000" cy="72000"/>
          </a:xfrm>
          <a:prstGeom prst="rect">
            <a:avLst/>
          </a:prstGeom>
          <a:gradFill>
            <a:gsLst>
              <a:gs pos="33000">
                <a:srgbClr val="FF6A00"/>
              </a:gs>
              <a:gs pos="0">
                <a:srgbClr val="FFCDD2"/>
              </a:gs>
              <a:gs pos="66000">
                <a:srgbClr val="E31937"/>
              </a:gs>
              <a:gs pos="100000">
                <a:srgbClr val="991F3D"/>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sp>
        <p:nvSpPr>
          <p:cNvPr id="28" name="Rectangle 27">
            <a:extLst>
              <a:ext uri="{C183D7F6-B498-43B3-948B-1728B52AA6E4}">
                <adec:decorative xmlns:adec="http://schemas.microsoft.com/office/drawing/2017/decorative" val="1"/>
              </a:ext>
            </a:extLst>
          </p:cNvPr>
          <p:cNvSpPr>
            <a:spLocks/>
          </p:cNvSpPr>
          <p:nvPr/>
        </p:nvSpPr>
        <p:spPr bwMode="gray">
          <a:xfrm>
            <a:off x="4572000" y="1527975"/>
            <a:ext cx="762000" cy="72000"/>
          </a:xfrm>
          <a:prstGeom prst="rect">
            <a:avLst/>
          </a:prstGeom>
          <a:gradFill>
            <a:gsLst>
              <a:gs pos="33000">
                <a:srgbClr val="FF6A00"/>
              </a:gs>
              <a:gs pos="0">
                <a:srgbClr val="FFCDD2"/>
              </a:gs>
              <a:gs pos="66000">
                <a:srgbClr val="E31937"/>
              </a:gs>
              <a:gs pos="100000">
                <a:srgbClr val="991F3D"/>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sp>
        <p:nvSpPr>
          <p:cNvPr id="31" name="Rectangle 30">
            <a:extLst>
              <a:ext uri="{C183D7F6-B498-43B3-948B-1728B52AA6E4}">
                <adec:decorative xmlns:adec="http://schemas.microsoft.com/office/drawing/2017/decorative" val="1"/>
              </a:ext>
            </a:extLst>
          </p:cNvPr>
          <p:cNvSpPr>
            <a:spLocks/>
          </p:cNvSpPr>
          <p:nvPr/>
        </p:nvSpPr>
        <p:spPr bwMode="gray">
          <a:xfrm>
            <a:off x="8382000" y="1527975"/>
            <a:ext cx="762000" cy="72000"/>
          </a:xfrm>
          <a:prstGeom prst="rect">
            <a:avLst/>
          </a:prstGeom>
          <a:gradFill>
            <a:gsLst>
              <a:gs pos="33000">
                <a:srgbClr val="FF6A00"/>
              </a:gs>
              <a:gs pos="0">
                <a:srgbClr val="FFCDD2"/>
              </a:gs>
              <a:gs pos="66000">
                <a:srgbClr val="E31937"/>
              </a:gs>
              <a:gs pos="100000">
                <a:srgbClr val="991F3D"/>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sp>
        <p:nvSpPr>
          <p:cNvPr id="5" name="Text Placeholder 16">
            <a:extLst>
              <a:ext uri="{FF2B5EF4-FFF2-40B4-BE49-F238E27FC236}">
                <a16:creationId xmlns:a16="http://schemas.microsoft.com/office/drawing/2014/main" id="{3F66BB57-CD32-9246-EBE9-D2ACB62844AD}"/>
              </a:ext>
            </a:extLst>
          </p:cNvPr>
          <p:cNvSpPr>
            <a:spLocks noGrp="1"/>
          </p:cNvSpPr>
          <p:nvPr userDrawn="1">
            <p:ph type="body" sz="quarter" idx="10" hasCustomPrompt="1"/>
          </p:nvPr>
        </p:nvSpPr>
        <p:spPr>
          <a:xfrm>
            <a:off x="766764" y="1885950"/>
            <a:ext cx="3048333" cy="2966707"/>
          </a:xfrm>
          <a:prstGeom prst="rect">
            <a:avLst/>
          </a:prstGeom>
        </p:spPr>
        <p:txBody>
          <a:bodyPr lIns="0" tIns="0" rIns="0" bIns="0"/>
          <a:lstStyle>
            <a:lvl1pPr marL="0" indent="0" algn="l">
              <a:buFontTx/>
              <a:buNone/>
              <a:defRPr sz="2000"/>
            </a:lvl1pPr>
            <a:lvl2pPr algn="ctr">
              <a:defRPr/>
            </a:lvl2pPr>
            <a:lvl3pPr algn="ctr">
              <a:defRPr/>
            </a:lvl3pPr>
            <a:lvl4pPr algn="ctr">
              <a:defRPr/>
            </a:lvl4pPr>
            <a:lvl5pPr algn="ctr">
              <a:defRPr/>
            </a:lvl5pPr>
          </a:lstStyle>
          <a:p>
            <a:pPr lvl="0"/>
            <a:r>
              <a:rPr lang="en-US" noProof="0" dirty="0"/>
              <a:t>Insert content or quote</a:t>
            </a:r>
          </a:p>
        </p:txBody>
      </p:sp>
      <p:sp>
        <p:nvSpPr>
          <p:cNvPr id="15" name="Text Placeholder 23"/>
          <p:cNvSpPr>
            <a:spLocks noGrp="1"/>
          </p:cNvSpPr>
          <p:nvPr userDrawn="1">
            <p:ph type="body" sz="quarter" idx="32" hasCustomPrompt="1"/>
          </p:nvPr>
        </p:nvSpPr>
        <p:spPr>
          <a:xfrm>
            <a:off x="768096" y="5188327"/>
            <a:ext cx="3048000" cy="579048"/>
          </a:xfrm>
          <a:prstGeom prst="rect">
            <a:avLst/>
          </a:prstGeom>
        </p:spPr>
        <p:txBody>
          <a:bodyPr lIns="0" tIns="0" rIns="0" bIns="0"/>
          <a:lstStyle>
            <a:lvl1pPr marL="0" indent="0">
              <a:buNone/>
              <a:defRPr sz="1400" b="1" baseline="0"/>
            </a:lvl1pPr>
            <a:lvl2pPr marL="457200" indent="-457200">
              <a:buNone/>
              <a:defRPr sz="1400"/>
            </a:lvl2pPr>
            <a:lvl5pPr>
              <a:defRPr/>
            </a:lvl5pPr>
          </a:lstStyle>
          <a:p>
            <a:pPr lvl="0"/>
            <a:r>
              <a:rPr lang="en-US" noProof="0" dirty="0"/>
              <a:t>Name</a:t>
            </a:r>
          </a:p>
          <a:p>
            <a:pPr lvl="1"/>
            <a:r>
              <a:rPr lang="en-US" noProof="0" dirty="0"/>
              <a:t>Role, Organization</a:t>
            </a:r>
          </a:p>
        </p:txBody>
      </p:sp>
      <p:sp>
        <p:nvSpPr>
          <p:cNvPr id="27" name="Text Placeholder 16">
            <a:extLst>
              <a:ext uri="{FF2B5EF4-FFF2-40B4-BE49-F238E27FC236}">
                <a16:creationId xmlns:a16="http://schemas.microsoft.com/office/drawing/2014/main" id="{3F66BB57-CD32-9246-EBE9-D2ACB62844AD}"/>
              </a:ext>
            </a:extLst>
          </p:cNvPr>
          <p:cNvSpPr>
            <a:spLocks noGrp="1"/>
          </p:cNvSpPr>
          <p:nvPr userDrawn="1">
            <p:ph type="body" sz="quarter" idx="33" hasCustomPrompt="1"/>
          </p:nvPr>
        </p:nvSpPr>
        <p:spPr>
          <a:xfrm>
            <a:off x="4576764" y="1885950"/>
            <a:ext cx="3048333" cy="2966707"/>
          </a:xfrm>
          <a:prstGeom prst="rect">
            <a:avLst/>
          </a:prstGeom>
        </p:spPr>
        <p:txBody>
          <a:bodyPr lIns="0" tIns="0" rIns="0" bIns="0"/>
          <a:lstStyle>
            <a:lvl1pPr marL="0" indent="0" algn="l">
              <a:buFontTx/>
              <a:buNone/>
              <a:defRPr sz="2000"/>
            </a:lvl1pPr>
            <a:lvl2pPr algn="ctr">
              <a:defRPr/>
            </a:lvl2pPr>
            <a:lvl3pPr algn="ctr">
              <a:defRPr/>
            </a:lvl3pPr>
            <a:lvl4pPr algn="ctr">
              <a:defRPr/>
            </a:lvl4pPr>
            <a:lvl5pPr algn="ctr">
              <a:defRPr/>
            </a:lvl5pPr>
          </a:lstStyle>
          <a:p>
            <a:pPr lvl="0"/>
            <a:r>
              <a:rPr lang="en-US" noProof="0" dirty="0"/>
              <a:t>Insert content or quote</a:t>
            </a:r>
          </a:p>
        </p:txBody>
      </p:sp>
      <p:sp>
        <p:nvSpPr>
          <p:cNvPr id="29" name="Text Placeholder 23"/>
          <p:cNvSpPr>
            <a:spLocks noGrp="1"/>
          </p:cNvSpPr>
          <p:nvPr userDrawn="1">
            <p:ph type="body" sz="quarter" idx="34" hasCustomPrompt="1"/>
          </p:nvPr>
        </p:nvSpPr>
        <p:spPr>
          <a:xfrm>
            <a:off x="4572001" y="5188327"/>
            <a:ext cx="3048000" cy="579048"/>
          </a:xfrm>
          <a:prstGeom prst="rect">
            <a:avLst/>
          </a:prstGeom>
        </p:spPr>
        <p:txBody>
          <a:bodyPr lIns="0" tIns="0" rIns="0" bIns="0"/>
          <a:lstStyle>
            <a:lvl1pPr marL="0" indent="0">
              <a:buNone/>
              <a:defRPr sz="1400" b="1" baseline="0"/>
            </a:lvl1pPr>
            <a:lvl2pPr marL="457200" indent="-457200">
              <a:buNone/>
              <a:defRPr sz="1400"/>
            </a:lvl2pPr>
            <a:lvl5pPr>
              <a:defRPr/>
            </a:lvl5pPr>
          </a:lstStyle>
          <a:p>
            <a:pPr lvl="0"/>
            <a:r>
              <a:rPr lang="en-US" noProof="0" dirty="0"/>
              <a:t>Name</a:t>
            </a:r>
          </a:p>
          <a:p>
            <a:pPr lvl="1"/>
            <a:r>
              <a:rPr lang="en-US" noProof="0" dirty="0"/>
              <a:t>Role, Organization</a:t>
            </a:r>
          </a:p>
        </p:txBody>
      </p:sp>
      <p:sp>
        <p:nvSpPr>
          <p:cNvPr id="30" name="Text Placeholder 16">
            <a:extLst>
              <a:ext uri="{FF2B5EF4-FFF2-40B4-BE49-F238E27FC236}">
                <a16:creationId xmlns:a16="http://schemas.microsoft.com/office/drawing/2014/main" id="{3F66BB57-CD32-9246-EBE9-D2ACB62844AD}"/>
              </a:ext>
            </a:extLst>
          </p:cNvPr>
          <p:cNvSpPr>
            <a:spLocks noGrp="1"/>
          </p:cNvSpPr>
          <p:nvPr userDrawn="1">
            <p:ph type="body" sz="quarter" idx="35" hasCustomPrompt="1"/>
          </p:nvPr>
        </p:nvSpPr>
        <p:spPr>
          <a:xfrm>
            <a:off x="8386764" y="1885950"/>
            <a:ext cx="3048333" cy="2966707"/>
          </a:xfrm>
          <a:prstGeom prst="rect">
            <a:avLst/>
          </a:prstGeom>
        </p:spPr>
        <p:txBody>
          <a:bodyPr lIns="0" tIns="0" rIns="0" bIns="0"/>
          <a:lstStyle>
            <a:lvl1pPr marL="0" indent="0" algn="l">
              <a:buFontTx/>
              <a:buNone/>
              <a:defRPr sz="2000"/>
            </a:lvl1pPr>
            <a:lvl2pPr algn="ctr">
              <a:defRPr/>
            </a:lvl2pPr>
            <a:lvl3pPr algn="ctr">
              <a:defRPr/>
            </a:lvl3pPr>
            <a:lvl4pPr algn="ctr">
              <a:defRPr/>
            </a:lvl4pPr>
            <a:lvl5pPr algn="ctr">
              <a:defRPr/>
            </a:lvl5pPr>
          </a:lstStyle>
          <a:p>
            <a:pPr lvl="0"/>
            <a:r>
              <a:rPr lang="en-US" noProof="0" dirty="0"/>
              <a:t>Insert content or quote</a:t>
            </a:r>
          </a:p>
        </p:txBody>
      </p:sp>
      <p:sp>
        <p:nvSpPr>
          <p:cNvPr id="32" name="Text Placeholder 23"/>
          <p:cNvSpPr>
            <a:spLocks noGrp="1"/>
          </p:cNvSpPr>
          <p:nvPr userDrawn="1">
            <p:ph type="body" sz="quarter" idx="36" hasCustomPrompt="1"/>
          </p:nvPr>
        </p:nvSpPr>
        <p:spPr>
          <a:xfrm>
            <a:off x="8382001" y="5188327"/>
            <a:ext cx="3048000" cy="579048"/>
          </a:xfrm>
          <a:prstGeom prst="rect">
            <a:avLst/>
          </a:prstGeom>
        </p:spPr>
        <p:txBody>
          <a:bodyPr lIns="0" tIns="0" rIns="0" bIns="0"/>
          <a:lstStyle>
            <a:lvl1pPr marL="0" indent="0">
              <a:buNone/>
              <a:defRPr sz="1400" b="1" baseline="0"/>
            </a:lvl1pPr>
            <a:lvl2pPr marL="457200" indent="-457200">
              <a:buNone/>
              <a:defRPr sz="1400"/>
            </a:lvl2pPr>
            <a:lvl5pPr>
              <a:defRPr/>
            </a:lvl5pPr>
          </a:lstStyle>
          <a:p>
            <a:pPr lvl="0"/>
            <a:r>
              <a:rPr lang="en-US" noProof="0" dirty="0"/>
              <a:t>Name</a:t>
            </a:r>
          </a:p>
          <a:p>
            <a:pPr lvl="1"/>
            <a:r>
              <a:rPr lang="en-US" noProof="0" dirty="0"/>
              <a:t>Role, Organization</a:t>
            </a:r>
          </a:p>
        </p:txBody>
      </p:sp>
      <p:sp>
        <p:nvSpPr>
          <p:cNvPr id="2" name="Footer Placeholder 1">
            <a:extLst>
              <a:ext uri="{FF2B5EF4-FFF2-40B4-BE49-F238E27FC236}">
                <a16:creationId xmlns:a16="http://schemas.microsoft.com/office/drawing/2014/main" id="{0F49658A-2F6C-F5A8-B9F7-B19CFE7D22DC}"/>
              </a:ext>
              <a:ext uri="{C183D7F6-B498-43B3-948B-1728B52AA6E4}">
                <adec:decorative xmlns:adec="http://schemas.microsoft.com/office/drawing/2017/decorative" val="1"/>
              </a:ext>
            </a:extLst>
          </p:cNvPr>
          <p:cNvSpPr>
            <a:spLocks noGrp="1"/>
          </p:cNvSpPr>
          <p:nvPr userDrawn="1">
            <p:ph type="ftr" sz="quarter" idx="40"/>
          </p:nvPr>
        </p:nvSpPr>
        <p:spPr/>
        <p:txBody>
          <a:bodyPr/>
          <a:lstStyle/>
          <a:p>
            <a:endParaRPr lang="en-US" noProof="0" dirty="0"/>
          </a:p>
        </p:txBody>
      </p:sp>
      <p:sp>
        <p:nvSpPr>
          <p:cNvPr id="10" name="Slide Number Placeholder 9">
            <a:extLst>
              <a:ext uri="{FF2B5EF4-FFF2-40B4-BE49-F238E27FC236}">
                <a16:creationId xmlns:a16="http://schemas.microsoft.com/office/drawing/2014/main" id="{04C76036-CCBD-B710-E69C-84F20C3664F9}"/>
              </a:ext>
              <a:ext uri="{C183D7F6-B498-43B3-948B-1728B52AA6E4}">
                <adec:decorative xmlns:adec="http://schemas.microsoft.com/office/drawing/2017/decorative" val="1"/>
              </a:ext>
            </a:extLst>
          </p:cNvPr>
          <p:cNvSpPr>
            <a:spLocks noGrp="1"/>
          </p:cNvSpPr>
          <p:nvPr userDrawn="1">
            <p:ph type="sldNum" sz="quarter" idx="39"/>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04359751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ad Only 5">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39E471-216A-F16D-9EED-678F84B8F90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F005B678-1769-99EA-ECF6-E729115A540D}"/>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
        <p:nvSpPr>
          <p:cNvPr id="4" name="TextBox 3">
            <a:extLst>
              <a:ext uri="{FF2B5EF4-FFF2-40B4-BE49-F238E27FC236}">
                <a16:creationId xmlns:a16="http://schemas.microsoft.com/office/drawing/2014/main" id="{BCED8B9F-977E-4292-9524-3F0A97972769}"/>
              </a:ext>
            </a:extLst>
          </p:cNvPr>
          <p:cNvSpPr txBox="1"/>
          <p:nvPr userDrawn="1"/>
        </p:nvSpPr>
        <p:spPr>
          <a:xfrm>
            <a:off x="0" y="0"/>
            <a:ext cx="12192000" cy="6858000"/>
          </a:xfrm>
          <a:prstGeom prst="rect">
            <a:avLst/>
          </a:prstGeom>
          <a:solidFill>
            <a:srgbClr val="333333"/>
          </a:solidFill>
        </p:spPr>
        <p:txBody>
          <a:bodyPr vert="horz" wrap="square" lIns="0" tIns="0" rIns="0" bIns="0" rtlCol="0" anchor="ctr" anchorCtr="0">
            <a:normAutofit/>
          </a:bodyPr>
          <a:lstStyle/>
          <a:p>
            <a:pPr algn="ctr"/>
            <a:r>
              <a:rPr lang="en-US" sz="16600" dirty="0">
                <a:solidFill>
                  <a:schemeClr val="bg1"/>
                </a:solidFill>
              </a:rPr>
              <a:t>Divider layouts</a:t>
            </a:r>
          </a:p>
        </p:txBody>
      </p:sp>
    </p:spTree>
    <p:extLst>
      <p:ext uri="{BB962C8B-B14F-4D97-AF65-F5344CB8AC3E}">
        <p14:creationId xmlns:p14="http://schemas.microsoft.com/office/powerpoint/2010/main" val="3363925689"/>
      </p:ext>
    </p:extLst>
  </p:cSld>
  <p:clrMapOvr>
    <a:masterClrMapping/>
  </p:clrMapOv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 Layout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976DB5-697C-A62A-7A55-C2DFCAC96B89}"/>
              </a:ext>
            </a:extLst>
          </p:cNvPr>
          <p:cNvSpPr>
            <a:spLocks noGrp="1"/>
          </p:cNvSpPr>
          <p:nvPr>
            <p:ph type="title" hasCustomPrompt="1"/>
          </p:nvPr>
        </p:nvSpPr>
        <p:spPr/>
        <p:txBody>
          <a:bodyPr/>
          <a:lstStyle/>
          <a:p>
            <a:r>
              <a:rPr lang="en-US" dirty="0"/>
              <a:t>Agenda slide layout 2 - click to add title</a:t>
            </a:r>
          </a:p>
        </p:txBody>
      </p:sp>
      <p:sp>
        <p:nvSpPr>
          <p:cNvPr id="6" name="Agenda item 1 description">
            <a:extLst>
              <a:ext uri="{FF2B5EF4-FFF2-40B4-BE49-F238E27FC236}">
                <a16:creationId xmlns:a16="http://schemas.microsoft.com/office/drawing/2014/main" id="{0CF1332E-48CF-C54F-F696-17DB5D1B32A1}"/>
              </a:ext>
              <a:ext uri="{C183D7F6-B498-43B3-948B-1728B52AA6E4}">
                <adec:decorative xmlns:adec="http://schemas.microsoft.com/office/drawing/2017/decorative" val="0"/>
              </a:ext>
            </a:extLst>
          </p:cNvPr>
          <p:cNvSpPr>
            <a:spLocks noGrp="1"/>
          </p:cNvSpPr>
          <p:nvPr>
            <p:ph type="body" sz="quarter" idx="16" hasCustomPrompt="1"/>
          </p:nvPr>
        </p:nvSpPr>
        <p:spPr>
          <a:xfrm>
            <a:off x="766763" y="1605722"/>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1</a:t>
            </a:r>
          </a:p>
        </p:txBody>
      </p:sp>
      <p:sp>
        <p:nvSpPr>
          <p:cNvPr id="9" name="Agenda item 2 description">
            <a:extLst>
              <a:ext uri="{FF2B5EF4-FFF2-40B4-BE49-F238E27FC236}">
                <a16:creationId xmlns:a16="http://schemas.microsoft.com/office/drawing/2014/main" id="{A727F33B-E5E8-74BC-7588-761838366B86}"/>
              </a:ext>
              <a:ext uri="{C183D7F6-B498-43B3-948B-1728B52AA6E4}">
                <adec:decorative xmlns:adec="http://schemas.microsoft.com/office/drawing/2017/decorative" val="0"/>
              </a:ext>
            </a:extLst>
          </p:cNvPr>
          <p:cNvSpPr>
            <a:spLocks noGrp="1"/>
          </p:cNvSpPr>
          <p:nvPr>
            <p:ph type="body" sz="quarter" idx="27" hasCustomPrompt="1"/>
          </p:nvPr>
        </p:nvSpPr>
        <p:spPr>
          <a:xfrm>
            <a:off x="766763" y="2379425"/>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2</a:t>
            </a:r>
          </a:p>
        </p:txBody>
      </p:sp>
      <p:sp>
        <p:nvSpPr>
          <p:cNvPr id="11" name="Agenda item 3 description">
            <a:extLst>
              <a:ext uri="{FF2B5EF4-FFF2-40B4-BE49-F238E27FC236}">
                <a16:creationId xmlns:a16="http://schemas.microsoft.com/office/drawing/2014/main" id="{71486317-244D-E80A-48EE-489F2326091A}"/>
              </a:ext>
              <a:ext uri="{C183D7F6-B498-43B3-948B-1728B52AA6E4}">
                <adec:decorative xmlns:adec="http://schemas.microsoft.com/office/drawing/2017/decorative" val="0"/>
              </a:ext>
            </a:extLst>
          </p:cNvPr>
          <p:cNvSpPr>
            <a:spLocks noGrp="1"/>
          </p:cNvSpPr>
          <p:nvPr>
            <p:ph type="body" sz="quarter" idx="28" hasCustomPrompt="1"/>
          </p:nvPr>
        </p:nvSpPr>
        <p:spPr>
          <a:xfrm>
            <a:off x="766763" y="3153128"/>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3</a:t>
            </a:r>
          </a:p>
        </p:txBody>
      </p:sp>
      <p:sp>
        <p:nvSpPr>
          <p:cNvPr id="13" name="Agenda item 4 description">
            <a:extLst>
              <a:ext uri="{FF2B5EF4-FFF2-40B4-BE49-F238E27FC236}">
                <a16:creationId xmlns:a16="http://schemas.microsoft.com/office/drawing/2014/main" id="{587C085A-666F-7685-37AD-9707E899EA40}"/>
              </a:ext>
              <a:ext uri="{C183D7F6-B498-43B3-948B-1728B52AA6E4}">
                <adec:decorative xmlns:adec="http://schemas.microsoft.com/office/drawing/2017/decorative" val="0"/>
              </a:ext>
            </a:extLst>
          </p:cNvPr>
          <p:cNvSpPr>
            <a:spLocks noGrp="1"/>
          </p:cNvSpPr>
          <p:nvPr>
            <p:ph type="body" sz="quarter" idx="29" hasCustomPrompt="1"/>
          </p:nvPr>
        </p:nvSpPr>
        <p:spPr>
          <a:xfrm>
            <a:off x="766763" y="3926831"/>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4 or delete</a:t>
            </a:r>
          </a:p>
        </p:txBody>
      </p:sp>
      <p:sp>
        <p:nvSpPr>
          <p:cNvPr id="15" name="Agenda item 5 description">
            <a:extLst>
              <a:ext uri="{FF2B5EF4-FFF2-40B4-BE49-F238E27FC236}">
                <a16:creationId xmlns:a16="http://schemas.microsoft.com/office/drawing/2014/main" id="{B84D09D0-FA09-8D48-D485-141D5D6AB617}"/>
              </a:ext>
              <a:ext uri="{C183D7F6-B498-43B3-948B-1728B52AA6E4}">
                <adec:decorative xmlns:adec="http://schemas.microsoft.com/office/drawing/2017/decorative" val="0"/>
              </a:ext>
            </a:extLst>
          </p:cNvPr>
          <p:cNvSpPr>
            <a:spLocks noGrp="1"/>
          </p:cNvSpPr>
          <p:nvPr>
            <p:ph type="body" sz="quarter" idx="30" hasCustomPrompt="1"/>
          </p:nvPr>
        </p:nvSpPr>
        <p:spPr>
          <a:xfrm>
            <a:off x="766763" y="4700534"/>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5 or delete</a:t>
            </a:r>
          </a:p>
        </p:txBody>
      </p:sp>
      <p:sp>
        <p:nvSpPr>
          <p:cNvPr id="17" name="Agenda item 6 description">
            <a:extLst>
              <a:ext uri="{FF2B5EF4-FFF2-40B4-BE49-F238E27FC236}">
                <a16:creationId xmlns:a16="http://schemas.microsoft.com/office/drawing/2014/main" id="{15923D97-A4C0-761B-93A1-D2D634A228EC}"/>
              </a:ext>
              <a:ext uri="{C183D7F6-B498-43B3-948B-1728B52AA6E4}">
                <adec:decorative xmlns:adec="http://schemas.microsoft.com/office/drawing/2017/decorative" val="0"/>
              </a:ext>
            </a:extLst>
          </p:cNvPr>
          <p:cNvSpPr>
            <a:spLocks noGrp="1"/>
          </p:cNvSpPr>
          <p:nvPr>
            <p:ph type="body" sz="quarter" idx="31" hasCustomPrompt="1"/>
          </p:nvPr>
        </p:nvSpPr>
        <p:spPr>
          <a:xfrm>
            <a:off x="766763" y="5474236"/>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6 or delete</a:t>
            </a:r>
          </a:p>
        </p:txBody>
      </p:sp>
      <p:sp>
        <p:nvSpPr>
          <p:cNvPr id="26" name="Agenda item 7 description">
            <a:extLst>
              <a:ext uri="{FF2B5EF4-FFF2-40B4-BE49-F238E27FC236}">
                <a16:creationId xmlns:a16="http://schemas.microsoft.com/office/drawing/2014/main" id="{8CC9E50C-3FB3-8E10-8031-E225A7C9D7FB}"/>
              </a:ext>
              <a:ext uri="{C183D7F6-B498-43B3-948B-1728B52AA6E4}">
                <adec:decorative xmlns:adec="http://schemas.microsoft.com/office/drawing/2017/decorative" val="0"/>
              </a:ext>
            </a:extLst>
          </p:cNvPr>
          <p:cNvSpPr>
            <a:spLocks noGrp="1"/>
          </p:cNvSpPr>
          <p:nvPr>
            <p:ph type="body" sz="quarter" idx="38" hasCustomPrompt="1"/>
          </p:nvPr>
        </p:nvSpPr>
        <p:spPr>
          <a:xfrm>
            <a:off x="6103394" y="1600200"/>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7 or delete</a:t>
            </a:r>
          </a:p>
        </p:txBody>
      </p:sp>
      <p:sp>
        <p:nvSpPr>
          <p:cNvPr id="27" name="Agenda item 8 description">
            <a:extLst>
              <a:ext uri="{FF2B5EF4-FFF2-40B4-BE49-F238E27FC236}">
                <a16:creationId xmlns:a16="http://schemas.microsoft.com/office/drawing/2014/main" id="{F8C99894-7E03-C896-81C5-D3E3E4283DCA}"/>
              </a:ext>
              <a:ext uri="{C183D7F6-B498-43B3-948B-1728B52AA6E4}">
                <adec:decorative xmlns:adec="http://schemas.microsoft.com/office/drawing/2017/decorative" val="0"/>
              </a:ext>
            </a:extLst>
          </p:cNvPr>
          <p:cNvSpPr>
            <a:spLocks noGrp="1"/>
          </p:cNvSpPr>
          <p:nvPr>
            <p:ph type="body" sz="quarter" idx="39" hasCustomPrompt="1"/>
          </p:nvPr>
        </p:nvSpPr>
        <p:spPr>
          <a:xfrm>
            <a:off x="6103394" y="2379425"/>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8 or delete</a:t>
            </a:r>
          </a:p>
        </p:txBody>
      </p:sp>
      <p:sp>
        <p:nvSpPr>
          <p:cNvPr id="28" name="Agenda item 9 description">
            <a:extLst>
              <a:ext uri="{FF2B5EF4-FFF2-40B4-BE49-F238E27FC236}">
                <a16:creationId xmlns:a16="http://schemas.microsoft.com/office/drawing/2014/main" id="{6AD70C5E-C60E-6351-E0AD-35AC67F867CE}"/>
              </a:ext>
              <a:ext uri="{C183D7F6-B498-43B3-948B-1728B52AA6E4}">
                <adec:decorative xmlns:adec="http://schemas.microsoft.com/office/drawing/2017/decorative" val="0"/>
              </a:ext>
            </a:extLst>
          </p:cNvPr>
          <p:cNvSpPr>
            <a:spLocks noGrp="1"/>
          </p:cNvSpPr>
          <p:nvPr userDrawn="1">
            <p:ph type="body" sz="quarter" idx="40" hasCustomPrompt="1"/>
          </p:nvPr>
        </p:nvSpPr>
        <p:spPr>
          <a:xfrm>
            <a:off x="6103394" y="3153128"/>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9 or delete</a:t>
            </a:r>
          </a:p>
        </p:txBody>
      </p:sp>
      <p:sp>
        <p:nvSpPr>
          <p:cNvPr id="29" name="Agenda item 10 description">
            <a:extLst>
              <a:ext uri="{FF2B5EF4-FFF2-40B4-BE49-F238E27FC236}">
                <a16:creationId xmlns:a16="http://schemas.microsoft.com/office/drawing/2014/main" id="{73E0F363-7FBA-B1FD-FB13-1A6C322A02CF}"/>
              </a:ext>
              <a:ext uri="{C183D7F6-B498-43B3-948B-1728B52AA6E4}">
                <adec:decorative xmlns:adec="http://schemas.microsoft.com/office/drawing/2017/decorative" val="0"/>
              </a:ext>
            </a:extLst>
          </p:cNvPr>
          <p:cNvSpPr>
            <a:spLocks noGrp="1"/>
          </p:cNvSpPr>
          <p:nvPr userDrawn="1">
            <p:ph type="body" sz="quarter" idx="41" hasCustomPrompt="1"/>
          </p:nvPr>
        </p:nvSpPr>
        <p:spPr>
          <a:xfrm>
            <a:off x="6103394" y="3926831"/>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10 or delete</a:t>
            </a:r>
          </a:p>
        </p:txBody>
      </p:sp>
      <p:sp>
        <p:nvSpPr>
          <p:cNvPr id="30" name="Agenda item 11 description">
            <a:extLst>
              <a:ext uri="{FF2B5EF4-FFF2-40B4-BE49-F238E27FC236}">
                <a16:creationId xmlns:a16="http://schemas.microsoft.com/office/drawing/2014/main" id="{D58ED04A-7400-00EC-8982-A1E1CFEFA686}"/>
              </a:ext>
              <a:ext uri="{C183D7F6-B498-43B3-948B-1728B52AA6E4}">
                <adec:decorative xmlns:adec="http://schemas.microsoft.com/office/drawing/2017/decorative" val="0"/>
              </a:ext>
            </a:extLst>
          </p:cNvPr>
          <p:cNvSpPr>
            <a:spLocks noGrp="1"/>
          </p:cNvSpPr>
          <p:nvPr userDrawn="1">
            <p:ph type="body" sz="quarter" idx="42" hasCustomPrompt="1"/>
          </p:nvPr>
        </p:nvSpPr>
        <p:spPr>
          <a:xfrm>
            <a:off x="6103394" y="4700534"/>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11 or delete</a:t>
            </a:r>
          </a:p>
        </p:txBody>
      </p:sp>
      <p:sp>
        <p:nvSpPr>
          <p:cNvPr id="31" name="Agenda item 12 description">
            <a:extLst>
              <a:ext uri="{FF2B5EF4-FFF2-40B4-BE49-F238E27FC236}">
                <a16:creationId xmlns:a16="http://schemas.microsoft.com/office/drawing/2014/main" id="{91054C35-1504-9990-BDEF-C88B0598C605}"/>
              </a:ext>
              <a:ext uri="{C183D7F6-B498-43B3-948B-1728B52AA6E4}">
                <adec:decorative xmlns:adec="http://schemas.microsoft.com/office/drawing/2017/decorative" val="0"/>
              </a:ext>
            </a:extLst>
          </p:cNvPr>
          <p:cNvSpPr>
            <a:spLocks noGrp="1"/>
          </p:cNvSpPr>
          <p:nvPr userDrawn="1">
            <p:ph type="body" sz="quarter" idx="43" hasCustomPrompt="1"/>
          </p:nvPr>
        </p:nvSpPr>
        <p:spPr>
          <a:xfrm>
            <a:off x="6103394" y="5474236"/>
            <a:ext cx="4572000" cy="566928"/>
          </a:xfrm>
          <a:prstGeom prst="rect">
            <a:avLst/>
          </a:prstGeom>
          <a:ln>
            <a:noFill/>
          </a:ln>
        </p:spPr>
        <p:txBody>
          <a:bodyPr wrap="square" lIns="0" tIns="0" rIns="0" bIns="0" anchor="ctr" anchorCtr="0">
            <a:noAutofit/>
          </a:bodyPr>
          <a:lstStyle>
            <a:lvl1pPr marL="285750" indent="-285750" algn="l">
              <a:buFontTx/>
              <a:buBlip>
                <a:blip r:embed="rId2"/>
              </a:buBlip>
              <a:tabLst/>
              <a:defRPr sz="1800"/>
            </a:lvl1pPr>
          </a:lstStyle>
          <a:p>
            <a:pPr algn="l"/>
            <a:r>
              <a:rPr lang="en-US" noProof="0" dirty="0"/>
              <a:t>Click to add agenda item 12 or delete</a:t>
            </a:r>
          </a:p>
        </p:txBody>
      </p:sp>
      <p:sp>
        <p:nvSpPr>
          <p:cNvPr id="4" name="Footer Placeholder 3">
            <a:extLst>
              <a:ext uri="{FF2B5EF4-FFF2-40B4-BE49-F238E27FC236}">
                <a16:creationId xmlns:a16="http://schemas.microsoft.com/office/drawing/2014/main" id="{EA00DBC9-3586-A9CB-3BAD-7A1413F7A744}"/>
              </a:ext>
              <a:ext uri="{C183D7F6-B498-43B3-948B-1728B52AA6E4}">
                <adec:decorative xmlns:adec="http://schemas.microsoft.com/office/drawing/2017/decorative" val="1"/>
              </a:ext>
            </a:extLst>
          </p:cNvPr>
          <p:cNvSpPr>
            <a:spLocks noGrp="1"/>
          </p:cNvSpPr>
          <p:nvPr>
            <p:ph type="ftr" sz="quarter" idx="51"/>
          </p:nvPr>
        </p:nvSpPr>
        <p:spPr>
          <a:xfrm>
            <a:off x="4038600" y="6967728"/>
            <a:ext cx="4114800" cy="137160"/>
          </a:xfrm>
        </p:spPr>
        <p:txBody>
          <a:bodyPr/>
          <a:lstStyle/>
          <a:p>
            <a:endParaRPr lang="en-US" noProof="0" dirty="0"/>
          </a:p>
        </p:txBody>
      </p:sp>
      <p:sp>
        <p:nvSpPr>
          <p:cNvPr id="7" name="Slide Number Placeholder">
            <a:extLst>
              <a:ext uri="{FF2B5EF4-FFF2-40B4-BE49-F238E27FC236}">
                <a16:creationId xmlns:a16="http://schemas.microsoft.com/office/drawing/2014/main" id="{72679693-BA13-5E4E-91BE-1606A75B027B}"/>
              </a:ext>
              <a:ext uri="{C183D7F6-B498-43B3-948B-1728B52AA6E4}">
                <adec:decorative xmlns:adec="http://schemas.microsoft.com/office/drawing/2017/decorative" val="1"/>
              </a:ext>
            </a:extLst>
          </p:cNvPr>
          <p:cNvSpPr>
            <a:spLocks noGrp="1"/>
          </p:cNvSpPr>
          <p:nvPr userDrawn="1">
            <p:ph type="sldNum" sz="quarter" idx="4"/>
          </p:nvPr>
        </p:nvSpPr>
        <p:spPr>
          <a:xfrm>
            <a:off x="11163034" y="6967728"/>
            <a:ext cx="261660" cy="137160"/>
          </a:xfrm>
          <a:prstGeom prst="rect">
            <a:avLst/>
          </a:prstGeom>
        </p:spPr>
        <p:txBody>
          <a:bodyPr wrap="square" lIns="0" tIns="0" rIns="0" bIns="0" anchor="ctr" anchorCtr="0">
            <a:noAutofit/>
          </a:bodyPr>
          <a:lstStyle>
            <a:lvl1pPr algn="r">
              <a:defRPr lang="en-GB" sz="900" kern="1200" noProof="0" smtClean="0">
                <a:solidFill>
                  <a:srgbClr val="E6E6E6"/>
                </a:solidFill>
                <a:latin typeface="+mn-lt"/>
                <a:ea typeface="+mn-ea"/>
                <a:cs typeface="Arial" pitchFamily="34" charset="0"/>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442298341"/>
      </p:ext>
    </p:extLst>
  </p:cSld>
  <p:clrMapOvr>
    <a:masterClrMapping/>
  </p:clrMapOvr>
  <p:transition/>
  <p:extLst>
    <p:ext uri="{DCECCB84-F9BA-43D5-87BE-67443E8EF086}">
      <p15:sldGuideLst xmlns:p15="http://schemas.microsoft.com/office/powerpoint/2012/main">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header A - background imag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155DEE0-8370-E943-9B2D-42BE4FA5B4B4}"/>
              </a:ext>
            </a:extLst>
          </p:cNvPr>
          <p:cNvSpPr>
            <a:spLocks noGrp="1"/>
          </p:cNvSpPr>
          <p:nvPr>
            <p:ph type="title" hasCustomPrompt="1"/>
          </p:nvPr>
        </p:nvSpPr>
        <p:spPr bwMode="white">
          <a:xfrm>
            <a:off x="6477000" y="2088000"/>
            <a:ext cx="3810000" cy="1551311"/>
          </a:xfrm>
        </p:spPr>
        <p:txBody>
          <a:bodyPr>
            <a:noAutofit/>
          </a:bodyPr>
          <a:lstStyle>
            <a:lvl1pPr>
              <a:lnSpc>
                <a:spcPct val="80000"/>
              </a:lnSpc>
              <a:defRPr sz="5000">
                <a:solidFill>
                  <a:schemeClr val="tx1"/>
                </a:solidFill>
              </a:defRPr>
            </a:lvl1pPr>
          </a:lstStyle>
          <a:p>
            <a:r>
              <a:rPr lang="en-US" noProof="0" dirty="0"/>
              <a:t>Section cover title </a:t>
            </a:r>
          </a:p>
        </p:txBody>
      </p:sp>
      <p:sp>
        <p:nvSpPr>
          <p:cNvPr id="14" name="Text placeholder for subtitle">
            <a:extLst>
              <a:ext uri="{FF2B5EF4-FFF2-40B4-BE49-F238E27FC236}">
                <a16:creationId xmlns:a16="http://schemas.microsoft.com/office/drawing/2014/main" id="{E9522A59-F2EE-EC4A-B6B5-F01CEA5BDA27}"/>
              </a:ext>
            </a:extLst>
          </p:cNvPr>
          <p:cNvSpPr>
            <a:spLocks noGrp="1"/>
          </p:cNvSpPr>
          <p:nvPr>
            <p:ph type="body" sz="quarter" idx="13" hasCustomPrompt="1"/>
          </p:nvPr>
        </p:nvSpPr>
        <p:spPr bwMode="white">
          <a:xfrm>
            <a:off x="6477000" y="4059936"/>
            <a:ext cx="3810000" cy="905256"/>
          </a:xfrm>
          <a:prstGeom prst="rect">
            <a:avLst/>
          </a:prstGeom>
        </p:spPr>
        <p:txBody>
          <a:bodyPr lIns="0" tIns="0" rIns="0" bIns="0">
            <a:noAutofit/>
          </a:bodyPr>
          <a:lstStyle>
            <a:lvl1pPr marL="0" indent="0">
              <a:spcBef>
                <a:spcPts val="0"/>
              </a:spcBef>
              <a:buNone/>
              <a:defRPr sz="240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Click to add subtitle, if required</a:t>
            </a:r>
          </a:p>
        </p:txBody>
      </p:sp>
      <p:sp>
        <p:nvSpPr>
          <p:cNvPr id="11" name="Picture Placeholder 10">
            <a:extLst>
              <a:ext uri="{FF2B5EF4-FFF2-40B4-BE49-F238E27FC236}">
                <a16:creationId xmlns:a16="http://schemas.microsoft.com/office/drawing/2014/main" id="{F1AE6815-8A45-F99C-1904-333632F4440E}"/>
              </a:ext>
              <a:ext uri="{C183D7F6-B498-43B3-948B-1728B52AA6E4}">
                <adec:decorative xmlns:adec="http://schemas.microsoft.com/office/drawing/2017/decorative" val="1"/>
              </a:ext>
            </a:extLst>
          </p:cNvPr>
          <p:cNvSpPr>
            <a:spLocks noGrp="1"/>
          </p:cNvSpPr>
          <p:nvPr>
            <p:ph type="pic" sz="quarter" idx="14" hasCustomPrompt="1"/>
          </p:nvPr>
        </p:nvSpPr>
        <p:spPr>
          <a:xfrm>
            <a:off x="766762" y="765175"/>
            <a:ext cx="10671048" cy="5327650"/>
          </a:xfrm>
          <a:custGeom>
            <a:avLst/>
            <a:gdLst>
              <a:gd name="connsiteX0" fmla="*/ 5329238 w 10671048"/>
              <a:gd name="connsiteY0" fmla="*/ 763587 h 5327650"/>
              <a:gd name="connsiteX1" fmla="*/ 5329238 w 10671048"/>
              <a:gd name="connsiteY1" fmla="*/ 4569222 h 5327650"/>
              <a:gd name="connsiteX2" fmla="*/ 9893133 w 10671048"/>
              <a:gd name="connsiteY2" fmla="*/ 4569222 h 5327650"/>
              <a:gd name="connsiteX3" fmla="*/ 9893133 w 10671048"/>
              <a:gd name="connsiteY3" fmla="*/ 763587 h 5327650"/>
              <a:gd name="connsiteX4" fmla="*/ 0 w 10671048"/>
              <a:gd name="connsiteY4" fmla="*/ 0 h 5327650"/>
              <a:gd name="connsiteX5" fmla="*/ 10671048 w 10671048"/>
              <a:gd name="connsiteY5" fmla="*/ 0 h 5327650"/>
              <a:gd name="connsiteX6" fmla="*/ 10671048 w 10671048"/>
              <a:gd name="connsiteY6" fmla="*/ 5327650 h 5327650"/>
              <a:gd name="connsiteX7" fmla="*/ 0 w 10671048"/>
              <a:gd name="connsiteY7" fmla="*/ 5327650 h 53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048" h="5327650">
                <a:moveTo>
                  <a:pt x="5329238" y="763587"/>
                </a:moveTo>
                <a:lnTo>
                  <a:pt x="5329238" y="4569222"/>
                </a:lnTo>
                <a:lnTo>
                  <a:pt x="9893133" y="4569222"/>
                </a:lnTo>
                <a:lnTo>
                  <a:pt x="9893133" y="763587"/>
                </a:lnTo>
                <a:close/>
                <a:moveTo>
                  <a:pt x="0" y="0"/>
                </a:moveTo>
                <a:lnTo>
                  <a:pt x="10671048" y="0"/>
                </a:lnTo>
                <a:lnTo>
                  <a:pt x="10671048" y="5327650"/>
                </a:lnTo>
                <a:lnTo>
                  <a:pt x="0" y="5327650"/>
                </a:lnTo>
                <a:close/>
              </a:path>
            </a:pathLst>
          </a:custGeom>
        </p:spPr>
        <p:txBody>
          <a:bodyPr wrap="square">
            <a:noAutofit/>
          </a:bodyPr>
          <a:lstStyle>
            <a:lvl1pPr marL="0" indent="0">
              <a:buNone/>
              <a:defRPr sz="1800">
                <a:sym typeface="Wingdings" panose="05000000000000000000" pitchFamily="2" charset="2"/>
              </a:defRPr>
            </a:lvl1pPr>
          </a:lstStyle>
          <a:p>
            <a:r>
              <a:rPr lang="en-US" noProof="0" dirty="0"/>
              <a:t>Click icon to add image. Images are available to download from the Brand Source image library  brand.cgi.com</a:t>
            </a:r>
          </a:p>
        </p:txBody>
      </p:sp>
      <p:sp>
        <p:nvSpPr>
          <p:cNvPr id="4" name="TextBox 3">
            <a:extLst>
              <a:ext uri="{FF2B5EF4-FFF2-40B4-BE49-F238E27FC236}">
                <a16:creationId xmlns:a16="http://schemas.microsoft.com/office/drawing/2014/main" id="{AD10A3FE-3C0F-1B27-1805-00E649F94E45}"/>
              </a:ext>
              <a:ext uri="{C183D7F6-B498-43B3-948B-1728B52AA6E4}">
                <adec:decorative xmlns:adec="http://schemas.microsoft.com/office/drawing/2017/decorative" val="1"/>
              </a:ext>
            </a:extLst>
          </p:cNvPr>
          <p:cNvSpPr txBox="1">
            <a:spLocks/>
          </p:cNvSpPr>
          <p:nvPr/>
        </p:nvSpPr>
        <p:spPr>
          <a:xfrm>
            <a:off x="6096000" y="1528762"/>
            <a:ext cx="4572000" cy="117087"/>
          </a:xfrm>
          <a:prstGeom prst="rect">
            <a:avLst/>
          </a:prstGeom>
          <a:gradFill>
            <a:gsLst>
              <a:gs pos="60000">
                <a:srgbClr val="A82465"/>
              </a:gs>
              <a:gs pos="0">
                <a:srgbClr val="E31937"/>
              </a:gs>
              <a:gs pos="100000">
                <a:srgbClr val="5236AB"/>
              </a:gs>
            </a:gsLst>
            <a:lin ang="10800000" scaled="0"/>
          </a:gradFill>
        </p:spPr>
        <p:txBody>
          <a:bodyPr vert="horz" wrap="square" lIns="0" tIns="0" rIns="0" bIns="0" rtlCol="0" anchor="t" anchorCtr="0">
            <a:normAutofit fontScale="47500" lnSpcReduction="20000"/>
          </a:bodyPr>
          <a:lstStyle/>
          <a:p>
            <a:pPr algn="l"/>
            <a:endParaRPr lang="en-US" noProof="0" dirty="0"/>
          </a:p>
        </p:txBody>
      </p:sp>
      <p:sp>
        <p:nvSpPr>
          <p:cNvPr id="2" name="Footer Placeholder 1">
            <a:extLst>
              <a:ext uri="{FF2B5EF4-FFF2-40B4-BE49-F238E27FC236}">
                <a16:creationId xmlns:a16="http://schemas.microsoft.com/office/drawing/2014/main" id="{ED650254-1B0A-F928-CE1E-0FC2FC32A2F3}"/>
              </a:ext>
              <a:ext uri="{C183D7F6-B498-43B3-948B-1728B52AA6E4}">
                <adec:decorative xmlns:adec="http://schemas.microsoft.com/office/drawing/2017/decorative" val="1"/>
              </a:ext>
            </a:extLst>
          </p:cNvPr>
          <p:cNvSpPr>
            <a:spLocks noGrp="1"/>
          </p:cNvSpPr>
          <p:nvPr>
            <p:ph type="ftr" sz="quarter" idx="18"/>
          </p:nvPr>
        </p:nvSpPr>
        <p:spPr/>
        <p:txBody>
          <a:bodyPr/>
          <a:lstStyle/>
          <a:p>
            <a:endParaRPr lang="en-US" noProof="0" dirty="0"/>
          </a:p>
        </p:txBody>
      </p:sp>
      <p:sp>
        <p:nvSpPr>
          <p:cNvPr id="17" name="Slide Number Placeholder 16">
            <a:extLst>
              <a:ext uri="{FF2B5EF4-FFF2-40B4-BE49-F238E27FC236}">
                <a16:creationId xmlns:a16="http://schemas.microsoft.com/office/drawing/2014/main" id="{0A5518B4-A5E0-02ED-0A2C-41BAAE12CE5D}"/>
              </a:ext>
              <a:ext uri="{C183D7F6-B498-43B3-948B-1728B52AA6E4}">
                <adec:decorative xmlns:adec="http://schemas.microsoft.com/office/drawing/2017/decorative" val="1"/>
              </a:ext>
            </a:extLst>
          </p:cNvPr>
          <p:cNvSpPr>
            <a:spLocks noGrp="1"/>
          </p:cNvSpPr>
          <p:nvPr>
            <p:ph type="sldNum" sz="quarter" idx="17"/>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73168070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B - background imag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155DEE0-8370-E943-9B2D-42BE4FA5B4B4}"/>
              </a:ext>
            </a:extLst>
          </p:cNvPr>
          <p:cNvSpPr>
            <a:spLocks noGrp="1"/>
          </p:cNvSpPr>
          <p:nvPr>
            <p:ph type="title" hasCustomPrompt="1"/>
          </p:nvPr>
        </p:nvSpPr>
        <p:spPr bwMode="white">
          <a:xfrm>
            <a:off x="1912142" y="2088000"/>
            <a:ext cx="3802858" cy="1551311"/>
          </a:xfrm>
        </p:spPr>
        <p:txBody>
          <a:bodyPr>
            <a:noAutofit/>
          </a:bodyPr>
          <a:lstStyle>
            <a:lvl1pPr>
              <a:lnSpc>
                <a:spcPct val="80000"/>
              </a:lnSpc>
              <a:defRPr sz="5000">
                <a:solidFill>
                  <a:schemeClr val="tx1"/>
                </a:solidFill>
              </a:defRPr>
            </a:lvl1pPr>
          </a:lstStyle>
          <a:p>
            <a:r>
              <a:rPr lang="en-US" noProof="0" dirty="0"/>
              <a:t>Section cover title </a:t>
            </a:r>
          </a:p>
        </p:txBody>
      </p:sp>
      <p:sp>
        <p:nvSpPr>
          <p:cNvPr id="14" name="Text placeholder for subtitle">
            <a:extLst>
              <a:ext uri="{FF2B5EF4-FFF2-40B4-BE49-F238E27FC236}">
                <a16:creationId xmlns:a16="http://schemas.microsoft.com/office/drawing/2014/main" id="{E9522A59-F2EE-EC4A-B6B5-F01CEA5BDA27}"/>
              </a:ext>
            </a:extLst>
          </p:cNvPr>
          <p:cNvSpPr>
            <a:spLocks noGrp="1"/>
          </p:cNvSpPr>
          <p:nvPr>
            <p:ph type="body" sz="quarter" idx="13" hasCustomPrompt="1"/>
          </p:nvPr>
        </p:nvSpPr>
        <p:spPr bwMode="white">
          <a:xfrm>
            <a:off x="1912142" y="4063851"/>
            <a:ext cx="3802857" cy="905257"/>
          </a:xfrm>
          <a:prstGeom prst="rect">
            <a:avLst/>
          </a:prstGeom>
        </p:spPr>
        <p:txBody>
          <a:bodyPr lIns="0" tIns="0" rIns="0" bIns="0">
            <a:noAutofit/>
          </a:bodyPr>
          <a:lstStyle>
            <a:lvl1pPr marL="0" indent="0">
              <a:spcBef>
                <a:spcPts val="0"/>
              </a:spcBef>
              <a:buNone/>
              <a:defRPr sz="240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Click to add subtitle, if required</a:t>
            </a:r>
          </a:p>
        </p:txBody>
      </p:sp>
      <p:sp>
        <p:nvSpPr>
          <p:cNvPr id="11" name="Picture Placeholder 10">
            <a:extLst>
              <a:ext uri="{FF2B5EF4-FFF2-40B4-BE49-F238E27FC236}">
                <a16:creationId xmlns:a16="http://schemas.microsoft.com/office/drawing/2014/main" id="{11EC659F-4DD1-D9DE-261B-10246EEE847C}"/>
              </a:ext>
              <a:ext uri="{C183D7F6-B498-43B3-948B-1728B52AA6E4}">
                <adec:decorative xmlns:adec="http://schemas.microsoft.com/office/drawing/2017/decorative" val="1"/>
              </a:ext>
            </a:extLst>
          </p:cNvPr>
          <p:cNvSpPr>
            <a:spLocks noGrp="1"/>
          </p:cNvSpPr>
          <p:nvPr>
            <p:ph type="pic" sz="quarter" idx="14" hasCustomPrompt="1"/>
          </p:nvPr>
        </p:nvSpPr>
        <p:spPr>
          <a:xfrm>
            <a:off x="762027" y="765175"/>
            <a:ext cx="10671048" cy="5327650"/>
          </a:xfrm>
          <a:custGeom>
            <a:avLst/>
            <a:gdLst>
              <a:gd name="connsiteX0" fmla="*/ 769115 w 10671048"/>
              <a:gd name="connsiteY0" fmla="*/ 761419 h 5327650"/>
              <a:gd name="connsiteX1" fmla="*/ 769115 w 10671048"/>
              <a:gd name="connsiteY1" fmla="*/ 4562873 h 5327650"/>
              <a:gd name="connsiteX2" fmla="*/ 5333972 w 10671048"/>
              <a:gd name="connsiteY2" fmla="*/ 4562873 h 5327650"/>
              <a:gd name="connsiteX3" fmla="*/ 5333972 w 10671048"/>
              <a:gd name="connsiteY3" fmla="*/ 761419 h 5327650"/>
              <a:gd name="connsiteX4" fmla="*/ 0 w 10671048"/>
              <a:gd name="connsiteY4" fmla="*/ 0 h 5327650"/>
              <a:gd name="connsiteX5" fmla="*/ 10671048 w 10671048"/>
              <a:gd name="connsiteY5" fmla="*/ 0 h 5327650"/>
              <a:gd name="connsiteX6" fmla="*/ 10671048 w 10671048"/>
              <a:gd name="connsiteY6" fmla="*/ 5327650 h 5327650"/>
              <a:gd name="connsiteX7" fmla="*/ 0 w 10671048"/>
              <a:gd name="connsiteY7" fmla="*/ 5327650 h 532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048" h="5327650">
                <a:moveTo>
                  <a:pt x="769115" y="761419"/>
                </a:moveTo>
                <a:lnTo>
                  <a:pt x="769115" y="4562873"/>
                </a:lnTo>
                <a:lnTo>
                  <a:pt x="5333972" y="4562873"/>
                </a:lnTo>
                <a:lnTo>
                  <a:pt x="5333972" y="761419"/>
                </a:lnTo>
                <a:close/>
                <a:moveTo>
                  <a:pt x="0" y="0"/>
                </a:moveTo>
                <a:lnTo>
                  <a:pt x="10671048" y="0"/>
                </a:lnTo>
                <a:lnTo>
                  <a:pt x="10671048" y="5327650"/>
                </a:lnTo>
                <a:lnTo>
                  <a:pt x="0" y="5327650"/>
                </a:lnTo>
                <a:close/>
              </a:path>
            </a:pathLst>
          </a:custGeom>
        </p:spPr>
        <p:txBody>
          <a:bodyPr wrap="square">
            <a:noAutofit/>
          </a:bodyPr>
          <a:lstStyle>
            <a:lvl1pPr marL="0" indent="0">
              <a:buFont typeface="Arial" panose="020B0604020202020204" pitchFamily="34" charset="0"/>
              <a:buNone/>
              <a:defRPr sz="1800">
                <a:sym typeface="Wingdings" panose="05000000000000000000" pitchFamily="2" charset="2"/>
              </a:defRPr>
            </a:lvl1pPr>
          </a:lstStyle>
          <a:p>
            <a:r>
              <a:rPr lang="en-US" noProof="0" dirty="0"/>
              <a:t>Click icon to add image. Images are available to download from the Brand Source image library  brand.cgi.com</a:t>
            </a:r>
          </a:p>
        </p:txBody>
      </p:sp>
      <p:sp>
        <p:nvSpPr>
          <p:cNvPr id="4" name="TextBox 3">
            <a:extLst>
              <a:ext uri="{FF2B5EF4-FFF2-40B4-BE49-F238E27FC236}">
                <a16:creationId xmlns:a16="http://schemas.microsoft.com/office/drawing/2014/main" id="{AD10A3FE-3C0F-1B27-1805-00E649F94E45}"/>
              </a:ext>
              <a:ext uri="{C183D7F6-B498-43B3-948B-1728B52AA6E4}">
                <adec:decorative xmlns:adec="http://schemas.microsoft.com/office/drawing/2017/decorative" val="1"/>
              </a:ext>
            </a:extLst>
          </p:cNvPr>
          <p:cNvSpPr txBox="1">
            <a:spLocks/>
          </p:cNvSpPr>
          <p:nvPr/>
        </p:nvSpPr>
        <p:spPr>
          <a:xfrm>
            <a:off x="1531143" y="1526593"/>
            <a:ext cx="4564857" cy="117087"/>
          </a:xfrm>
          <a:prstGeom prst="rect">
            <a:avLst/>
          </a:prstGeom>
          <a:gradFill>
            <a:gsLst>
              <a:gs pos="0">
                <a:srgbClr val="FFCDD2"/>
              </a:gs>
              <a:gs pos="33000">
                <a:srgbClr val="FF6A00"/>
              </a:gs>
              <a:gs pos="66000">
                <a:srgbClr val="E31937"/>
              </a:gs>
              <a:gs pos="100000">
                <a:srgbClr val="991F3D"/>
              </a:gs>
            </a:gsLst>
            <a:lin ang="10800000" scaled="0"/>
          </a:gradFill>
        </p:spPr>
        <p:txBody>
          <a:bodyPr vert="horz" wrap="square" lIns="0" tIns="0" rIns="0" bIns="0" rtlCol="0" anchor="t" anchorCtr="0">
            <a:normAutofit fontScale="47500" lnSpcReduction="20000"/>
          </a:bodyPr>
          <a:lstStyle/>
          <a:p>
            <a:pPr algn="l"/>
            <a:endParaRPr lang="en-US" noProof="0" dirty="0"/>
          </a:p>
        </p:txBody>
      </p:sp>
      <p:sp>
        <p:nvSpPr>
          <p:cNvPr id="2" name="Footer Placeholder 1">
            <a:extLst>
              <a:ext uri="{FF2B5EF4-FFF2-40B4-BE49-F238E27FC236}">
                <a16:creationId xmlns:a16="http://schemas.microsoft.com/office/drawing/2014/main" id="{0C83EDC1-A4B2-4587-8881-13D92EBF26F1}"/>
              </a:ext>
              <a:ext uri="{C183D7F6-B498-43B3-948B-1728B52AA6E4}">
                <adec:decorative xmlns:adec="http://schemas.microsoft.com/office/drawing/2017/decorative" val="1"/>
              </a:ext>
            </a:extLst>
          </p:cNvPr>
          <p:cNvSpPr>
            <a:spLocks noGrp="1"/>
          </p:cNvSpPr>
          <p:nvPr>
            <p:ph type="ftr" sz="quarter" idx="18"/>
          </p:nvPr>
        </p:nvSpPr>
        <p:spPr/>
        <p:txBody>
          <a:bodyPr/>
          <a:lstStyle/>
          <a:p>
            <a:endParaRPr lang="en-US" noProof="0" dirty="0"/>
          </a:p>
        </p:txBody>
      </p:sp>
      <p:sp>
        <p:nvSpPr>
          <p:cNvPr id="8" name="Slide Number Placeholder 7">
            <a:extLst>
              <a:ext uri="{FF2B5EF4-FFF2-40B4-BE49-F238E27FC236}">
                <a16:creationId xmlns:a16="http://schemas.microsoft.com/office/drawing/2014/main" id="{3BA559EC-71D7-D38C-E651-02ABB03A47D6}"/>
              </a:ext>
              <a:ext uri="{C183D7F6-B498-43B3-948B-1728B52AA6E4}">
                <adec:decorative xmlns:adec="http://schemas.microsoft.com/office/drawing/2017/decorative" val="1"/>
              </a:ext>
            </a:extLst>
          </p:cNvPr>
          <p:cNvSpPr>
            <a:spLocks noGrp="1"/>
          </p:cNvSpPr>
          <p:nvPr>
            <p:ph type="sldNum" sz="quarter" idx="17"/>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689381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hea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605EF0-E4DC-2A4A-909F-D231546F9524}"/>
              </a:ext>
            </a:extLst>
          </p:cNvPr>
          <p:cNvSpPr>
            <a:spLocks noGrp="1"/>
          </p:cNvSpPr>
          <p:nvPr>
            <p:ph type="title" hasCustomPrompt="1"/>
          </p:nvPr>
        </p:nvSpPr>
        <p:spPr bwMode="white">
          <a:xfrm>
            <a:off x="767849" y="635964"/>
            <a:ext cx="6090151" cy="2226506"/>
          </a:xfrm>
        </p:spPr>
        <p:txBody>
          <a:bodyPr>
            <a:noAutofit/>
          </a:bodyPr>
          <a:lstStyle>
            <a:lvl1pPr>
              <a:defRPr sz="4800">
                <a:solidFill>
                  <a:schemeClr val="bg1"/>
                </a:solidFill>
              </a:defRPr>
            </a:lvl1pPr>
          </a:lstStyle>
          <a:p>
            <a:r>
              <a:rPr lang="en-US" noProof="0" dirty="0"/>
              <a:t>Section divider slide – click to add title </a:t>
            </a:r>
          </a:p>
        </p:txBody>
      </p:sp>
      <p:sp>
        <p:nvSpPr>
          <p:cNvPr id="13" name="Subtitle 2"/>
          <p:cNvSpPr>
            <a:spLocks noGrp="1"/>
          </p:cNvSpPr>
          <p:nvPr>
            <p:ph type="subTitle" idx="1" hasCustomPrompt="1"/>
          </p:nvPr>
        </p:nvSpPr>
        <p:spPr bwMode="white">
          <a:xfrm>
            <a:off x="775705" y="3119636"/>
            <a:ext cx="6082295" cy="2051078"/>
          </a:xfrm>
          <a:prstGeom prst="rect">
            <a:avLst/>
          </a:prstGeom>
        </p:spPr>
        <p:txBody>
          <a:bodyPr lIns="0" tIns="0" rIns="0" bIns="0" anchor="t" anchorCtr="0">
            <a:noAutofit/>
          </a:bodyPr>
          <a:lstStyle>
            <a:lvl1pPr marL="0" indent="0" algn="l">
              <a:spcBef>
                <a:spcPct val="0"/>
              </a:spcBef>
              <a:buNone/>
              <a:defRPr sz="2400" b="1">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if required</a:t>
            </a:r>
          </a:p>
        </p:txBody>
      </p:sp>
      <p:sp>
        <p:nvSpPr>
          <p:cNvPr id="2" name="Footer Placeholder 1">
            <a:extLst>
              <a:ext uri="{FF2B5EF4-FFF2-40B4-BE49-F238E27FC236}">
                <a16:creationId xmlns:a16="http://schemas.microsoft.com/office/drawing/2014/main" id="{D2588DA8-BB1F-017C-4B48-DD35E9D72041}"/>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6" name="Slide Number Placeholder 5">
            <a:extLst>
              <a:ext uri="{FF2B5EF4-FFF2-40B4-BE49-F238E27FC236}">
                <a16:creationId xmlns:a16="http://schemas.microsoft.com/office/drawing/2014/main" id="{059168B5-3C81-D649-A62C-3E51DDE9147E}"/>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426164710"/>
      </p:ext>
    </p:extLst>
  </p:cSld>
  <p:clrMapOvr>
    <a:masterClrMapping/>
  </p:clrMapOvr>
  <p:transition/>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header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605EF0-E4DC-2A4A-909F-D231546F9524}"/>
              </a:ext>
            </a:extLst>
          </p:cNvPr>
          <p:cNvSpPr>
            <a:spLocks noGrp="1"/>
          </p:cNvSpPr>
          <p:nvPr>
            <p:ph type="title" hasCustomPrompt="1"/>
          </p:nvPr>
        </p:nvSpPr>
        <p:spPr bwMode="white">
          <a:xfrm>
            <a:off x="767849" y="635964"/>
            <a:ext cx="6090151" cy="2226506"/>
          </a:xfrm>
        </p:spPr>
        <p:txBody>
          <a:bodyPr>
            <a:noAutofit/>
          </a:bodyPr>
          <a:lstStyle>
            <a:lvl1pPr>
              <a:defRPr sz="4800">
                <a:solidFill>
                  <a:schemeClr val="bg1"/>
                </a:solidFill>
              </a:defRPr>
            </a:lvl1pPr>
          </a:lstStyle>
          <a:p>
            <a:r>
              <a:rPr lang="en-US" noProof="0" dirty="0"/>
              <a:t>Section divider slide – click to add title</a:t>
            </a:r>
          </a:p>
        </p:txBody>
      </p:sp>
      <p:sp>
        <p:nvSpPr>
          <p:cNvPr id="13" name="Subtitle 2"/>
          <p:cNvSpPr>
            <a:spLocks noGrp="1"/>
          </p:cNvSpPr>
          <p:nvPr>
            <p:ph type="subTitle" idx="1" hasCustomPrompt="1"/>
          </p:nvPr>
        </p:nvSpPr>
        <p:spPr bwMode="white">
          <a:xfrm>
            <a:off x="775705" y="3119636"/>
            <a:ext cx="6082295" cy="2051078"/>
          </a:xfrm>
          <a:prstGeom prst="rect">
            <a:avLst/>
          </a:prstGeom>
        </p:spPr>
        <p:txBody>
          <a:bodyPr lIns="0" tIns="0" rIns="0" bIns="0" anchor="t" anchorCtr="0">
            <a:noAutofit/>
          </a:bodyPr>
          <a:lstStyle>
            <a:lvl1pPr marL="0" indent="0" algn="l">
              <a:spcBef>
                <a:spcPct val="0"/>
              </a:spcBef>
              <a:buNone/>
              <a:defRPr sz="2400" b="1">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if required</a:t>
            </a:r>
          </a:p>
        </p:txBody>
      </p:sp>
      <p:sp>
        <p:nvSpPr>
          <p:cNvPr id="2" name="Footer Placeholder 1">
            <a:extLst>
              <a:ext uri="{FF2B5EF4-FFF2-40B4-BE49-F238E27FC236}">
                <a16:creationId xmlns:a16="http://schemas.microsoft.com/office/drawing/2014/main" id="{75106692-C87C-3807-E526-517D6A1F536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6" name="Slide Number Placeholder 5">
            <a:extLst>
              <a:ext uri="{FF2B5EF4-FFF2-40B4-BE49-F238E27FC236}">
                <a16:creationId xmlns:a16="http://schemas.microsoft.com/office/drawing/2014/main" id="{6D464952-1AE7-42B0-8B85-9881A9CDCA45}"/>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300525240"/>
      </p:ext>
    </p:extLst>
  </p:cSld>
  <p:clrMapOvr>
    <a:masterClrMapping/>
  </p:clrMapOvr>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header A - Cornerst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605EF0-E4DC-2A4A-909F-D231546F9524}"/>
              </a:ext>
            </a:extLst>
          </p:cNvPr>
          <p:cNvSpPr>
            <a:spLocks noGrp="1"/>
          </p:cNvSpPr>
          <p:nvPr>
            <p:ph type="title" hasCustomPrompt="1"/>
          </p:nvPr>
        </p:nvSpPr>
        <p:spPr bwMode="white">
          <a:xfrm>
            <a:off x="767849" y="635964"/>
            <a:ext cx="6090151" cy="2226506"/>
          </a:xfrm>
        </p:spPr>
        <p:txBody>
          <a:bodyPr>
            <a:noAutofit/>
          </a:bodyPr>
          <a:lstStyle>
            <a:lvl1pPr>
              <a:defRPr sz="4800">
                <a:solidFill>
                  <a:schemeClr val="bg1"/>
                </a:solidFill>
              </a:defRPr>
            </a:lvl1pPr>
          </a:lstStyle>
          <a:p>
            <a:r>
              <a:rPr lang="en-US" noProof="0" dirty="0"/>
              <a:t>Section divider slide – click to add title</a:t>
            </a:r>
          </a:p>
        </p:txBody>
      </p:sp>
      <p:sp>
        <p:nvSpPr>
          <p:cNvPr id="13" name="Subtitle 2"/>
          <p:cNvSpPr>
            <a:spLocks noGrp="1"/>
          </p:cNvSpPr>
          <p:nvPr>
            <p:ph type="subTitle" idx="1" hasCustomPrompt="1"/>
          </p:nvPr>
        </p:nvSpPr>
        <p:spPr bwMode="white">
          <a:xfrm>
            <a:off x="775705" y="3119636"/>
            <a:ext cx="6082295" cy="2051078"/>
          </a:xfrm>
          <a:prstGeom prst="rect">
            <a:avLst/>
          </a:prstGeom>
        </p:spPr>
        <p:txBody>
          <a:bodyPr lIns="0" tIns="0" rIns="0" bIns="0" anchor="t" anchorCtr="0">
            <a:noAutofit/>
          </a:bodyPr>
          <a:lstStyle>
            <a:lvl1pPr marL="0" indent="0" algn="l">
              <a:spcBef>
                <a:spcPct val="0"/>
              </a:spcBef>
              <a:buNone/>
              <a:defRPr sz="2400" b="1">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if required</a:t>
            </a:r>
          </a:p>
        </p:txBody>
      </p:sp>
      <p:pic>
        <p:nvPicPr>
          <p:cNvPr id="25" name="Picture 24">
            <a:extLst>
              <a:ext uri="{FF2B5EF4-FFF2-40B4-BE49-F238E27FC236}">
                <a16:creationId xmlns:a16="http://schemas.microsoft.com/office/drawing/2014/main" id="{85DC4374-E81E-9AC6-B5B6-928E2E87F2F2}"/>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4857"/>
          <a:stretch/>
        </p:blipFill>
        <p:spPr>
          <a:xfrm>
            <a:off x="5943600" y="0"/>
            <a:ext cx="6248400" cy="5977126"/>
          </a:xfrm>
          <a:prstGeom prst="rect">
            <a:avLst/>
          </a:prstGeom>
        </p:spPr>
      </p:pic>
      <p:sp>
        <p:nvSpPr>
          <p:cNvPr id="2" name="Footer Placeholder 1">
            <a:extLst>
              <a:ext uri="{FF2B5EF4-FFF2-40B4-BE49-F238E27FC236}">
                <a16:creationId xmlns:a16="http://schemas.microsoft.com/office/drawing/2014/main" id="{AC493637-F6CE-4459-CCA3-59DD38DA66EE}"/>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7" name="Slide Number Placeholder 6">
            <a:extLst>
              <a:ext uri="{FF2B5EF4-FFF2-40B4-BE49-F238E27FC236}">
                <a16:creationId xmlns:a16="http://schemas.microsoft.com/office/drawing/2014/main" id="{DD5E60A9-0732-5033-81CC-B1E4E20B600A}"/>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99807827"/>
      </p:ext>
    </p:extLst>
  </p:cSld>
  <p:clrMapOvr>
    <a:masterClrMapping/>
  </p:clrMapOvr>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header B - Cornerst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605EF0-E4DC-2A4A-909F-D231546F9524}"/>
              </a:ext>
            </a:extLst>
          </p:cNvPr>
          <p:cNvSpPr>
            <a:spLocks noGrp="1"/>
          </p:cNvSpPr>
          <p:nvPr>
            <p:ph type="title" hasCustomPrompt="1"/>
          </p:nvPr>
        </p:nvSpPr>
        <p:spPr bwMode="white">
          <a:xfrm>
            <a:off x="767849" y="635964"/>
            <a:ext cx="6090151" cy="2226506"/>
          </a:xfrm>
        </p:spPr>
        <p:txBody>
          <a:bodyPr>
            <a:noAutofit/>
          </a:bodyPr>
          <a:lstStyle>
            <a:lvl1pPr>
              <a:defRPr sz="4800">
                <a:solidFill>
                  <a:schemeClr val="bg1"/>
                </a:solidFill>
              </a:defRPr>
            </a:lvl1pPr>
          </a:lstStyle>
          <a:p>
            <a:r>
              <a:rPr lang="en-US" noProof="0" dirty="0"/>
              <a:t>Section divider slide – click to add title</a:t>
            </a:r>
          </a:p>
        </p:txBody>
      </p:sp>
      <p:sp>
        <p:nvSpPr>
          <p:cNvPr id="13" name="Subtitle 2"/>
          <p:cNvSpPr>
            <a:spLocks noGrp="1"/>
          </p:cNvSpPr>
          <p:nvPr>
            <p:ph type="subTitle" idx="1" hasCustomPrompt="1"/>
          </p:nvPr>
        </p:nvSpPr>
        <p:spPr bwMode="white">
          <a:xfrm>
            <a:off x="775705" y="3119636"/>
            <a:ext cx="6082295" cy="2051078"/>
          </a:xfrm>
          <a:prstGeom prst="rect">
            <a:avLst/>
          </a:prstGeom>
        </p:spPr>
        <p:txBody>
          <a:bodyPr lIns="0" tIns="0" rIns="0" bIns="0" anchor="t" anchorCtr="0">
            <a:noAutofit/>
          </a:bodyPr>
          <a:lstStyle>
            <a:lvl1pPr marL="0" indent="0" algn="l">
              <a:spcBef>
                <a:spcPct val="0"/>
              </a:spcBef>
              <a:buNone/>
              <a:defRPr sz="2400" b="1">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if required</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4857"/>
          <a:stretch/>
        </p:blipFill>
        <p:spPr>
          <a:xfrm>
            <a:off x="5943600" y="0"/>
            <a:ext cx="6248400" cy="5977126"/>
          </a:xfrm>
          <a:prstGeom prst="rect">
            <a:avLst/>
          </a:prstGeom>
        </p:spPr>
      </p:pic>
      <p:sp>
        <p:nvSpPr>
          <p:cNvPr id="2" name="Footer Placeholder 1">
            <a:extLst>
              <a:ext uri="{FF2B5EF4-FFF2-40B4-BE49-F238E27FC236}">
                <a16:creationId xmlns:a16="http://schemas.microsoft.com/office/drawing/2014/main" id="{8539E471-216A-F16D-9EED-678F84B8F90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F005B678-1769-99EA-ECF6-E729115A540D}"/>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268960216"/>
      </p:ext>
    </p:extLst>
  </p:cSld>
  <p:clrMapOvr>
    <a:masterClrMapping/>
  </p:clrMapOvr>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header gray - Cornerston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DDCE2-9F0E-46D3-455B-D0CFFE77DED9}"/>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4286"/>
          <a:stretch/>
        </p:blipFill>
        <p:spPr>
          <a:xfrm>
            <a:off x="5943600" y="1"/>
            <a:ext cx="6248400" cy="6017241"/>
          </a:xfrm>
          <a:prstGeom prst="rect">
            <a:avLst/>
          </a:prstGeom>
        </p:spPr>
      </p:pic>
      <p:sp>
        <p:nvSpPr>
          <p:cNvPr id="2" name="Footer Placeholder 1">
            <a:extLst>
              <a:ext uri="{FF2B5EF4-FFF2-40B4-BE49-F238E27FC236}">
                <a16:creationId xmlns:a16="http://schemas.microsoft.com/office/drawing/2014/main" id="{055C288E-42E3-955B-BE6D-43C5EAF9E39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7" name="Slide Number Placeholder 6">
            <a:extLst>
              <a:ext uri="{FF2B5EF4-FFF2-40B4-BE49-F238E27FC236}">
                <a16:creationId xmlns:a16="http://schemas.microsoft.com/office/drawing/2014/main" id="{10B65D35-FD44-3A23-5085-583B5C51FD60}"/>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
        <p:nvSpPr>
          <p:cNvPr id="11" name="Title 1">
            <a:extLst>
              <a:ext uri="{FF2B5EF4-FFF2-40B4-BE49-F238E27FC236}">
                <a16:creationId xmlns:a16="http://schemas.microsoft.com/office/drawing/2014/main" id="{8C605EF0-E4DC-2A4A-909F-D231546F9524}"/>
              </a:ext>
            </a:extLst>
          </p:cNvPr>
          <p:cNvSpPr>
            <a:spLocks noGrp="1"/>
          </p:cNvSpPr>
          <p:nvPr>
            <p:ph type="title" hasCustomPrompt="1"/>
          </p:nvPr>
        </p:nvSpPr>
        <p:spPr bwMode="white">
          <a:xfrm>
            <a:off x="767849" y="635964"/>
            <a:ext cx="6090151" cy="2226506"/>
          </a:xfrm>
        </p:spPr>
        <p:txBody>
          <a:bodyPr>
            <a:noAutofit/>
          </a:bodyPr>
          <a:lstStyle>
            <a:lvl1pPr>
              <a:defRPr sz="4800">
                <a:solidFill>
                  <a:schemeClr val="tx1"/>
                </a:solidFill>
              </a:defRPr>
            </a:lvl1pPr>
          </a:lstStyle>
          <a:p>
            <a:r>
              <a:rPr lang="en-US" noProof="0" dirty="0"/>
              <a:t>Section divider slide – click to add title</a:t>
            </a:r>
          </a:p>
        </p:txBody>
      </p:sp>
      <p:sp>
        <p:nvSpPr>
          <p:cNvPr id="13" name="Subtitle 2"/>
          <p:cNvSpPr>
            <a:spLocks noGrp="1"/>
          </p:cNvSpPr>
          <p:nvPr>
            <p:ph type="subTitle" idx="1" hasCustomPrompt="1"/>
          </p:nvPr>
        </p:nvSpPr>
        <p:spPr bwMode="white">
          <a:xfrm>
            <a:off x="775705" y="3119636"/>
            <a:ext cx="6082295" cy="2051078"/>
          </a:xfrm>
          <a:prstGeom prst="rect">
            <a:avLst/>
          </a:prstGeom>
        </p:spPr>
        <p:txBody>
          <a:bodyPr lIns="0" tIns="0" rIns="0" bIns="0" anchor="t" anchorCtr="0">
            <a:noAutofit/>
          </a:bodyPr>
          <a:lstStyle>
            <a:lvl1pPr marL="0" indent="0" algn="l">
              <a:spcBef>
                <a:spcPct val="0"/>
              </a:spcBef>
              <a:buNone/>
              <a:defRPr sz="2400"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if required</a:t>
            </a:r>
          </a:p>
        </p:txBody>
      </p:sp>
    </p:spTree>
    <p:extLst>
      <p:ext uri="{BB962C8B-B14F-4D97-AF65-F5344CB8AC3E}">
        <p14:creationId xmlns:p14="http://schemas.microsoft.com/office/powerpoint/2010/main" val="3691103152"/>
      </p:ext>
    </p:extLst>
  </p:cSld>
  <p:clrMapOvr>
    <a:masterClrMapping/>
  </p:clrMapOvr>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header white - Cornerston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88167-3D6D-5E6C-DA5E-C3277ED4606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4286"/>
          <a:stretch/>
        </p:blipFill>
        <p:spPr>
          <a:xfrm>
            <a:off x="5943516" y="0"/>
            <a:ext cx="6248400" cy="6017407"/>
          </a:xfrm>
          <a:prstGeom prst="rect">
            <a:avLst/>
          </a:prstGeom>
        </p:spPr>
      </p:pic>
      <p:sp>
        <p:nvSpPr>
          <p:cNvPr id="2" name="Footer Placeholder 1">
            <a:extLst>
              <a:ext uri="{FF2B5EF4-FFF2-40B4-BE49-F238E27FC236}">
                <a16:creationId xmlns:a16="http://schemas.microsoft.com/office/drawing/2014/main" id="{9542A8DC-D6A9-AE1E-4B2D-94EA32AFA271}"/>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31BB1A83-0CD4-B8FB-3185-33E9395D09FB}"/>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
        <p:nvSpPr>
          <p:cNvPr id="11" name="Title 1">
            <a:extLst>
              <a:ext uri="{FF2B5EF4-FFF2-40B4-BE49-F238E27FC236}">
                <a16:creationId xmlns:a16="http://schemas.microsoft.com/office/drawing/2014/main" id="{8C605EF0-E4DC-2A4A-909F-D231546F9524}"/>
              </a:ext>
            </a:extLst>
          </p:cNvPr>
          <p:cNvSpPr>
            <a:spLocks noGrp="1"/>
          </p:cNvSpPr>
          <p:nvPr userDrawn="1">
            <p:ph type="title" hasCustomPrompt="1"/>
          </p:nvPr>
        </p:nvSpPr>
        <p:spPr bwMode="white">
          <a:xfrm>
            <a:off x="767849" y="635964"/>
            <a:ext cx="6090151" cy="2226506"/>
          </a:xfrm>
        </p:spPr>
        <p:txBody>
          <a:bodyPr>
            <a:noAutofit/>
          </a:bodyPr>
          <a:lstStyle>
            <a:lvl1pPr>
              <a:defRPr sz="4800">
                <a:solidFill>
                  <a:schemeClr val="tx1"/>
                </a:solidFill>
              </a:defRPr>
            </a:lvl1pPr>
          </a:lstStyle>
          <a:p>
            <a:r>
              <a:rPr lang="en-US" noProof="0" dirty="0"/>
              <a:t>Section divider slide – click to add title</a:t>
            </a:r>
          </a:p>
        </p:txBody>
      </p:sp>
      <p:sp>
        <p:nvSpPr>
          <p:cNvPr id="13" name="Subtitle 2"/>
          <p:cNvSpPr>
            <a:spLocks noGrp="1"/>
          </p:cNvSpPr>
          <p:nvPr userDrawn="1">
            <p:ph type="subTitle" idx="1" hasCustomPrompt="1"/>
          </p:nvPr>
        </p:nvSpPr>
        <p:spPr bwMode="white">
          <a:xfrm>
            <a:off x="775705" y="3119636"/>
            <a:ext cx="6082295" cy="2051078"/>
          </a:xfrm>
          <a:prstGeom prst="rect">
            <a:avLst/>
          </a:prstGeom>
        </p:spPr>
        <p:txBody>
          <a:bodyPr lIns="0" tIns="0" rIns="0" bIns="0" anchor="t" anchorCtr="0">
            <a:noAutofit/>
          </a:bodyPr>
          <a:lstStyle>
            <a:lvl1pPr marL="0" indent="0" algn="l">
              <a:spcBef>
                <a:spcPct val="0"/>
              </a:spcBef>
              <a:buNone/>
              <a:defRPr sz="2400"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if required</a:t>
            </a:r>
          </a:p>
        </p:txBody>
      </p:sp>
    </p:spTree>
    <p:extLst>
      <p:ext uri="{BB962C8B-B14F-4D97-AF65-F5344CB8AC3E}">
        <p14:creationId xmlns:p14="http://schemas.microsoft.com/office/powerpoint/2010/main" val="428093006"/>
      </p:ext>
    </p:extLst>
  </p:cSld>
  <p:clrMapOvr>
    <a:masterClrMapping/>
  </p:clrMapOvr>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ad Only 6">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39E471-216A-F16D-9EED-678F84B8F90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F005B678-1769-99EA-ECF6-E729115A540D}"/>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
        <p:nvSpPr>
          <p:cNvPr id="4" name="TextBox 3">
            <a:extLst>
              <a:ext uri="{FF2B5EF4-FFF2-40B4-BE49-F238E27FC236}">
                <a16:creationId xmlns:a16="http://schemas.microsoft.com/office/drawing/2014/main" id="{BCED8B9F-977E-4292-9524-3F0A97972769}"/>
              </a:ext>
            </a:extLst>
          </p:cNvPr>
          <p:cNvSpPr txBox="1"/>
          <p:nvPr userDrawn="1"/>
        </p:nvSpPr>
        <p:spPr>
          <a:xfrm>
            <a:off x="0" y="0"/>
            <a:ext cx="12192000" cy="6858000"/>
          </a:xfrm>
          <a:prstGeom prst="rect">
            <a:avLst/>
          </a:prstGeom>
          <a:solidFill>
            <a:srgbClr val="333333"/>
          </a:solidFill>
        </p:spPr>
        <p:txBody>
          <a:bodyPr vert="horz" wrap="square" lIns="0" tIns="0" rIns="0" bIns="0" rtlCol="0" anchor="ctr" anchorCtr="0">
            <a:normAutofit/>
          </a:bodyPr>
          <a:lstStyle/>
          <a:p>
            <a:pPr algn="ctr"/>
            <a:r>
              <a:rPr lang="en-US" sz="16600" noProof="0" dirty="0">
                <a:solidFill>
                  <a:schemeClr val="bg1"/>
                </a:solidFill>
              </a:rPr>
              <a:t>Closing layouts</a:t>
            </a:r>
            <a:endParaRPr lang="en-US" sz="16600" dirty="0">
              <a:solidFill>
                <a:schemeClr val="bg1"/>
              </a:solidFill>
            </a:endParaRPr>
          </a:p>
        </p:txBody>
      </p:sp>
    </p:spTree>
    <p:extLst>
      <p:ext uri="{BB962C8B-B14F-4D97-AF65-F5344CB8AC3E}">
        <p14:creationId xmlns:p14="http://schemas.microsoft.com/office/powerpoint/2010/main" val="678054219"/>
      </p:ext>
    </p:extLst>
  </p:cSld>
  <p:clrMapOvr>
    <a:masterClrMapping/>
  </p:clrMapOvr>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losing slide A – Cornerstone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6B254F-7AF8-F46D-A858-71F2ECB98139}"/>
              </a:ext>
            </a:extLst>
          </p:cNvPr>
          <p:cNvSpPr>
            <a:spLocks noGrp="1"/>
          </p:cNvSpPr>
          <p:nvPr>
            <p:ph type="title" hasCustomPrompt="1"/>
          </p:nvPr>
        </p:nvSpPr>
        <p:spPr>
          <a:xfrm>
            <a:off x="1524000" y="1892808"/>
            <a:ext cx="9144000" cy="576072"/>
          </a:xfrm>
        </p:spPr>
        <p:txBody>
          <a:bodyPr anchor="ctr" anchorCtr="0">
            <a:normAutofit/>
          </a:bodyPr>
          <a:lstStyle>
            <a:lvl1pPr algn="ctr">
              <a:defRPr sz="2400" b="1">
                <a:solidFill>
                  <a:sysClr val="windowText" lastClr="000000"/>
                </a:solidFill>
              </a:defRPr>
            </a:lvl1pPr>
          </a:lstStyle>
          <a:p>
            <a:r>
              <a:rPr lang="en-US" noProof="0" dirty="0"/>
              <a:t>Click to add text</a:t>
            </a:r>
          </a:p>
        </p:txBody>
      </p:sp>
      <p:sp>
        <p:nvSpPr>
          <p:cNvPr id="9" name="Rectangle 8">
            <a:extLst>
              <a:ext uri="{C183D7F6-B498-43B3-948B-1728B52AA6E4}">
                <adec:decorative xmlns:adec="http://schemas.microsoft.com/office/drawing/2017/decorative" val="1"/>
              </a:ext>
            </a:extLst>
          </p:cNvPr>
          <p:cNvSpPr/>
          <p:nvPr/>
        </p:nvSpPr>
        <p:spPr bwMode="gray">
          <a:xfrm>
            <a:off x="5714999" y="1527975"/>
            <a:ext cx="762000" cy="72000"/>
          </a:xfrm>
          <a:prstGeom prst="rect">
            <a:avLst/>
          </a:prstGeom>
          <a:gradFill>
            <a:gsLst>
              <a:gs pos="0">
                <a:srgbClr val="E31937"/>
              </a:gs>
              <a:gs pos="60000">
                <a:srgbClr val="A82465"/>
              </a:gs>
              <a:gs pos="100000">
                <a:srgbClr val="5236AB"/>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sp>
        <p:nvSpPr>
          <p:cNvPr id="5" name="Text Placeholder 16">
            <a:extLst>
              <a:ext uri="{FF2B5EF4-FFF2-40B4-BE49-F238E27FC236}">
                <a16:creationId xmlns:a16="http://schemas.microsoft.com/office/drawing/2014/main" id="{3F66BB57-CD32-9246-EBE9-D2ACB62844AD}"/>
              </a:ext>
            </a:extLst>
          </p:cNvPr>
          <p:cNvSpPr>
            <a:spLocks noGrp="1"/>
          </p:cNvSpPr>
          <p:nvPr>
            <p:ph type="body" sz="quarter" idx="10" hasCustomPrompt="1"/>
          </p:nvPr>
        </p:nvSpPr>
        <p:spPr>
          <a:xfrm>
            <a:off x="1524000" y="2559050"/>
            <a:ext cx="9144000" cy="3024000"/>
          </a:xfrm>
          <a:prstGeom prst="rect">
            <a:avLst/>
          </a:prstGeom>
        </p:spPr>
        <p:txBody>
          <a:bodyPr lIns="0" tIns="0" rIns="0" bIns="0"/>
          <a:lstStyle>
            <a:lvl1pPr marL="0" indent="0" algn="ctr">
              <a:buFontTx/>
              <a:buNone/>
              <a:defRPr sz="2000"/>
            </a:lvl1pPr>
            <a:lvl2pPr algn="ctr">
              <a:defRPr/>
            </a:lvl2pPr>
            <a:lvl3pPr algn="ctr">
              <a:defRPr/>
            </a:lvl3pPr>
            <a:lvl4pPr algn="ctr">
              <a:defRPr/>
            </a:lvl4pPr>
            <a:lvl5pPr algn="ctr">
              <a:defRPr/>
            </a:lvl5pPr>
          </a:lstStyle>
          <a:p>
            <a:pPr lvl="0"/>
            <a:r>
              <a:rPr lang="en-US" noProof="0" dirty="0"/>
              <a:t>Insert content or thank you message. Resize text as needed.</a:t>
            </a:r>
          </a:p>
        </p:txBody>
      </p:sp>
      <p:sp>
        <p:nvSpPr>
          <p:cNvPr id="2" name="Footer Placeholder 1">
            <a:extLst>
              <a:ext uri="{FF2B5EF4-FFF2-40B4-BE49-F238E27FC236}">
                <a16:creationId xmlns:a16="http://schemas.microsoft.com/office/drawing/2014/main" id="{7FD0C541-2265-F894-DDB6-03F495E227E6}"/>
              </a:ext>
              <a:ext uri="{C183D7F6-B498-43B3-948B-1728B52AA6E4}">
                <adec:decorative xmlns:adec="http://schemas.microsoft.com/office/drawing/2017/decorative" val="1"/>
              </a:ext>
            </a:extLst>
          </p:cNvPr>
          <p:cNvSpPr>
            <a:spLocks noGrp="1"/>
          </p:cNvSpPr>
          <p:nvPr>
            <p:ph type="ftr" sz="quarter" idx="40"/>
          </p:nvPr>
        </p:nvSpPr>
        <p:spPr/>
        <p:txBody>
          <a:bodyPr/>
          <a:lstStyle/>
          <a:p>
            <a:endParaRPr lang="en-US" noProof="0" dirty="0"/>
          </a:p>
        </p:txBody>
      </p:sp>
      <p:sp>
        <p:nvSpPr>
          <p:cNvPr id="7" name="Slide Number Placeholder 6">
            <a:extLst>
              <a:ext uri="{FF2B5EF4-FFF2-40B4-BE49-F238E27FC236}">
                <a16:creationId xmlns:a16="http://schemas.microsoft.com/office/drawing/2014/main" id="{0A5A640E-6C5B-7F2E-95FA-63A881976C23}"/>
              </a:ext>
              <a:ext uri="{C183D7F6-B498-43B3-948B-1728B52AA6E4}">
                <adec:decorative xmlns:adec="http://schemas.microsoft.com/office/drawing/2017/decorative" val="1"/>
              </a:ext>
            </a:extLst>
          </p:cNvPr>
          <p:cNvSpPr>
            <a:spLocks noGrp="1"/>
          </p:cNvSpPr>
          <p:nvPr>
            <p:ph type="sldNum" sz="quarter" idx="39"/>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9314846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 Layout 3">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CF1F9B-DAF3-A533-33E8-B570CC80CEB9}"/>
              </a:ext>
            </a:extLst>
          </p:cNvPr>
          <p:cNvSpPr>
            <a:spLocks noGrp="1"/>
          </p:cNvSpPr>
          <p:nvPr>
            <p:ph type="title" hasCustomPrompt="1"/>
          </p:nvPr>
        </p:nvSpPr>
        <p:spPr/>
        <p:txBody>
          <a:bodyPr/>
          <a:lstStyle/>
          <a:p>
            <a:r>
              <a:rPr lang="en-US" dirty="0"/>
              <a:t>Agenda slide layout 3 - click to add title</a:t>
            </a:r>
          </a:p>
        </p:txBody>
      </p:sp>
      <p:sp>
        <p:nvSpPr>
          <p:cNvPr id="5" name="Agenda item 1 description">
            <a:extLst>
              <a:ext uri="{FF2B5EF4-FFF2-40B4-BE49-F238E27FC236}">
                <a16:creationId xmlns:a16="http://schemas.microsoft.com/office/drawing/2014/main" id="{410433DD-6F83-F577-A641-A48EC3FC032A}"/>
              </a:ext>
              <a:ext uri="{C183D7F6-B498-43B3-948B-1728B52AA6E4}">
                <adec:decorative xmlns:adec="http://schemas.microsoft.com/office/drawing/2017/decorative" val="0"/>
              </a:ext>
            </a:extLst>
          </p:cNvPr>
          <p:cNvSpPr>
            <a:spLocks noGrp="1"/>
          </p:cNvSpPr>
          <p:nvPr>
            <p:ph type="body" sz="quarter" idx="16" hasCustomPrompt="1"/>
          </p:nvPr>
        </p:nvSpPr>
        <p:spPr>
          <a:xfrm>
            <a:off x="768096" y="1773936"/>
            <a:ext cx="2286000" cy="1828800"/>
          </a:xfrm>
          <a:prstGeom prst="rect">
            <a:avLst/>
          </a:prstGeom>
          <a:ln>
            <a:solidFill>
              <a:srgbClr val="D2D2D2"/>
            </a:solidFill>
          </a:ln>
        </p:spPr>
        <p:txBody>
          <a:bodyPr wrap="square" lIns="228600" tIns="457200" rIns="182880" bIns="0" anchor="t" anchorCtr="1">
            <a:noAutofit/>
          </a:bodyPr>
          <a:lstStyle>
            <a:lvl1pPr marL="12700" indent="-12700" algn="ctr">
              <a:buNone/>
              <a:tabLst/>
              <a:defRPr sz="1600"/>
            </a:lvl1pPr>
          </a:lstStyle>
          <a:p>
            <a:pPr algn="l"/>
            <a:r>
              <a:rPr lang="en-US" noProof="0" dirty="0"/>
              <a:t>Click to add agenda item 1</a:t>
            </a:r>
          </a:p>
        </p:txBody>
      </p:sp>
      <p:sp>
        <p:nvSpPr>
          <p:cNvPr id="3" name="Agenda item 1">
            <a:extLst>
              <a:ext uri="{FF2B5EF4-FFF2-40B4-BE49-F238E27FC236}">
                <a16:creationId xmlns:a16="http://schemas.microsoft.com/office/drawing/2014/main" id="{EEE8292D-DDC8-29D0-F22E-7DA0659D55D9}"/>
              </a:ext>
              <a:ext uri="{C183D7F6-B498-43B3-948B-1728B52AA6E4}">
                <adec:decorative xmlns:adec="http://schemas.microsoft.com/office/drawing/2017/decorative" val="1"/>
              </a:ext>
            </a:extLst>
          </p:cNvPr>
          <p:cNvSpPr>
            <a:spLocks noGrp="1"/>
          </p:cNvSpPr>
          <p:nvPr>
            <p:ph type="body" sz="quarter" idx="17" hasCustomPrompt="1"/>
          </p:nvPr>
        </p:nvSpPr>
        <p:spPr>
          <a:xfrm>
            <a:off x="1548512" y="1517904"/>
            <a:ext cx="709406" cy="567790"/>
          </a:xfrm>
          <a:prstGeom prst="rect">
            <a:avLst/>
          </a:prstGeom>
          <a:solidFill>
            <a:schemeClr val="bg1"/>
          </a:solidFill>
        </p:spPr>
        <p:txBody>
          <a:bodyPr wrap="square" lIns="0" tIns="0" rIns="0" bIns="0" anchor="ctr" anchorCtr="0">
            <a:noAutofit/>
          </a:bodyPr>
          <a:lstStyle>
            <a:lvl1pPr marL="0" marR="0" indent="0" algn="ctr" defTabSz="914400" rtl="0" eaLnBrk="1" fontAlgn="auto" latinLnBrk="0" hangingPunct="1">
              <a:lnSpc>
                <a:spcPct val="100000"/>
              </a:lnSpc>
              <a:spcBef>
                <a:spcPts val="0"/>
              </a:spcBef>
              <a:spcAft>
                <a:spcPts val="0"/>
              </a:spcAft>
              <a:buClrTx/>
              <a:buSzTx/>
              <a:buFontTx/>
              <a:buNone/>
              <a:tabLst/>
              <a:defRPr sz="28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noProof="0" dirty="0"/>
          </a:p>
        </p:txBody>
      </p:sp>
      <p:sp>
        <p:nvSpPr>
          <p:cNvPr id="32" name="Agenda item 2 description">
            <a:extLst>
              <a:ext uri="{FF2B5EF4-FFF2-40B4-BE49-F238E27FC236}">
                <a16:creationId xmlns:a16="http://schemas.microsoft.com/office/drawing/2014/main" id="{B179BF33-B1BE-6230-6D6A-DC6E89E6F636}"/>
              </a:ext>
            </a:extLst>
          </p:cNvPr>
          <p:cNvSpPr>
            <a:spLocks noGrp="1"/>
          </p:cNvSpPr>
          <p:nvPr>
            <p:ph type="body" sz="quarter" idx="12" hasCustomPrompt="1"/>
          </p:nvPr>
        </p:nvSpPr>
        <p:spPr>
          <a:xfrm>
            <a:off x="3557016" y="1773936"/>
            <a:ext cx="2286000" cy="1828800"/>
          </a:xfrm>
          <a:prstGeom prst="rect">
            <a:avLst/>
          </a:prstGeom>
          <a:ln>
            <a:solidFill>
              <a:srgbClr val="D2D2D2"/>
            </a:solidFill>
          </a:ln>
        </p:spPr>
        <p:txBody>
          <a:bodyPr wrap="square" lIns="228600" tIns="457200" rIns="182880" bIns="0" anchor="t" anchorCtr="1">
            <a:noAutofit/>
          </a:bodyPr>
          <a:lstStyle>
            <a:lvl1pPr marL="12700" indent="-12700" algn="ctr">
              <a:buNone/>
              <a:tabLst/>
              <a:defRPr sz="1600"/>
            </a:lvl1pPr>
          </a:lstStyle>
          <a:p>
            <a:pPr algn="l"/>
            <a:r>
              <a:rPr lang="en-US" noProof="0" dirty="0"/>
              <a:t>Click to add agenda item 2</a:t>
            </a:r>
          </a:p>
        </p:txBody>
      </p:sp>
      <p:sp>
        <p:nvSpPr>
          <p:cNvPr id="13" name="Agenda item 2">
            <a:extLst>
              <a:ext uri="{FF2B5EF4-FFF2-40B4-BE49-F238E27FC236}">
                <a16:creationId xmlns:a16="http://schemas.microsoft.com/office/drawing/2014/main" id="{A945F926-1515-CC75-1672-68C0DC40D0A6}"/>
              </a:ext>
              <a:ext uri="{C183D7F6-B498-43B3-948B-1728B52AA6E4}">
                <adec:decorative xmlns:adec="http://schemas.microsoft.com/office/drawing/2017/decorative" val="1"/>
              </a:ext>
            </a:extLst>
          </p:cNvPr>
          <p:cNvSpPr>
            <a:spLocks noGrp="1"/>
          </p:cNvSpPr>
          <p:nvPr>
            <p:ph type="body" sz="quarter" idx="19" hasCustomPrompt="1"/>
          </p:nvPr>
        </p:nvSpPr>
        <p:spPr>
          <a:xfrm>
            <a:off x="4347274" y="1517904"/>
            <a:ext cx="708214" cy="567790"/>
          </a:xfrm>
          <a:prstGeom prst="rect">
            <a:avLst/>
          </a:prstGeom>
          <a:solidFill>
            <a:schemeClr val="bg1"/>
          </a:solidFill>
        </p:spPr>
        <p:txBody>
          <a:bodyPr wrap="square" lIns="0" tIns="0" rIns="0" bIns="0" anchor="ctr" anchorCtr="0">
            <a:noAutofit/>
          </a:bodyPr>
          <a:lstStyle>
            <a:lvl1pPr marL="0" marR="0" indent="0" algn="ctr" defTabSz="914400" rtl="0" eaLnBrk="1" fontAlgn="auto" latinLnBrk="0" hangingPunct="1">
              <a:lnSpc>
                <a:spcPct val="100000"/>
              </a:lnSpc>
              <a:spcBef>
                <a:spcPts val="0"/>
              </a:spcBef>
              <a:spcAft>
                <a:spcPts val="0"/>
              </a:spcAft>
              <a:buClrTx/>
              <a:buSzTx/>
              <a:buFontTx/>
              <a:buNone/>
              <a:tabLst/>
              <a:defRPr sz="28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sz="2800" noProof="0" dirty="0"/>
          </a:p>
        </p:txBody>
      </p:sp>
      <p:sp>
        <p:nvSpPr>
          <p:cNvPr id="34" name="Agenda item 3 description">
            <a:extLst>
              <a:ext uri="{FF2B5EF4-FFF2-40B4-BE49-F238E27FC236}">
                <a16:creationId xmlns:a16="http://schemas.microsoft.com/office/drawing/2014/main" id="{38110207-8C1A-7C2A-F187-7B96C523CDB2}"/>
              </a:ext>
            </a:extLst>
          </p:cNvPr>
          <p:cNvSpPr>
            <a:spLocks noGrp="1"/>
          </p:cNvSpPr>
          <p:nvPr>
            <p:ph type="body" sz="quarter" idx="13" hasCustomPrompt="1"/>
          </p:nvPr>
        </p:nvSpPr>
        <p:spPr>
          <a:xfrm>
            <a:off x="6355080" y="1773936"/>
            <a:ext cx="2286000" cy="1828800"/>
          </a:xfrm>
          <a:prstGeom prst="rect">
            <a:avLst/>
          </a:prstGeom>
          <a:ln>
            <a:solidFill>
              <a:srgbClr val="D2D2D2"/>
            </a:solidFill>
          </a:ln>
        </p:spPr>
        <p:txBody>
          <a:bodyPr wrap="square" lIns="228600" tIns="457200" rIns="182880" bIns="0" anchor="t" anchorCtr="1">
            <a:noAutofit/>
          </a:bodyPr>
          <a:lstStyle>
            <a:lvl1pPr marL="12700" indent="-12700" algn="ctr">
              <a:buNone/>
              <a:tabLst/>
              <a:defRPr sz="1600"/>
            </a:lvl1pPr>
          </a:lstStyle>
          <a:p>
            <a:pPr algn="l"/>
            <a:r>
              <a:rPr lang="en-US" noProof="0" dirty="0"/>
              <a:t>Click to add agenda item 3</a:t>
            </a:r>
          </a:p>
        </p:txBody>
      </p:sp>
      <p:sp>
        <p:nvSpPr>
          <p:cNvPr id="33" name="Agenda item 3">
            <a:extLst>
              <a:ext uri="{FF2B5EF4-FFF2-40B4-BE49-F238E27FC236}">
                <a16:creationId xmlns:a16="http://schemas.microsoft.com/office/drawing/2014/main" id="{28E0D5AF-2A48-3135-18FA-75FF0C81A0C2}"/>
              </a:ext>
              <a:ext uri="{C183D7F6-B498-43B3-948B-1728B52AA6E4}">
                <adec:decorative xmlns:adec="http://schemas.microsoft.com/office/drawing/2017/decorative" val="1"/>
              </a:ext>
            </a:extLst>
          </p:cNvPr>
          <p:cNvSpPr>
            <a:spLocks noGrp="1"/>
          </p:cNvSpPr>
          <p:nvPr>
            <p:ph type="body" sz="quarter" idx="20" hasCustomPrompt="1"/>
          </p:nvPr>
        </p:nvSpPr>
        <p:spPr>
          <a:xfrm>
            <a:off x="7141274" y="1517904"/>
            <a:ext cx="708214" cy="567790"/>
          </a:xfrm>
          <a:prstGeom prst="rect">
            <a:avLst/>
          </a:prstGeom>
          <a:solidFill>
            <a:schemeClr val="bg1"/>
          </a:solidFill>
        </p:spPr>
        <p:txBody>
          <a:bodyPr wrap="square" lIns="0" tIns="0" rIns="0" bIns="0" anchor="ctr" anchorCtr="0">
            <a:noAutofit/>
          </a:bodyPr>
          <a:lstStyle>
            <a:lvl1pPr marL="0" marR="0" indent="0" algn="ctr" defTabSz="914400" rtl="0" eaLnBrk="1" fontAlgn="auto" latinLnBrk="0" hangingPunct="1">
              <a:lnSpc>
                <a:spcPct val="100000"/>
              </a:lnSpc>
              <a:spcBef>
                <a:spcPts val="0"/>
              </a:spcBef>
              <a:spcAft>
                <a:spcPts val="0"/>
              </a:spcAft>
              <a:buClrTx/>
              <a:buSzTx/>
              <a:buFontTx/>
              <a:buNone/>
              <a:tabLst/>
              <a:defRPr sz="28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sz="2800" noProof="0" dirty="0"/>
          </a:p>
        </p:txBody>
      </p:sp>
      <p:sp>
        <p:nvSpPr>
          <p:cNvPr id="36" name="Agenda item 4 description">
            <a:extLst>
              <a:ext uri="{FF2B5EF4-FFF2-40B4-BE49-F238E27FC236}">
                <a16:creationId xmlns:a16="http://schemas.microsoft.com/office/drawing/2014/main" id="{1EF49AA8-99F9-DFFE-2924-2F2203B07183}"/>
              </a:ext>
            </a:extLst>
          </p:cNvPr>
          <p:cNvSpPr>
            <a:spLocks noGrp="1"/>
          </p:cNvSpPr>
          <p:nvPr>
            <p:ph type="body" sz="quarter" idx="18" hasCustomPrompt="1"/>
          </p:nvPr>
        </p:nvSpPr>
        <p:spPr>
          <a:xfrm>
            <a:off x="9156855" y="1773936"/>
            <a:ext cx="2286000" cy="1828800"/>
          </a:xfrm>
          <a:prstGeom prst="rect">
            <a:avLst/>
          </a:prstGeom>
          <a:ln>
            <a:solidFill>
              <a:srgbClr val="D2D2D2"/>
            </a:solidFill>
          </a:ln>
        </p:spPr>
        <p:txBody>
          <a:bodyPr wrap="square" lIns="228600" tIns="457200" rIns="182880" bIns="0" anchor="t" anchorCtr="1">
            <a:noAutofit/>
          </a:bodyPr>
          <a:lstStyle>
            <a:lvl1pPr marL="12700" indent="-12700" algn="ctr">
              <a:buNone/>
              <a:tabLst/>
              <a:defRPr sz="1600"/>
            </a:lvl1pPr>
          </a:lstStyle>
          <a:p>
            <a:pPr algn="l"/>
            <a:r>
              <a:rPr lang="en-US" noProof="0" dirty="0"/>
              <a:t>Click to add agenda item 4</a:t>
            </a:r>
          </a:p>
        </p:txBody>
      </p:sp>
      <p:sp>
        <p:nvSpPr>
          <p:cNvPr id="35" name="Agenda item 4">
            <a:extLst>
              <a:ext uri="{FF2B5EF4-FFF2-40B4-BE49-F238E27FC236}">
                <a16:creationId xmlns:a16="http://schemas.microsoft.com/office/drawing/2014/main" id="{28922037-033C-4B02-F191-D7A10C3B2895}"/>
              </a:ext>
              <a:ext uri="{C183D7F6-B498-43B3-948B-1728B52AA6E4}">
                <adec:decorative xmlns:adec="http://schemas.microsoft.com/office/drawing/2017/decorative" val="1"/>
              </a:ext>
            </a:extLst>
          </p:cNvPr>
          <p:cNvSpPr>
            <a:spLocks noGrp="1"/>
          </p:cNvSpPr>
          <p:nvPr>
            <p:ph type="body" sz="quarter" idx="21" hasCustomPrompt="1"/>
          </p:nvPr>
        </p:nvSpPr>
        <p:spPr>
          <a:xfrm>
            <a:off x="9935274" y="1517904"/>
            <a:ext cx="708214" cy="567790"/>
          </a:xfrm>
          <a:prstGeom prst="rect">
            <a:avLst/>
          </a:prstGeom>
          <a:solidFill>
            <a:schemeClr val="bg1"/>
          </a:solidFill>
        </p:spPr>
        <p:txBody>
          <a:bodyPr wrap="square" lIns="0" tIns="0" rIns="0" bIns="0" anchor="ctr" anchorCtr="0">
            <a:noAutofit/>
          </a:bodyPr>
          <a:lstStyle>
            <a:lvl1pPr marL="0" marR="0" indent="0" algn="ctr" defTabSz="914400" rtl="0" eaLnBrk="1" fontAlgn="auto" latinLnBrk="0" hangingPunct="1">
              <a:lnSpc>
                <a:spcPct val="100000"/>
              </a:lnSpc>
              <a:spcBef>
                <a:spcPts val="0"/>
              </a:spcBef>
              <a:spcAft>
                <a:spcPts val="0"/>
              </a:spcAft>
              <a:buClrTx/>
              <a:buSzTx/>
              <a:buFontTx/>
              <a:buNone/>
              <a:tabLst/>
              <a:defRPr sz="28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sz="2800" noProof="0" dirty="0"/>
          </a:p>
        </p:txBody>
      </p:sp>
      <p:sp>
        <p:nvSpPr>
          <p:cNvPr id="21" name="Agenda item 5 description">
            <a:extLst>
              <a:ext uri="{FF2B5EF4-FFF2-40B4-BE49-F238E27FC236}">
                <a16:creationId xmlns:a16="http://schemas.microsoft.com/office/drawing/2014/main" id="{A8C9C41D-497C-D5B1-CD0D-329AC0D572F5}"/>
              </a:ext>
            </a:extLst>
          </p:cNvPr>
          <p:cNvSpPr>
            <a:spLocks noGrp="1"/>
          </p:cNvSpPr>
          <p:nvPr>
            <p:ph type="body" sz="quarter" idx="23" hasCustomPrompt="1"/>
          </p:nvPr>
        </p:nvSpPr>
        <p:spPr>
          <a:xfrm>
            <a:off x="768096" y="4123944"/>
            <a:ext cx="2286000" cy="1837944"/>
          </a:xfrm>
          <a:prstGeom prst="rect">
            <a:avLst/>
          </a:prstGeom>
          <a:ln>
            <a:solidFill>
              <a:srgbClr val="D2D2D2"/>
            </a:solidFill>
          </a:ln>
        </p:spPr>
        <p:txBody>
          <a:bodyPr wrap="square" lIns="228600" tIns="457200" rIns="182880" bIns="0" anchor="t" anchorCtr="1">
            <a:noAutofit/>
          </a:bodyPr>
          <a:lstStyle>
            <a:lvl1pPr marL="12700" indent="-12700" algn="ctr">
              <a:buNone/>
              <a:tabLst/>
              <a:defRPr sz="1600"/>
            </a:lvl1pPr>
          </a:lstStyle>
          <a:p>
            <a:pPr algn="l"/>
            <a:r>
              <a:rPr lang="en-US" noProof="0" dirty="0"/>
              <a:t>Click to add agenda item 5</a:t>
            </a:r>
          </a:p>
        </p:txBody>
      </p:sp>
      <p:sp>
        <p:nvSpPr>
          <p:cNvPr id="20" name="Agenda item 5">
            <a:extLst>
              <a:ext uri="{FF2B5EF4-FFF2-40B4-BE49-F238E27FC236}">
                <a16:creationId xmlns:a16="http://schemas.microsoft.com/office/drawing/2014/main" id="{35FB7347-5B46-967F-82DA-894677567539}"/>
              </a:ext>
              <a:ext uri="{C183D7F6-B498-43B3-948B-1728B52AA6E4}">
                <adec:decorative xmlns:adec="http://schemas.microsoft.com/office/drawing/2017/decorative" val="1"/>
              </a:ext>
            </a:extLst>
          </p:cNvPr>
          <p:cNvSpPr>
            <a:spLocks noGrp="1"/>
          </p:cNvSpPr>
          <p:nvPr>
            <p:ph type="body" sz="quarter" idx="22" hasCustomPrompt="1"/>
          </p:nvPr>
        </p:nvSpPr>
        <p:spPr>
          <a:xfrm>
            <a:off x="1551044" y="3867926"/>
            <a:ext cx="709406" cy="567790"/>
          </a:xfrm>
          <a:prstGeom prst="rect">
            <a:avLst/>
          </a:prstGeom>
          <a:solidFill>
            <a:schemeClr val="bg1"/>
          </a:solidFill>
        </p:spPr>
        <p:txBody>
          <a:bodyPr wrap="square" lIns="0" tIns="0" rIns="0" bIns="0" anchor="ctr" anchorCtr="0">
            <a:noAutofit/>
          </a:bodyPr>
          <a:lstStyle>
            <a:lvl1pPr marL="0" marR="0" indent="0" algn="ctr" defTabSz="914400" rtl="0" eaLnBrk="1" fontAlgn="auto" latinLnBrk="0" hangingPunct="1">
              <a:lnSpc>
                <a:spcPct val="100000"/>
              </a:lnSpc>
              <a:spcBef>
                <a:spcPts val="0"/>
              </a:spcBef>
              <a:spcAft>
                <a:spcPts val="0"/>
              </a:spcAft>
              <a:buClrTx/>
              <a:buSzTx/>
              <a:buFontTx/>
              <a:buNone/>
              <a:tabLst/>
              <a:defRPr sz="28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sz="2800" noProof="0" dirty="0"/>
          </a:p>
        </p:txBody>
      </p:sp>
      <p:sp>
        <p:nvSpPr>
          <p:cNvPr id="23" name="Agenda item 6 description">
            <a:extLst>
              <a:ext uri="{FF2B5EF4-FFF2-40B4-BE49-F238E27FC236}">
                <a16:creationId xmlns:a16="http://schemas.microsoft.com/office/drawing/2014/main" id="{87180DAA-A9DF-402A-F2C3-5D908A97D73B}"/>
              </a:ext>
            </a:extLst>
          </p:cNvPr>
          <p:cNvSpPr>
            <a:spLocks noGrp="1"/>
          </p:cNvSpPr>
          <p:nvPr>
            <p:ph type="body" sz="quarter" idx="25" hasCustomPrompt="1"/>
          </p:nvPr>
        </p:nvSpPr>
        <p:spPr>
          <a:xfrm>
            <a:off x="3557016" y="4123944"/>
            <a:ext cx="2286000" cy="1837944"/>
          </a:xfrm>
          <a:prstGeom prst="rect">
            <a:avLst/>
          </a:prstGeom>
          <a:ln>
            <a:solidFill>
              <a:srgbClr val="D2D2D2"/>
            </a:solidFill>
          </a:ln>
        </p:spPr>
        <p:txBody>
          <a:bodyPr wrap="square" lIns="228600" tIns="457200" rIns="182880" bIns="0" anchor="t" anchorCtr="1">
            <a:noAutofit/>
          </a:bodyPr>
          <a:lstStyle>
            <a:lvl1pPr marL="12700" indent="-12700" algn="ctr">
              <a:buNone/>
              <a:tabLst/>
              <a:defRPr sz="1600"/>
            </a:lvl1pPr>
          </a:lstStyle>
          <a:p>
            <a:pPr algn="l"/>
            <a:r>
              <a:rPr lang="en-US" noProof="0" dirty="0"/>
              <a:t>Click to add agenda item 6</a:t>
            </a:r>
          </a:p>
        </p:txBody>
      </p:sp>
      <p:sp>
        <p:nvSpPr>
          <p:cNvPr id="22" name="Agenda item 6">
            <a:extLst>
              <a:ext uri="{FF2B5EF4-FFF2-40B4-BE49-F238E27FC236}">
                <a16:creationId xmlns:a16="http://schemas.microsoft.com/office/drawing/2014/main" id="{5BF2E6A8-CA19-512A-5A70-FD6FEAEF2E55}"/>
              </a:ext>
              <a:ext uri="{C183D7F6-B498-43B3-948B-1728B52AA6E4}">
                <adec:decorative xmlns:adec="http://schemas.microsoft.com/office/drawing/2017/decorative" val="1"/>
              </a:ext>
            </a:extLst>
          </p:cNvPr>
          <p:cNvSpPr>
            <a:spLocks noGrp="1"/>
          </p:cNvSpPr>
          <p:nvPr>
            <p:ph type="body" sz="quarter" idx="24" hasCustomPrompt="1"/>
          </p:nvPr>
        </p:nvSpPr>
        <p:spPr>
          <a:xfrm>
            <a:off x="4347274" y="3867926"/>
            <a:ext cx="708214" cy="567790"/>
          </a:xfrm>
          <a:prstGeom prst="rect">
            <a:avLst/>
          </a:prstGeom>
          <a:solidFill>
            <a:schemeClr val="bg1"/>
          </a:solidFill>
        </p:spPr>
        <p:txBody>
          <a:bodyPr wrap="square" lIns="0" tIns="0" rIns="0" bIns="0" anchor="ctr" anchorCtr="0">
            <a:noAutofit/>
          </a:bodyPr>
          <a:lstStyle>
            <a:lvl1pPr marL="0" marR="0" indent="0" algn="ctr" defTabSz="914400" rtl="0" eaLnBrk="1" fontAlgn="auto" latinLnBrk="0" hangingPunct="1">
              <a:lnSpc>
                <a:spcPct val="100000"/>
              </a:lnSpc>
              <a:spcBef>
                <a:spcPts val="0"/>
              </a:spcBef>
              <a:spcAft>
                <a:spcPts val="0"/>
              </a:spcAft>
              <a:buClrTx/>
              <a:buSzTx/>
              <a:buFontTx/>
              <a:buNone/>
              <a:tabLst/>
              <a:defRPr sz="28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sz="2800" noProof="0" dirty="0"/>
          </a:p>
        </p:txBody>
      </p:sp>
      <p:sp>
        <p:nvSpPr>
          <p:cNvPr id="25" name="Agenda item 7 description">
            <a:extLst>
              <a:ext uri="{FF2B5EF4-FFF2-40B4-BE49-F238E27FC236}">
                <a16:creationId xmlns:a16="http://schemas.microsoft.com/office/drawing/2014/main" id="{61C0DECA-A650-D1E0-0A82-9AC736DC85E6}"/>
              </a:ext>
            </a:extLst>
          </p:cNvPr>
          <p:cNvSpPr>
            <a:spLocks noGrp="1"/>
          </p:cNvSpPr>
          <p:nvPr>
            <p:ph type="body" sz="quarter" idx="27" hasCustomPrompt="1"/>
          </p:nvPr>
        </p:nvSpPr>
        <p:spPr>
          <a:xfrm>
            <a:off x="6355080" y="4123944"/>
            <a:ext cx="2286000" cy="1837944"/>
          </a:xfrm>
          <a:prstGeom prst="rect">
            <a:avLst/>
          </a:prstGeom>
          <a:ln>
            <a:solidFill>
              <a:srgbClr val="D2D2D2"/>
            </a:solidFill>
          </a:ln>
        </p:spPr>
        <p:txBody>
          <a:bodyPr wrap="square" lIns="228600" tIns="457200" rIns="182880" bIns="0" anchor="t" anchorCtr="1">
            <a:noAutofit/>
          </a:bodyPr>
          <a:lstStyle>
            <a:lvl1pPr marL="12700" indent="-12700" algn="ctr">
              <a:buNone/>
              <a:tabLst/>
              <a:defRPr sz="1600"/>
            </a:lvl1pPr>
          </a:lstStyle>
          <a:p>
            <a:pPr algn="l"/>
            <a:r>
              <a:rPr lang="en-US" noProof="0" dirty="0"/>
              <a:t>Click to add agenda item 7</a:t>
            </a:r>
          </a:p>
        </p:txBody>
      </p:sp>
      <p:sp>
        <p:nvSpPr>
          <p:cNvPr id="24" name="Agenda item 7">
            <a:extLst>
              <a:ext uri="{FF2B5EF4-FFF2-40B4-BE49-F238E27FC236}">
                <a16:creationId xmlns:a16="http://schemas.microsoft.com/office/drawing/2014/main" id="{AF27472A-2634-7758-05C2-3D692E51697F}"/>
              </a:ext>
              <a:ext uri="{C183D7F6-B498-43B3-948B-1728B52AA6E4}">
                <adec:decorative xmlns:adec="http://schemas.microsoft.com/office/drawing/2017/decorative" val="1"/>
              </a:ext>
            </a:extLst>
          </p:cNvPr>
          <p:cNvSpPr>
            <a:spLocks noGrp="1"/>
          </p:cNvSpPr>
          <p:nvPr>
            <p:ph type="body" sz="quarter" idx="26" hasCustomPrompt="1"/>
          </p:nvPr>
        </p:nvSpPr>
        <p:spPr>
          <a:xfrm>
            <a:off x="7141274" y="3867926"/>
            <a:ext cx="708214" cy="567790"/>
          </a:xfrm>
          <a:prstGeom prst="rect">
            <a:avLst/>
          </a:prstGeom>
          <a:solidFill>
            <a:schemeClr val="bg1"/>
          </a:solidFill>
        </p:spPr>
        <p:txBody>
          <a:bodyPr wrap="square" lIns="0" tIns="0" rIns="0" bIns="0" anchor="ctr" anchorCtr="0">
            <a:noAutofit/>
          </a:bodyPr>
          <a:lstStyle>
            <a:lvl1pPr marL="0" marR="0" indent="0" algn="ctr" defTabSz="914400" rtl="0" eaLnBrk="1" fontAlgn="auto" latinLnBrk="0" hangingPunct="1">
              <a:lnSpc>
                <a:spcPct val="100000"/>
              </a:lnSpc>
              <a:spcBef>
                <a:spcPts val="0"/>
              </a:spcBef>
              <a:spcAft>
                <a:spcPts val="0"/>
              </a:spcAft>
              <a:buClrTx/>
              <a:buSzTx/>
              <a:buFontTx/>
              <a:buNone/>
              <a:tabLst/>
              <a:defRPr sz="28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sz="2800" noProof="0" dirty="0"/>
          </a:p>
        </p:txBody>
      </p:sp>
      <p:sp>
        <p:nvSpPr>
          <p:cNvPr id="27" name="Agenda item 8 description">
            <a:extLst>
              <a:ext uri="{FF2B5EF4-FFF2-40B4-BE49-F238E27FC236}">
                <a16:creationId xmlns:a16="http://schemas.microsoft.com/office/drawing/2014/main" id="{76B22D04-2920-375F-8918-58AEE5B7A13E}"/>
              </a:ext>
            </a:extLst>
          </p:cNvPr>
          <p:cNvSpPr>
            <a:spLocks noGrp="1"/>
          </p:cNvSpPr>
          <p:nvPr>
            <p:ph type="body" sz="quarter" idx="29" hasCustomPrompt="1"/>
          </p:nvPr>
        </p:nvSpPr>
        <p:spPr>
          <a:xfrm>
            <a:off x="9156855" y="4123944"/>
            <a:ext cx="2286000" cy="1837944"/>
          </a:xfrm>
          <a:prstGeom prst="rect">
            <a:avLst/>
          </a:prstGeom>
          <a:ln>
            <a:solidFill>
              <a:srgbClr val="D2D2D2"/>
            </a:solidFill>
          </a:ln>
        </p:spPr>
        <p:txBody>
          <a:bodyPr wrap="square" lIns="228600" tIns="457200" rIns="182880" bIns="0" anchor="t" anchorCtr="1">
            <a:noAutofit/>
          </a:bodyPr>
          <a:lstStyle>
            <a:lvl1pPr marL="12700" indent="-12700" algn="ctr">
              <a:buNone/>
              <a:tabLst/>
              <a:defRPr sz="1600"/>
            </a:lvl1pPr>
          </a:lstStyle>
          <a:p>
            <a:pPr algn="l"/>
            <a:r>
              <a:rPr lang="en-US" noProof="0" dirty="0"/>
              <a:t>Click to add agenda item 8</a:t>
            </a:r>
          </a:p>
        </p:txBody>
      </p:sp>
      <p:sp>
        <p:nvSpPr>
          <p:cNvPr id="26" name="Agenda item 8">
            <a:extLst>
              <a:ext uri="{FF2B5EF4-FFF2-40B4-BE49-F238E27FC236}">
                <a16:creationId xmlns:a16="http://schemas.microsoft.com/office/drawing/2014/main" id="{3F6A61E3-6AAD-BF3C-2F14-CD4C8A577F58}"/>
              </a:ext>
              <a:ext uri="{C183D7F6-B498-43B3-948B-1728B52AA6E4}">
                <adec:decorative xmlns:adec="http://schemas.microsoft.com/office/drawing/2017/decorative" val="1"/>
              </a:ext>
            </a:extLst>
          </p:cNvPr>
          <p:cNvSpPr>
            <a:spLocks noGrp="1"/>
          </p:cNvSpPr>
          <p:nvPr>
            <p:ph type="body" sz="quarter" idx="28" hasCustomPrompt="1"/>
          </p:nvPr>
        </p:nvSpPr>
        <p:spPr>
          <a:xfrm>
            <a:off x="9935274" y="3867926"/>
            <a:ext cx="708214" cy="567790"/>
          </a:xfrm>
          <a:prstGeom prst="rect">
            <a:avLst/>
          </a:prstGeom>
          <a:solidFill>
            <a:schemeClr val="bg1"/>
          </a:solidFill>
        </p:spPr>
        <p:txBody>
          <a:bodyPr wrap="square" lIns="0" tIns="0" rIns="0" bIns="0" anchor="ctr" anchorCtr="0">
            <a:noAutofit/>
          </a:bodyPr>
          <a:lstStyle>
            <a:lvl1pPr marL="0" marR="0" indent="0" algn="ctr" defTabSz="914400" rtl="0" eaLnBrk="1" fontAlgn="auto" latinLnBrk="0" hangingPunct="1">
              <a:lnSpc>
                <a:spcPct val="100000"/>
              </a:lnSpc>
              <a:spcBef>
                <a:spcPts val="0"/>
              </a:spcBef>
              <a:spcAft>
                <a:spcPts val="0"/>
              </a:spcAft>
              <a:buClrTx/>
              <a:buSzTx/>
              <a:buFontTx/>
              <a:buNone/>
              <a:tabLst/>
              <a:defRPr sz="2800">
                <a:gradFill>
                  <a:gsLst>
                    <a:gs pos="60000">
                      <a:srgbClr val="A82465"/>
                    </a:gs>
                    <a:gs pos="0">
                      <a:srgbClr val="E31937"/>
                    </a:gs>
                    <a:gs pos="100000">
                      <a:srgbClr val="5236AB"/>
                    </a:gs>
                  </a:gsLst>
                  <a:lin ang="0" scaled="0"/>
                </a:gra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60000">
                      <a:srgbClr val="A82465"/>
                    </a:gs>
                    <a:gs pos="0">
                      <a:srgbClr val="E31937"/>
                    </a:gs>
                    <a:gs pos="100000">
                      <a:srgbClr val="5236AB"/>
                    </a:gs>
                  </a:gsLst>
                  <a:lin ang="0" scaled="0"/>
                </a:gradFill>
                <a:effectLst/>
                <a:uLnTx/>
                <a:uFillTx/>
                <a:latin typeface="+mn-lt"/>
                <a:ea typeface="+mn-ea"/>
                <a:cs typeface="+mn-cs"/>
              </a:rPr>
              <a:t>XX</a:t>
            </a:r>
            <a:endParaRPr lang="en-US" sz="2800" noProof="0" dirty="0"/>
          </a:p>
        </p:txBody>
      </p:sp>
      <p:sp>
        <p:nvSpPr>
          <p:cNvPr id="4" name="Footer Placeholder 3">
            <a:extLst>
              <a:ext uri="{FF2B5EF4-FFF2-40B4-BE49-F238E27FC236}">
                <a16:creationId xmlns:a16="http://schemas.microsoft.com/office/drawing/2014/main" id="{DB884332-1497-54F4-11D6-D18B07C13226}"/>
              </a:ext>
              <a:ext uri="{C183D7F6-B498-43B3-948B-1728B52AA6E4}">
                <adec:decorative xmlns:adec="http://schemas.microsoft.com/office/drawing/2017/decorative" val="1"/>
              </a:ext>
            </a:extLst>
          </p:cNvPr>
          <p:cNvSpPr>
            <a:spLocks noGrp="1"/>
          </p:cNvSpPr>
          <p:nvPr>
            <p:ph type="ftr" sz="quarter" idx="31"/>
          </p:nvPr>
        </p:nvSpPr>
        <p:spPr>
          <a:xfrm>
            <a:off x="4038600" y="6967728"/>
            <a:ext cx="4114800" cy="137160"/>
          </a:xfrm>
        </p:spPr>
        <p:txBody>
          <a:bodyPr/>
          <a:lstStyle/>
          <a:p>
            <a:endParaRPr lang="en-US" noProof="0" dirty="0"/>
          </a:p>
        </p:txBody>
      </p:sp>
      <p:sp>
        <p:nvSpPr>
          <p:cNvPr id="7" name="Slide Number Placeholder">
            <a:extLst>
              <a:ext uri="{FF2B5EF4-FFF2-40B4-BE49-F238E27FC236}">
                <a16:creationId xmlns:a16="http://schemas.microsoft.com/office/drawing/2014/main" id="{72679693-BA13-5E4E-91BE-1606A75B027B}"/>
              </a:ext>
              <a:ext uri="{C183D7F6-B498-43B3-948B-1728B52AA6E4}">
                <adec:decorative xmlns:adec="http://schemas.microsoft.com/office/drawing/2017/decorative" val="1"/>
              </a:ext>
            </a:extLst>
          </p:cNvPr>
          <p:cNvSpPr>
            <a:spLocks noGrp="1"/>
          </p:cNvSpPr>
          <p:nvPr>
            <p:ph type="sldNum" sz="quarter" idx="4"/>
          </p:nvPr>
        </p:nvSpPr>
        <p:spPr>
          <a:xfrm>
            <a:off x="11163034" y="6967728"/>
            <a:ext cx="261660" cy="137160"/>
          </a:xfrm>
          <a:prstGeom prst="rect">
            <a:avLst/>
          </a:prstGeom>
        </p:spPr>
        <p:txBody>
          <a:bodyPr wrap="square" lIns="0" tIns="0" rIns="0" bIns="0" anchor="ctr" anchorCtr="0">
            <a:noAutofit/>
          </a:bodyPr>
          <a:lstStyle>
            <a:lvl1pPr algn="r">
              <a:defRPr lang="en-GB" sz="900" kern="1200" noProof="0" smtClean="0">
                <a:solidFill>
                  <a:srgbClr val="E6E6E6"/>
                </a:solidFill>
                <a:latin typeface="+mn-lt"/>
                <a:ea typeface="+mn-ea"/>
                <a:cs typeface="Arial" pitchFamily="34" charset="0"/>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539607705"/>
      </p:ext>
    </p:extLst>
  </p:cSld>
  <p:clrMapOvr>
    <a:masterClrMapping/>
  </p:clrMapOvr>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losing slide B – Cornerstone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6B254F-7AF8-F46D-A858-71F2ECB98139}"/>
              </a:ext>
            </a:extLst>
          </p:cNvPr>
          <p:cNvSpPr>
            <a:spLocks noGrp="1"/>
          </p:cNvSpPr>
          <p:nvPr>
            <p:ph type="title" hasCustomPrompt="1"/>
          </p:nvPr>
        </p:nvSpPr>
        <p:spPr>
          <a:xfrm>
            <a:off x="1524000" y="1892808"/>
            <a:ext cx="9144000" cy="576072"/>
          </a:xfrm>
        </p:spPr>
        <p:txBody>
          <a:bodyPr anchor="ctr" anchorCtr="0">
            <a:normAutofit/>
          </a:bodyPr>
          <a:lstStyle>
            <a:lvl1pPr algn="ctr">
              <a:defRPr sz="2400" b="1">
                <a:solidFill>
                  <a:sysClr val="windowText" lastClr="000000"/>
                </a:solidFill>
              </a:defRPr>
            </a:lvl1pPr>
          </a:lstStyle>
          <a:p>
            <a:r>
              <a:rPr lang="en-US" noProof="0" dirty="0"/>
              <a:t>Click to add text</a:t>
            </a:r>
          </a:p>
        </p:txBody>
      </p:sp>
      <p:sp>
        <p:nvSpPr>
          <p:cNvPr id="9" name="Rectangle 8">
            <a:extLst>
              <a:ext uri="{C183D7F6-B498-43B3-948B-1728B52AA6E4}">
                <adec:decorative xmlns:adec="http://schemas.microsoft.com/office/drawing/2017/decorative" val="1"/>
              </a:ext>
            </a:extLst>
          </p:cNvPr>
          <p:cNvSpPr/>
          <p:nvPr/>
        </p:nvSpPr>
        <p:spPr bwMode="gray">
          <a:xfrm>
            <a:off x="5714999" y="1527975"/>
            <a:ext cx="762000" cy="72000"/>
          </a:xfrm>
          <a:prstGeom prst="rect">
            <a:avLst/>
          </a:prstGeom>
          <a:gradFill>
            <a:gsLst>
              <a:gs pos="0">
                <a:srgbClr val="FFCDD2"/>
              </a:gs>
              <a:gs pos="33000">
                <a:srgbClr val="FF6A00"/>
              </a:gs>
              <a:gs pos="66000">
                <a:srgbClr val="E31937"/>
              </a:gs>
              <a:gs pos="100000">
                <a:srgbClr val="991F3D"/>
              </a:gs>
            </a:gsLst>
            <a:lin ang="0" scaled="1"/>
          </a:gradFill>
          <a:ln w="9525" algn="ctr">
            <a:noFill/>
            <a:miter lim="800000"/>
            <a:headEnd/>
            <a:tailEnd/>
          </a:ln>
          <a:effectLst/>
        </p:spPr>
        <p:txBody>
          <a:bodyPr lIns="63500" tIns="0" rIns="64800" bIns="0" rtlCol="0" anchor="ctr"/>
          <a:lstStyle/>
          <a:p>
            <a:pPr algn="ctr">
              <a:spcBef>
                <a:spcPct val="0"/>
              </a:spcBef>
              <a:buClrTx/>
              <a:buSzPct val="90000"/>
            </a:pPr>
            <a:endParaRPr lang="en-US" sz="1600" b="1" noProof="0" dirty="0">
              <a:solidFill>
                <a:schemeClr val="bg1"/>
              </a:solidFill>
              <a:cs typeface="Arial" pitchFamily="34" charset="0"/>
            </a:endParaRPr>
          </a:p>
        </p:txBody>
      </p:sp>
      <p:sp>
        <p:nvSpPr>
          <p:cNvPr id="5" name="Text Placeholder 16">
            <a:extLst>
              <a:ext uri="{FF2B5EF4-FFF2-40B4-BE49-F238E27FC236}">
                <a16:creationId xmlns:a16="http://schemas.microsoft.com/office/drawing/2014/main" id="{3F66BB57-CD32-9246-EBE9-D2ACB62844AD}"/>
              </a:ext>
            </a:extLst>
          </p:cNvPr>
          <p:cNvSpPr>
            <a:spLocks noGrp="1"/>
          </p:cNvSpPr>
          <p:nvPr>
            <p:ph type="body" sz="quarter" idx="10" hasCustomPrompt="1"/>
          </p:nvPr>
        </p:nvSpPr>
        <p:spPr>
          <a:xfrm>
            <a:off x="1524000" y="2559050"/>
            <a:ext cx="9144000" cy="3024000"/>
          </a:xfrm>
          <a:prstGeom prst="rect">
            <a:avLst/>
          </a:prstGeom>
        </p:spPr>
        <p:txBody>
          <a:bodyPr lIns="0" tIns="0" rIns="0" bIns="0"/>
          <a:lstStyle>
            <a:lvl1pPr marL="0" indent="0" algn="ctr">
              <a:buFontTx/>
              <a:buNone/>
              <a:defRPr sz="2000"/>
            </a:lvl1pPr>
            <a:lvl2pPr algn="ctr">
              <a:defRPr/>
            </a:lvl2pPr>
            <a:lvl3pPr algn="ctr">
              <a:defRPr/>
            </a:lvl3pPr>
            <a:lvl4pPr algn="ctr">
              <a:defRPr/>
            </a:lvl4pPr>
            <a:lvl5pPr algn="ctr">
              <a:defRPr/>
            </a:lvl5pPr>
          </a:lstStyle>
          <a:p>
            <a:pPr lvl="0"/>
            <a:r>
              <a:rPr lang="en-US" noProof="0" dirty="0"/>
              <a:t>Insert content or thank you message. Resize text as needed.</a:t>
            </a:r>
          </a:p>
        </p:txBody>
      </p:sp>
      <p:sp>
        <p:nvSpPr>
          <p:cNvPr id="2" name="Footer Placeholder 1">
            <a:extLst>
              <a:ext uri="{FF2B5EF4-FFF2-40B4-BE49-F238E27FC236}">
                <a16:creationId xmlns:a16="http://schemas.microsoft.com/office/drawing/2014/main" id="{0757972F-F2B7-2039-F70F-0D0BC2FC3E66}"/>
              </a:ext>
              <a:ext uri="{C183D7F6-B498-43B3-948B-1728B52AA6E4}">
                <adec:decorative xmlns:adec="http://schemas.microsoft.com/office/drawing/2017/decorative" val="1"/>
              </a:ext>
            </a:extLst>
          </p:cNvPr>
          <p:cNvSpPr>
            <a:spLocks noGrp="1"/>
          </p:cNvSpPr>
          <p:nvPr>
            <p:ph type="ftr" sz="quarter" idx="40"/>
          </p:nvPr>
        </p:nvSpPr>
        <p:spPr/>
        <p:txBody>
          <a:bodyPr/>
          <a:lstStyle/>
          <a:p>
            <a:endParaRPr lang="en-US" noProof="0" dirty="0"/>
          </a:p>
        </p:txBody>
      </p:sp>
      <p:sp>
        <p:nvSpPr>
          <p:cNvPr id="7" name="Slide Number Placeholder 6">
            <a:extLst>
              <a:ext uri="{FF2B5EF4-FFF2-40B4-BE49-F238E27FC236}">
                <a16:creationId xmlns:a16="http://schemas.microsoft.com/office/drawing/2014/main" id="{0A5A640E-6C5B-7F2E-95FA-63A881976C23}"/>
              </a:ext>
              <a:ext uri="{C183D7F6-B498-43B3-948B-1728B52AA6E4}">
                <adec:decorative xmlns:adec="http://schemas.microsoft.com/office/drawing/2017/decorative" val="1"/>
              </a:ext>
            </a:extLst>
          </p:cNvPr>
          <p:cNvSpPr>
            <a:spLocks noGrp="1"/>
          </p:cNvSpPr>
          <p:nvPr>
            <p:ph type="sldNum" sz="quarter" idx="39"/>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41394275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osing slide A – Contact u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4351994-C110-F943-BA9E-AB717123F9E4}"/>
              </a:ext>
            </a:extLst>
          </p:cNvPr>
          <p:cNvSpPr>
            <a:spLocks noGrp="1"/>
          </p:cNvSpPr>
          <p:nvPr>
            <p:ph type="title" hasCustomPrompt="1"/>
          </p:nvPr>
        </p:nvSpPr>
        <p:spPr>
          <a:xfrm>
            <a:off x="766762" y="2219794"/>
            <a:ext cx="10658475" cy="920750"/>
          </a:xfrm>
          <a:prstGeom prst="rect">
            <a:avLst/>
          </a:prstGeom>
        </p:spPr>
        <p:txBody>
          <a:bodyPr vert="horz" lIns="0" tIns="0" rIns="0" bIns="0" rtlCol="0" anchor="b" anchorCtr="0">
            <a:noAutofit/>
          </a:bodyPr>
          <a:lstStyle>
            <a:lvl1pPr>
              <a:defRPr/>
            </a:lvl1pPr>
          </a:lstStyle>
          <a:p>
            <a:r>
              <a:rPr lang="en-US" noProof="0" dirty="0"/>
              <a:t>Closing contact us slide (gradient A) – click to add title</a:t>
            </a:r>
          </a:p>
        </p:txBody>
      </p:sp>
      <p:grpSp>
        <p:nvGrpSpPr>
          <p:cNvPr id="3" name="Group 2">
            <a:extLst>
              <a:ext uri="{FF2B5EF4-FFF2-40B4-BE49-F238E27FC236}">
                <a16:creationId xmlns:a16="http://schemas.microsoft.com/office/drawing/2014/main" id="{3F95883B-41B1-4F38-1D0A-9E5ECCDB003A}"/>
              </a:ext>
              <a:ext uri="{C183D7F6-B498-43B3-948B-1728B52AA6E4}">
                <adec:decorative xmlns:adec="http://schemas.microsoft.com/office/drawing/2017/decorative" val="1"/>
              </a:ext>
            </a:extLst>
          </p:cNvPr>
          <p:cNvGrpSpPr/>
          <p:nvPr userDrawn="1"/>
        </p:nvGrpSpPr>
        <p:grpSpPr>
          <a:xfrm>
            <a:off x="0" y="3492450"/>
            <a:ext cx="12193200" cy="2600375"/>
            <a:chOff x="0" y="3492450"/>
            <a:chExt cx="12193200" cy="2600375"/>
          </a:xfrm>
        </p:grpSpPr>
        <p:sp>
          <p:nvSpPr>
            <p:cNvPr id="12" name="TextBox 11">
              <a:extLst>
                <a:ext uri="{FF2B5EF4-FFF2-40B4-BE49-F238E27FC236}">
                  <a16:creationId xmlns:a16="http://schemas.microsoft.com/office/drawing/2014/main" id="{1F614509-D299-6819-DE99-999B1432D4BE}"/>
                </a:ext>
                <a:ext uri="{C183D7F6-B498-43B3-948B-1728B52AA6E4}">
                  <adec:decorative xmlns:adec="http://schemas.microsoft.com/office/drawing/2017/decorative" val="1"/>
                </a:ext>
              </a:extLst>
            </p:cNvPr>
            <p:cNvSpPr txBox="1">
              <a:spLocks/>
            </p:cNvSpPr>
            <p:nvPr userDrawn="1"/>
          </p:nvSpPr>
          <p:spPr>
            <a:xfrm>
              <a:off x="0" y="3600450"/>
              <a:ext cx="12192000" cy="2492375"/>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13" name="TextBox 12">
              <a:extLst>
                <a:ext uri="{FF2B5EF4-FFF2-40B4-BE49-F238E27FC236}">
                  <a16:creationId xmlns:a16="http://schemas.microsoft.com/office/drawing/2014/main" id="{B700D9F4-8C66-1D95-B888-C102CFAC6774}"/>
                </a:ext>
                <a:ext uri="{C183D7F6-B498-43B3-948B-1728B52AA6E4}">
                  <adec:decorative xmlns:adec="http://schemas.microsoft.com/office/drawing/2017/decorative" val="1"/>
                </a:ext>
              </a:extLst>
            </p:cNvPr>
            <p:cNvSpPr txBox="1">
              <a:spLocks/>
            </p:cNvSpPr>
            <p:nvPr userDrawn="1"/>
          </p:nvSpPr>
          <p:spPr>
            <a:xfrm>
              <a:off x="0" y="3492450"/>
              <a:ext cx="12193200" cy="108000"/>
            </a:xfrm>
            <a:prstGeom prst="rect">
              <a:avLst/>
            </a:prstGeom>
            <a:gradFill>
              <a:gsLst>
                <a:gs pos="0">
                  <a:srgbClr val="E31937"/>
                </a:gs>
                <a:gs pos="60000">
                  <a:srgbClr val="A82465"/>
                </a:gs>
                <a:gs pos="100000">
                  <a:srgbClr val="5236AB"/>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4" name="Picture placeholder 5" descr="Photograph of individual who the details in textbox are referencing.">
            <a:extLst>
              <a:ext uri="{FF2B5EF4-FFF2-40B4-BE49-F238E27FC236}">
                <a16:creationId xmlns:a16="http://schemas.microsoft.com/office/drawing/2014/main" id="{03BCFE89-FD15-1E11-B30E-A9928F68DE95}"/>
              </a:ext>
            </a:extLst>
          </p:cNvPr>
          <p:cNvSpPr>
            <a:spLocks noGrp="1" noChangeAspect="1"/>
          </p:cNvSpPr>
          <p:nvPr>
            <p:ph type="pic" sz="quarter" idx="26"/>
          </p:nvPr>
        </p:nvSpPr>
        <p:spPr>
          <a:xfrm>
            <a:off x="766762" y="3966972"/>
            <a:ext cx="996696" cy="996696"/>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91440" tIns="91440" rIns="91440" b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a:cs typeface="Arial" pitchFamily="34" charset="0"/>
              </a:rPr>
              <a:t>Click icon to add picture</a:t>
            </a:r>
            <a:endParaRPr lang="en-US" sz="1200" noProof="0" dirty="0">
              <a:cs typeface="Arial" pitchFamily="34" charset="0"/>
            </a:endParaRPr>
          </a:p>
        </p:txBody>
      </p:sp>
      <p:sp>
        <p:nvSpPr>
          <p:cNvPr id="11" name="Text Placeholder 10">
            <a:extLst>
              <a:ext uri="{FF2B5EF4-FFF2-40B4-BE49-F238E27FC236}">
                <a16:creationId xmlns:a16="http://schemas.microsoft.com/office/drawing/2014/main" id="{EFCFA108-69DB-4B07-6998-B1F4F4095906}"/>
              </a:ext>
            </a:extLst>
          </p:cNvPr>
          <p:cNvSpPr>
            <a:spLocks noGrp="1"/>
          </p:cNvSpPr>
          <p:nvPr>
            <p:ph type="body" sz="quarter" idx="62"/>
          </p:nvPr>
        </p:nvSpPr>
        <p:spPr>
          <a:xfrm>
            <a:off x="2287588" y="3902964"/>
            <a:ext cx="3408362" cy="2148840"/>
          </a:xfrm>
          <a:prstGeom prst="rect">
            <a:avLst/>
          </a:prstGeom>
        </p:spPr>
        <p:txBody>
          <a:bodyPr lIns="0" tIns="0" rIns="0" bIns="0"/>
          <a:lstStyle>
            <a:lvl1pPr marL="0" indent="0">
              <a:buNone/>
              <a:defRPr sz="1600"/>
            </a:lvl1pPr>
          </a:lstStyle>
          <a:p>
            <a:pPr lvl="0"/>
            <a:r>
              <a:rPr lang="en-US" noProof="0"/>
              <a:t>Click to edit Master text styles</a:t>
            </a:r>
          </a:p>
        </p:txBody>
      </p:sp>
      <p:sp>
        <p:nvSpPr>
          <p:cNvPr id="5" name="Picture placeholder 5" descr="Photograph of individual who the details in textbox are referencing.">
            <a:extLst>
              <a:ext uri="{FF2B5EF4-FFF2-40B4-BE49-F238E27FC236}">
                <a16:creationId xmlns:a16="http://schemas.microsoft.com/office/drawing/2014/main" id="{CC545A77-BA77-E6F6-EBC3-73FBE4CFC458}"/>
              </a:ext>
            </a:extLst>
          </p:cNvPr>
          <p:cNvSpPr>
            <a:spLocks noGrp="1" noChangeAspect="1"/>
          </p:cNvSpPr>
          <p:nvPr>
            <p:ph type="pic" sz="quarter" idx="60"/>
          </p:nvPr>
        </p:nvSpPr>
        <p:spPr>
          <a:xfrm>
            <a:off x="6507226" y="3966972"/>
            <a:ext cx="996696" cy="996696"/>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91440" tIns="91440" rIns="91440" b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a:cs typeface="Arial" pitchFamily="34" charset="0"/>
              </a:rPr>
              <a:t>Click icon to add picture</a:t>
            </a:r>
            <a:endParaRPr lang="en-US" sz="1200" noProof="0" dirty="0">
              <a:cs typeface="Arial" pitchFamily="34" charset="0"/>
            </a:endParaRPr>
          </a:p>
        </p:txBody>
      </p:sp>
      <p:sp>
        <p:nvSpPr>
          <p:cNvPr id="14" name="Text Placeholder 10">
            <a:extLst>
              <a:ext uri="{FF2B5EF4-FFF2-40B4-BE49-F238E27FC236}">
                <a16:creationId xmlns:a16="http://schemas.microsoft.com/office/drawing/2014/main" id="{E713A4D5-4317-F6E9-23F6-EDEF281E8896}"/>
              </a:ext>
            </a:extLst>
          </p:cNvPr>
          <p:cNvSpPr>
            <a:spLocks noGrp="1"/>
          </p:cNvSpPr>
          <p:nvPr>
            <p:ph type="body" sz="quarter" idx="63"/>
          </p:nvPr>
        </p:nvSpPr>
        <p:spPr>
          <a:xfrm>
            <a:off x="8016875" y="3903266"/>
            <a:ext cx="3408362" cy="2148840"/>
          </a:xfrm>
          <a:prstGeom prst="rect">
            <a:avLst/>
          </a:prstGeom>
        </p:spPr>
        <p:txBody>
          <a:bodyPr lIns="0" tIns="0" rIns="0" bIns="0"/>
          <a:lstStyle>
            <a:lvl1pPr marL="0" indent="0">
              <a:buNone/>
              <a:defRPr sz="1600"/>
            </a:lvl1pPr>
          </a:lstStyle>
          <a:p>
            <a:pPr lvl="0"/>
            <a:r>
              <a:rPr lang="en-US" noProof="0"/>
              <a:t>Click to edit Master text styles</a:t>
            </a:r>
          </a:p>
        </p:txBody>
      </p:sp>
      <p:sp>
        <p:nvSpPr>
          <p:cNvPr id="2" name="Footer Placeholder 1">
            <a:extLst>
              <a:ext uri="{FF2B5EF4-FFF2-40B4-BE49-F238E27FC236}">
                <a16:creationId xmlns:a16="http://schemas.microsoft.com/office/drawing/2014/main" id="{9D21F2AF-DC20-C31D-0076-307B3CAB238D}"/>
              </a:ext>
            </a:extLst>
          </p:cNvPr>
          <p:cNvSpPr>
            <a:spLocks noGrp="1"/>
          </p:cNvSpPr>
          <p:nvPr>
            <p:ph type="ftr" sz="quarter" idx="67"/>
          </p:nvPr>
        </p:nvSpPr>
        <p:spPr/>
        <p:txBody>
          <a:bodyPr/>
          <a:lstStyle/>
          <a:p>
            <a:endParaRPr lang="en-US" noProof="0" dirty="0"/>
          </a:p>
        </p:txBody>
      </p:sp>
      <p:sp>
        <p:nvSpPr>
          <p:cNvPr id="10" name="Slide Number Placeholder 9">
            <a:extLst>
              <a:ext uri="{FF2B5EF4-FFF2-40B4-BE49-F238E27FC236}">
                <a16:creationId xmlns:a16="http://schemas.microsoft.com/office/drawing/2014/main" id="{553AAAF4-091F-0FC5-BBD9-9037C660D57E}"/>
              </a:ext>
              <a:ext uri="{C183D7F6-B498-43B3-948B-1728B52AA6E4}">
                <adec:decorative xmlns:adec="http://schemas.microsoft.com/office/drawing/2017/decorative" val="1"/>
              </a:ext>
            </a:extLst>
          </p:cNvPr>
          <p:cNvSpPr>
            <a:spLocks noGrp="1"/>
          </p:cNvSpPr>
          <p:nvPr>
            <p:ph type="sldNum" sz="quarter" idx="66"/>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93749404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lide B – Contact u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54351994-C110-F943-BA9E-AB717123F9E4}"/>
              </a:ext>
            </a:extLst>
          </p:cNvPr>
          <p:cNvSpPr>
            <a:spLocks noGrp="1"/>
          </p:cNvSpPr>
          <p:nvPr>
            <p:ph type="title" hasCustomPrompt="1"/>
          </p:nvPr>
        </p:nvSpPr>
        <p:spPr>
          <a:xfrm>
            <a:off x="766762" y="2219794"/>
            <a:ext cx="10658475" cy="920750"/>
          </a:xfrm>
          <a:prstGeom prst="rect">
            <a:avLst/>
          </a:prstGeom>
        </p:spPr>
        <p:txBody>
          <a:bodyPr vert="horz" lIns="0" tIns="0" rIns="0" bIns="0" rtlCol="0" anchor="b" anchorCtr="0">
            <a:noAutofit/>
          </a:bodyPr>
          <a:lstStyle>
            <a:lvl1pPr>
              <a:defRPr/>
            </a:lvl1pPr>
          </a:lstStyle>
          <a:p>
            <a:r>
              <a:rPr lang="en-US" noProof="0" dirty="0"/>
              <a:t>Closing contact us slide (gradient B) – click to add title</a:t>
            </a:r>
          </a:p>
        </p:txBody>
      </p:sp>
      <p:grpSp>
        <p:nvGrpSpPr>
          <p:cNvPr id="3" name="Group 2">
            <a:extLst>
              <a:ext uri="{FF2B5EF4-FFF2-40B4-BE49-F238E27FC236}">
                <a16:creationId xmlns:a16="http://schemas.microsoft.com/office/drawing/2014/main" id="{4F8F9319-F47E-5209-D96C-8C63C97A1C5E}"/>
              </a:ext>
              <a:ext uri="{C183D7F6-B498-43B3-948B-1728B52AA6E4}">
                <adec:decorative xmlns:adec="http://schemas.microsoft.com/office/drawing/2017/decorative" val="1"/>
              </a:ext>
            </a:extLst>
          </p:cNvPr>
          <p:cNvGrpSpPr/>
          <p:nvPr userDrawn="1"/>
        </p:nvGrpSpPr>
        <p:grpSpPr>
          <a:xfrm>
            <a:off x="0" y="3492450"/>
            <a:ext cx="12193200" cy="2600375"/>
            <a:chOff x="0" y="3492450"/>
            <a:chExt cx="12193200" cy="2600375"/>
          </a:xfrm>
        </p:grpSpPr>
        <p:sp>
          <p:nvSpPr>
            <p:cNvPr id="12" name="TextBox 11">
              <a:extLst>
                <a:ext uri="{FF2B5EF4-FFF2-40B4-BE49-F238E27FC236}">
                  <a16:creationId xmlns:a16="http://schemas.microsoft.com/office/drawing/2014/main" id="{1F614509-D299-6819-DE99-999B1432D4BE}"/>
                </a:ext>
                <a:ext uri="{C183D7F6-B498-43B3-948B-1728B52AA6E4}">
                  <adec:decorative xmlns:adec="http://schemas.microsoft.com/office/drawing/2017/decorative" val="1"/>
                </a:ext>
              </a:extLst>
            </p:cNvPr>
            <p:cNvSpPr txBox="1">
              <a:spLocks/>
            </p:cNvSpPr>
            <p:nvPr userDrawn="1"/>
          </p:nvSpPr>
          <p:spPr>
            <a:xfrm>
              <a:off x="0" y="3600450"/>
              <a:ext cx="12192000" cy="2492375"/>
            </a:xfrm>
            <a:prstGeom prst="rect">
              <a:avLst/>
            </a:prstGeom>
            <a:solidFill>
              <a:srgbClr val="F8F8F8"/>
            </a:solidFill>
          </p:spPr>
          <p:txBody>
            <a:bodyPr vert="horz" wrap="square" lIns="0" tIns="0" rIns="0" bIns="0" rtlCol="0" anchor="t" anchorCtr="0">
              <a:normAutofit/>
            </a:bodyPr>
            <a:lstStyle/>
            <a:p>
              <a:pPr algn="l"/>
              <a:endParaRPr lang="en-US" noProof="0" dirty="0"/>
            </a:p>
          </p:txBody>
        </p:sp>
        <p:sp>
          <p:nvSpPr>
            <p:cNvPr id="13" name="TextBox 12">
              <a:extLst>
                <a:ext uri="{FF2B5EF4-FFF2-40B4-BE49-F238E27FC236}">
                  <a16:creationId xmlns:a16="http://schemas.microsoft.com/office/drawing/2014/main" id="{B700D9F4-8C66-1D95-B888-C102CFAC6774}"/>
                </a:ext>
                <a:ext uri="{C183D7F6-B498-43B3-948B-1728B52AA6E4}">
                  <adec:decorative xmlns:adec="http://schemas.microsoft.com/office/drawing/2017/decorative" val="1"/>
                </a:ext>
              </a:extLst>
            </p:cNvPr>
            <p:cNvSpPr txBox="1">
              <a:spLocks/>
            </p:cNvSpPr>
            <p:nvPr userDrawn="1"/>
          </p:nvSpPr>
          <p:spPr>
            <a:xfrm>
              <a:off x="0" y="3492450"/>
              <a:ext cx="12193200" cy="108000"/>
            </a:xfrm>
            <a:prstGeom prst="rect">
              <a:avLst/>
            </a:prstGeom>
            <a:gradFill>
              <a:gsLst>
                <a:gs pos="0">
                  <a:srgbClr val="FFCDD2"/>
                </a:gs>
                <a:gs pos="33000">
                  <a:srgbClr val="FF6A00"/>
                </a:gs>
                <a:gs pos="66000">
                  <a:srgbClr val="E31937"/>
                </a:gs>
                <a:gs pos="100000">
                  <a:srgbClr val="991F3D"/>
                </a:gs>
              </a:gsLst>
              <a:lin ang="10800000" scaled="0"/>
            </a:gradFill>
          </p:spPr>
          <p:txBody>
            <a:bodyPr vert="horz" wrap="square" lIns="0" tIns="0" rIns="0" bIns="0" rtlCol="0" anchor="t" anchorCtr="0">
              <a:normAutofit fontScale="40000" lnSpcReduction="20000"/>
            </a:bodyPr>
            <a:lstStyle/>
            <a:p>
              <a:pPr algn="l"/>
              <a:endParaRPr lang="en-US" noProof="0" dirty="0"/>
            </a:p>
          </p:txBody>
        </p:sp>
      </p:grpSp>
      <p:sp>
        <p:nvSpPr>
          <p:cNvPr id="4" name="Picture placeholder 5" descr="Photograph of individual who the details in textbox are referencing.">
            <a:extLst>
              <a:ext uri="{FF2B5EF4-FFF2-40B4-BE49-F238E27FC236}">
                <a16:creationId xmlns:a16="http://schemas.microsoft.com/office/drawing/2014/main" id="{03BCFE89-FD15-1E11-B30E-A9928F68DE95}"/>
              </a:ext>
            </a:extLst>
          </p:cNvPr>
          <p:cNvSpPr>
            <a:spLocks noGrp="1" noChangeAspect="1"/>
          </p:cNvSpPr>
          <p:nvPr>
            <p:ph type="pic" sz="quarter" idx="26"/>
          </p:nvPr>
        </p:nvSpPr>
        <p:spPr>
          <a:xfrm>
            <a:off x="766762" y="3966972"/>
            <a:ext cx="996696" cy="996696"/>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91440" tIns="91440" rIns="91440" b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a:cs typeface="Arial" pitchFamily="34" charset="0"/>
              </a:rPr>
              <a:t>Click icon to add picture</a:t>
            </a:r>
            <a:endParaRPr lang="en-US" sz="1200" noProof="0" dirty="0">
              <a:cs typeface="Arial" pitchFamily="34" charset="0"/>
            </a:endParaRPr>
          </a:p>
        </p:txBody>
      </p:sp>
      <p:sp>
        <p:nvSpPr>
          <p:cNvPr id="11" name="Text Placeholder 10">
            <a:extLst>
              <a:ext uri="{FF2B5EF4-FFF2-40B4-BE49-F238E27FC236}">
                <a16:creationId xmlns:a16="http://schemas.microsoft.com/office/drawing/2014/main" id="{EFCFA108-69DB-4B07-6998-B1F4F4095906}"/>
              </a:ext>
            </a:extLst>
          </p:cNvPr>
          <p:cNvSpPr>
            <a:spLocks noGrp="1"/>
          </p:cNvSpPr>
          <p:nvPr>
            <p:ph type="body" sz="quarter" idx="62"/>
          </p:nvPr>
        </p:nvSpPr>
        <p:spPr>
          <a:xfrm>
            <a:off x="2287588" y="3902964"/>
            <a:ext cx="3408362" cy="2148840"/>
          </a:xfrm>
          <a:prstGeom prst="rect">
            <a:avLst/>
          </a:prstGeom>
        </p:spPr>
        <p:txBody>
          <a:bodyPr lIns="0" tIns="0" rIns="0" bIns="0"/>
          <a:lstStyle>
            <a:lvl1pPr marL="0" indent="0">
              <a:buNone/>
              <a:defRPr sz="1600"/>
            </a:lvl1pPr>
          </a:lstStyle>
          <a:p>
            <a:pPr lvl="0"/>
            <a:r>
              <a:rPr lang="en-US" noProof="0"/>
              <a:t>Click to edit Master text styles</a:t>
            </a:r>
          </a:p>
        </p:txBody>
      </p:sp>
      <p:sp>
        <p:nvSpPr>
          <p:cNvPr id="5" name="Picture placeholder 5" descr="Photograph of individual who the details in textbox are referencing.">
            <a:extLst>
              <a:ext uri="{FF2B5EF4-FFF2-40B4-BE49-F238E27FC236}">
                <a16:creationId xmlns:a16="http://schemas.microsoft.com/office/drawing/2014/main" id="{CC545A77-BA77-E6F6-EBC3-73FBE4CFC458}"/>
              </a:ext>
            </a:extLst>
          </p:cNvPr>
          <p:cNvSpPr>
            <a:spLocks noGrp="1" noChangeAspect="1"/>
          </p:cNvSpPr>
          <p:nvPr>
            <p:ph type="pic" sz="quarter" idx="60"/>
          </p:nvPr>
        </p:nvSpPr>
        <p:spPr>
          <a:xfrm>
            <a:off x="6507226" y="3966972"/>
            <a:ext cx="996696" cy="996696"/>
          </a:xfrm>
          <a:prstGeom prst="rect">
            <a:avLst/>
          </a:prstGeom>
          <a:noFill/>
          <a:ln w="95250" cmpd="sng">
            <a:solidFill>
              <a:schemeClr val="bg1"/>
            </a:solidFill>
            <a:miter lim="800000"/>
          </a:ln>
          <a:effectLst>
            <a:outerShdw blurRad="152400" dist="50800" dir="2700000" algn="tl" rotWithShape="0">
              <a:schemeClr val="tx1">
                <a:alpha val="25478"/>
              </a:schemeClr>
            </a:outerShdw>
          </a:effectLst>
        </p:spPr>
        <p:txBody>
          <a:bodyPr lIns="91440" tIns="91440" rIns="91440" bIns="91440">
            <a:noAutofit/>
          </a:bodyPr>
          <a:lstStyle>
            <a:lvl1pPr marL="342900" indent="-342900">
              <a:buFont typeface="Arial" panose="020B0604020202020204" pitchFamily="34" charset="0"/>
              <a:buChar char="•"/>
              <a:defRPr lang="fr-FR" sz="1100">
                <a:cs typeface="Arial" pitchFamily="34" charset="0"/>
              </a:defRPr>
            </a:lvl1pPr>
          </a:lstStyle>
          <a:p>
            <a:pPr marL="0" lvl="0" indent="0">
              <a:buNone/>
            </a:pPr>
            <a:r>
              <a:rPr lang="en-US" sz="1200" noProof="0">
                <a:cs typeface="Arial" pitchFamily="34" charset="0"/>
              </a:rPr>
              <a:t>Click icon to add picture</a:t>
            </a:r>
            <a:endParaRPr lang="en-US" sz="1200" noProof="0" dirty="0">
              <a:cs typeface="Arial" pitchFamily="34" charset="0"/>
            </a:endParaRPr>
          </a:p>
        </p:txBody>
      </p:sp>
      <p:sp>
        <p:nvSpPr>
          <p:cNvPr id="14" name="Text Placeholder 10">
            <a:extLst>
              <a:ext uri="{FF2B5EF4-FFF2-40B4-BE49-F238E27FC236}">
                <a16:creationId xmlns:a16="http://schemas.microsoft.com/office/drawing/2014/main" id="{E713A4D5-4317-F6E9-23F6-EDEF281E8896}"/>
              </a:ext>
            </a:extLst>
          </p:cNvPr>
          <p:cNvSpPr>
            <a:spLocks noGrp="1"/>
          </p:cNvSpPr>
          <p:nvPr>
            <p:ph type="body" sz="quarter" idx="63"/>
          </p:nvPr>
        </p:nvSpPr>
        <p:spPr>
          <a:xfrm>
            <a:off x="8016875" y="3903266"/>
            <a:ext cx="3408362" cy="2148840"/>
          </a:xfrm>
          <a:prstGeom prst="rect">
            <a:avLst/>
          </a:prstGeom>
        </p:spPr>
        <p:txBody>
          <a:bodyPr lIns="0" tIns="0" rIns="0" bIns="0"/>
          <a:lstStyle>
            <a:lvl1pPr marL="0" indent="0">
              <a:buNone/>
              <a:defRPr sz="1600"/>
            </a:lvl1pPr>
          </a:lstStyle>
          <a:p>
            <a:pPr lvl="0"/>
            <a:r>
              <a:rPr lang="en-US" noProof="0"/>
              <a:t>Click to edit Master text styles</a:t>
            </a:r>
          </a:p>
        </p:txBody>
      </p:sp>
      <p:sp>
        <p:nvSpPr>
          <p:cNvPr id="2" name="Footer Placeholder 1">
            <a:extLst>
              <a:ext uri="{FF2B5EF4-FFF2-40B4-BE49-F238E27FC236}">
                <a16:creationId xmlns:a16="http://schemas.microsoft.com/office/drawing/2014/main" id="{EB7ECD07-7F27-577F-6C51-E0DCA72AAC3A}"/>
              </a:ext>
            </a:extLst>
          </p:cNvPr>
          <p:cNvSpPr>
            <a:spLocks noGrp="1"/>
          </p:cNvSpPr>
          <p:nvPr>
            <p:ph type="ftr" sz="quarter" idx="67"/>
          </p:nvPr>
        </p:nvSpPr>
        <p:spPr/>
        <p:txBody>
          <a:bodyPr/>
          <a:lstStyle/>
          <a:p>
            <a:endParaRPr lang="en-US" noProof="0" dirty="0"/>
          </a:p>
        </p:txBody>
      </p:sp>
      <p:sp>
        <p:nvSpPr>
          <p:cNvPr id="10" name="Slide Number Placeholder 9">
            <a:extLst>
              <a:ext uri="{FF2B5EF4-FFF2-40B4-BE49-F238E27FC236}">
                <a16:creationId xmlns:a16="http://schemas.microsoft.com/office/drawing/2014/main" id="{6A348394-CEAC-2608-D2C7-1C6D9E8624AE}"/>
              </a:ext>
              <a:ext uri="{C183D7F6-B498-43B3-948B-1728B52AA6E4}">
                <adec:decorative xmlns:adec="http://schemas.microsoft.com/office/drawing/2017/decorative" val="1"/>
              </a:ext>
            </a:extLst>
          </p:cNvPr>
          <p:cNvSpPr>
            <a:spLocks noGrp="1"/>
          </p:cNvSpPr>
          <p:nvPr>
            <p:ph type="sldNum" sz="quarter" idx="66"/>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01320245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slide A – Logo+Cornerston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4351D-5FDC-BFE0-854C-3134DB0C3A5D}"/>
              </a:ext>
            </a:extLst>
          </p:cNvPr>
          <p:cNvSpPr>
            <a:spLocks noGrp="1"/>
          </p:cNvSpPr>
          <p:nvPr>
            <p:ph type="title" hasCustomPrompt="1"/>
          </p:nvPr>
        </p:nvSpPr>
        <p:spPr>
          <a:xfrm>
            <a:off x="777223" y="770482"/>
            <a:ext cx="6080777" cy="2862072"/>
          </a:xfrm>
          <a:prstGeom prst="rect">
            <a:avLst/>
          </a:prstGeom>
        </p:spPr>
        <p:txBody>
          <a:bodyPr vert="horz" lIns="0" tIns="0" rIns="0" bIns="0" rtlCol="0" anchor="t" anchorCtr="0">
            <a:noAutofit/>
          </a:bodyPr>
          <a:lstStyle>
            <a:lvl1pPr>
              <a:lnSpc>
                <a:spcPct val="80000"/>
              </a:lnSpc>
              <a:defRPr sz="6000">
                <a:solidFill>
                  <a:schemeClr val="tx1"/>
                </a:solidFill>
              </a:defRPr>
            </a:lvl1pPr>
          </a:lstStyle>
          <a:p>
            <a:r>
              <a:rPr lang="en-US" noProof="0" dirty="0"/>
              <a:t>Closing slide (gradient A) – click to add title</a:t>
            </a:r>
          </a:p>
        </p:txBody>
      </p:sp>
      <p:sp>
        <p:nvSpPr>
          <p:cNvPr id="6" name="Text placeholder 2">
            <a:extLst>
              <a:ext uri="{FF2B5EF4-FFF2-40B4-BE49-F238E27FC236}">
                <a16:creationId xmlns:a16="http://schemas.microsoft.com/office/drawing/2014/main" id="{809FFADF-A533-B666-03B7-44FFDD405052}"/>
              </a:ext>
            </a:extLst>
          </p:cNvPr>
          <p:cNvSpPr>
            <a:spLocks noGrp="1"/>
          </p:cNvSpPr>
          <p:nvPr>
            <p:ph type="body" sz="quarter" idx="12" hasCustomPrompt="1"/>
          </p:nvPr>
        </p:nvSpPr>
        <p:spPr>
          <a:xfrm>
            <a:off x="766763" y="3727452"/>
            <a:ext cx="6091237" cy="2016123"/>
          </a:xfrm>
          <a:prstGeom prst="rect">
            <a:avLst/>
          </a:prstGeom>
        </p:spPr>
        <p:txBody>
          <a:bodyPr lIns="0" tIns="0" rIns="0" bIns="0">
            <a:noAutofit/>
          </a:bodyPr>
          <a:lstStyle>
            <a:lvl1pPr marL="0" indent="0">
              <a:spcBef>
                <a:spcPct val="0"/>
              </a:spcBef>
              <a:buNone/>
              <a:defRPr sz="1600"/>
            </a:lvl1pPr>
          </a:lstStyle>
          <a:p>
            <a:pPr lvl="0"/>
            <a:r>
              <a:rPr lang="en-US" noProof="0" dirty="0"/>
              <a:t>To get the latest company description, visit brand.cgi.com &gt; Brand positioning &gt; Company descriptions.</a:t>
            </a:r>
          </a:p>
        </p:txBody>
      </p:sp>
      <p:sp>
        <p:nvSpPr>
          <p:cNvPr id="7" name="Freeform 6">
            <a:extLst>
              <a:ext uri="{FF2B5EF4-FFF2-40B4-BE49-F238E27FC236}">
                <a16:creationId xmlns:a16="http://schemas.microsoft.com/office/drawing/2014/main" id="{32D4678C-2B7C-5FAB-B4AE-FC0F899FD829}"/>
              </a:ext>
              <a:ext uri="{C183D7F6-B498-43B3-948B-1728B52AA6E4}">
                <adec:decorative xmlns:adec="http://schemas.microsoft.com/office/drawing/2017/decorative" val="1"/>
              </a:ext>
            </a:extLst>
          </p:cNvPr>
          <p:cNvSpPr>
            <a:spLocks noChangeAspect="1"/>
          </p:cNvSpPr>
          <p:nvPr userDrawn="1"/>
        </p:nvSpPr>
        <p:spPr bwMode="auto">
          <a:xfrm rot="16200000" flipH="1">
            <a:off x="7620857" y="764318"/>
            <a:ext cx="3813048" cy="3814762"/>
          </a:xfrm>
          <a:custGeom>
            <a:avLst/>
            <a:gdLst>
              <a:gd name="T0" fmla="*/ 0 w 4337"/>
              <a:gd name="T1" fmla="*/ 0 h 4312"/>
              <a:gd name="T2" fmla="*/ 0 w 4337"/>
              <a:gd name="T3" fmla="*/ 4312 h 4312"/>
              <a:gd name="T4" fmla="*/ 4337 w 4337"/>
              <a:gd name="T5" fmla="*/ 4312 h 4312"/>
              <a:gd name="T6" fmla="*/ 4337 w 4337"/>
              <a:gd name="T7" fmla="*/ 2586 h 4312"/>
              <a:gd name="T8" fmla="*/ 1736 w 4337"/>
              <a:gd name="T9" fmla="*/ 2586 h 4312"/>
              <a:gd name="T10" fmla="*/ 1736 w 4337"/>
              <a:gd name="T11" fmla="*/ 0 h 4312"/>
              <a:gd name="T12" fmla="*/ 0 w 4337"/>
              <a:gd name="T13" fmla="*/ 0 h 4312"/>
            </a:gdLst>
            <a:ahLst/>
            <a:cxnLst>
              <a:cxn ang="0">
                <a:pos x="T0" y="T1"/>
              </a:cxn>
              <a:cxn ang="0">
                <a:pos x="T2" y="T3"/>
              </a:cxn>
              <a:cxn ang="0">
                <a:pos x="T4" y="T5"/>
              </a:cxn>
              <a:cxn ang="0">
                <a:pos x="T6" y="T7"/>
              </a:cxn>
              <a:cxn ang="0">
                <a:pos x="T8" y="T9"/>
              </a:cxn>
              <a:cxn ang="0">
                <a:pos x="T10" y="T11"/>
              </a:cxn>
              <a:cxn ang="0">
                <a:pos x="T12" y="T13"/>
              </a:cxn>
            </a:cxnLst>
            <a:rect l="0" t="0" r="r" b="b"/>
            <a:pathLst>
              <a:path w="4337" h="4312">
                <a:moveTo>
                  <a:pt x="0" y="0"/>
                </a:moveTo>
                <a:lnTo>
                  <a:pt x="0" y="4312"/>
                </a:lnTo>
                <a:lnTo>
                  <a:pt x="4337" y="4312"/>
                </a:lnTo>
                <a:lnTo>
                  <a:pt x="4337" y="2586"/>
                </a:lnTo>
                <a:lnTo>
                  <a:pt x="1736" y="2586"/>
                </a:lnTo>
                <a:lnTo>
                  <a:pt x="1736" y="0"/>
                </a:lnTo>
                <a:lnTo>
                  <a:pt x="0" y="0"/>
                </a:lnTo>
                <a:close/>
              </a:path>
            </a:pathLst>
          </a:custGeom>
          <a:gradFill>
            <a:gsLst>
              <a:gs pos="100000">
                <a:srgbClr val="5236AB"/>
              </a:gs>
              <a:gs pos="60000">
                <a:srgbClr val="A82465"/>
              </a:gs>
              <a:gs pos="0">
                <a:srgbClr val="E31937"/>
              </a:gs>
            </a:gsLst>
            <a:lin ang="10800000" scaled="0"/>
          </a:gradFill>
          <a:ln w="9525" algn="ctr">
            <a:noFill/>
            <a:miter lim="800000"/>
          </a:ln>
          <a:effectLst/>
        </p:spPr>
        <p:txBody>
          <a:bodyPr lIns="63500" tIns="0" rIns="64800" bIns="0" rtlCol="0" anchor="ctr">
            <a:noAutofit/>
          </a:bodyPr>
          <a:lstStyle/>
          <a:p>
            <a:pPr lvl="0" algn="ctr">
              <a:spcBef>
                <a:spcPct val="0"/>
              </a:spcBef>
              <a:buClrTx/>
              <a:buSzPct val="90000"/>
            </a:pPr>
            <a:endParaRPr lang="en-US" sz="1600" b="1" noProof="0" dirty="0">
              <a:solidFill>
                <a:schemeClr val="bg1"/>
              </a:solidFill>
              <a:cs typeface="Arial" pitchFamily="34" charset="0"/>
            </a:endParaRPr>
          </a:p>
        </p:txBody>
      </p:sp>
      <p:sp>
        <p:nvSpPr>
          <p:cNvPr id="8" name="Textbox 3">
            <a:extLst>
              <a:ext uri="{FF2B5EF4-FFF2-40B4-BE49-F238E27FC236}">
                <a16:creationId xmlns:a16="http://schemas.microsoft.com/office/drawing/2014/main" id="{A897A659-5409-C506-A5D2-56F65EA48F91}"/>
              </a:ext>
            </a:extLst>
          </p:cNvPr>
          <p:cNvSpPr txBox="1">
            <a:spLocks/>
          </p:cNvSpPr>
          <p:nvPr userDrawn="1"/>
        </p:nvSpPr>
        <p:spPr bwMode="auto">
          <a:xfrm>
            <a:off x="766763" y="5916651"/>
            <a:ext cx="975360" cy="215444"/>
          </a:xfrm>
          <a:prstGeom prst="rect">
            <a:avLst/>
          </a:prstGeom>
          <a:solidFill>
            <a:schemeClr val="bg1"/>
          </a:solidFill>
          <a:ln w="9525" algn="ctr">
            <a:noFill/>
            <a:miter lim="800000"/>
          </a:ln>
          <a:effectLst/>
        </p:spPr>
        <p:txBody>
          <a:bodyPr wrap="square" lIns="0" tIns="0" rIns="0" bIns="0" rtlCol="0">
            <a:noAutofit/>
          </a:bodyPr>
          <a:lstStyle/>
          <a:p>
            <a:r>
              <a:rPr lang="en-US" sz="1400" b="1" noProof="0" dirty="0">
                <a:cs typeface="Arial" pitchFamily="34" charset="0"/>
              </a:rPr>
              <a:t>cgi.com</a:t>
            </a:r>
          </a:p>
        </p:txBody>
      </p:sp>
      <p:pic>
        <p:nvPicPr>
          <p:cNvPr id="9" name="CGI logo" descr="CGI Inc. logo">
            <a:extLst>
              <a:ext uri="{FF2B5EF4-FFF2-40B4-BE49-F238E27FC236}">
                <a16:creationId xmlns:a16="http://schemas.microsoft.com/office/drawing/2014/main" id="{111D3D6F-64DF-AD14-431C-D34E7E845D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93670" y="5372174"/>
            <a:ext cx="1548659" cy="720650"/>
          </a:xfrm>
          <a:prstGeom prst="rect">
            <a:avLst/>
          </a:prstGeom>
        </p:spPr>
      </p:pic>
      <p:sp>
        <p:nvSpPr>
          <p:cNvPr id="3" name="Footer Placeholder 2">
            <a:extLst>
              <a:ext uri="{FF2B5EF4-FFF2-40B4-BE49-F238E27FC236}">
                <a16:creationId xmlns:a16="http://schemas.microsoft.com/office/drawing/2014/main" id="{7D65D96C-0287-1622-2E72-64E2F7F4656C}"/>
              </a:ext>
            </a:extLst>
          </p:cNvPr>
          <p:cNvSpPr>
            <a:spLocks noGrp="1"/>
          </p:cNvSpPr>
          <p:nvPr>
            <p:ph type="ftr" sz="quarter" idx="16"/>
          </p:nvPr>
        </p:nvSpPr>
        <p:spPr/>
        <p:txBody>
          <a:bodyPr/>
          <a:lstStyle/>
          <a:p>
            <a:endParaRPr lang="en-US" noProof="0" dirty="0"/>
          </a:p>
        </p:txBody>
      </p:sp>
      <p:sp>
        <p:nvSpPr>
          <p:cNvPr id="12" name="Slide Number Placeholder 11">
            <a:extLst>
              <a:ext uri="{FF2B5EF4-FFF2-40B4-BE49-F238E27FC236}">
                <a16:creationId xmlns:a16="http://schemas.microsoft.com/office/drawing/2014/main" id="{534E1B12-770D-3077-3F0A-B9B746C3A430}"/>
              </a:ext>
              <a:ext uri="{C183D7F6-B498-43B3-948B-1728B52AA6E4}">
                <adec:decorative xmlns:adec="http://schemas.microsoft.com/office/drawing/2017/decorative" val="1"/>
              </a:ext>
            </a:extLst>
          </p:cNvPr>
          <p:cNvSpPr>
            <a:spLocks noGrp="1"/>
          </p:cNvSpPr>
          <p:nvPr>
            <p:ph type="sldNum" sz="quarter" idx="15"/>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55849137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 B – Logo+Cornerston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4351D-5FDC-BFE0-854C-3134DB0C3A5D}"/>
              </a:ext>
            </a:extLst>
          </p:cNvPr>
          <p:cNvSpPr>
            <a:spLocks noGrp="1"/>
          </p:cNvSpPr>
          <p:nvPr>
            <p:ph type="title" hasCustomPrompt="1"/>
          </p:nvPr>
        </p:nvSpPr>
        <p:spPr>
          <a:xfrm>
            <a:off x="768096" y="768096"/>
            <a:ext cx="6080777" cy="2862072"/>
          </a:xfrm>
          <a:prstGeom prst="rect">
            <a:avLst/>
          </a:prstGeom>
        </p:spPr>
        <p:txBody>
          <a:bodyPr vert="horz" lIns="0" tIns="0" rIns="0" bIns="0" rtlCol="0" anchor="t" anchorCtr="0">
            <a:noAutofit/>
          </a:bodyPr>
          <a:lstStyle>
            <a:lvl1pPr>
              <a:lnSpc>
                <a:spcPct val="80000"/>
              </a:lnSpc>
              <a:defRPr sz="6000">
                <a:solidFill>
                  <a:schemeClr val="tx1"/>
                </a:solidFill>
              </a:defRPr>
            </a:lvl1pPr>
          </a:lstStyle>
          <a:p>
            <a:r>
              <a:rPr lang="en-US" noProof="0" dirty="0"/>
              <a:t>Closing slide (gradient B) – click to add title</a:t>
            </a:r>
          </a:p>
        </p:txBody>
      </p:sp>
      <p:sp>
        <p:nvSpPr>
          <p:cNvPr id="6" name="Text placeholder 2">
            <a:extLst>
              <a:ext uri="{FF2B5EF4-FFF2-40B4-BE49-F238E27FC236}">
                <a16:creationId xmlns:a16="http://schemas.microsoft.com/office/drawing/2014/main" id="{809FFADF-A533-B666-03B7-44FFDD405052}"/>
              </a:ext>
            </a:extLst>
          </p:cNvPr>
          <p:cNvSpPr>
            <a:spLocks noGrp="1"/>
          </p:cNvSpPr>
          <p:nvPr>
            <p:ph type="body" sz="quarter" idx="12" hasCustomPrompt="1"/>
          </p:nvPr>
        </p:nvSpPr>
        <p:spPr>
          <a:xfrm>
            <a:off x="766763" y="3727452"/>
            <a:ext cx="6091237" cy="2016123"/>
          </a:xfrm>
          <a:prstGeom prst="rect">
            <a:avLst/>
          </a:prstGeom>
        </p:spPr>
        <p:txBody>
          <a:bodyPr lIns="0" tIns="0" rIns="0" bIns="0">
            <a:noAutofit/>
          </a:bodyPr>
          <a:lstStyle>
            <a:lvl1pPr marL="0" indent="0">
              <a:spcBef>
                <a:spcPct val="0"/>
              </a:spcBef>
              <a:buNone/>
              <a:defRPr sz="1600"/>
            </a:lvl1pPr>
          </a:lstStyle>
          <a:p>
            <a:pPr lvl="0"/>
            <a:r>
              <a:rPr lang="en-US" noProof="0" dirty="0"/>
              <a:t>To get the latest company description, visit brand.cgi.com &gt; Brand positioning &gt; Company descriptions.</a:t>
            </a:r>
          </a:p>
        </p:txBody>
      </p:sp>
      <p:sp>
        <p:nvSpPr>
          <p:cNvPr id="7" name="Freeform 6">
            <a:extLst>
              <a:ext uri="{FF2B5EF4-FFF2-40B4-BE49-F238E27FC236}">
                <a16:creationId xmlns:a16="http://schemas.microsoft.com/office/drawing/2014/main" id="{32D4678C-2B7C-5FAB-B4AE-FC0F899FD829}"/>
              </a:ext>
              <a:ext uri="{C183D7F6-B498-43B3-948B-1728B52AA6E4}">
                <adec:decorative xmlns:adec="http://schemas.microsoft.com/office/drawing/2017/decorative" val="1"/>
              </a:ext>
            </a:extLst>
          </p:cNvPr>
          <p:cNvSpPr>
            <a:spLocks noChangeAspect="1"/>
          </p:cNvSpPr>
          <p:nvPr userDrawn="1"/>
        </p:nvSpPr>
        <p:spPr bwMode="auto">
          <a:xfrm rot="16200000" flipH="1">
            <a:off x="7620857" y="764318"/>
            <a:ext cx="3813048" cy="3814762"/>
          </a:xfrm>
          <a:custGeom>
            <a:avLst/>
            <a:gdLst>
              <a:gd name="T0" fmla="*/ 0 w 4337"/>
              <a:gd name="T1" fmla="*/ 0 h 4312"/>
              <a:gd name="T2" fmla="*/ 0 w 4337"/>
              <a:gd name="T3" fmla="*/ 4312 h 4312"/>
              <a:gd name="T4" fmla="*/ 4337 w 4337"/>
              <a:gd name="T5" fmla="*/ 4312 h 4312"/>
              <a:gd name="T6" fmla="*/ 4337 w 4337"/>
              <a:gd name="T7" fmla="*/ 2586 h 4312"/>
              <a:gd name="T8" fmla="*/ 1736 w 4337"/>
              <a:gd name="T9" fmla="*/ 2586 h 4312"/>
              <a:gd name="T10" fmla="*/ 1736 w 4337"/>
              <a:gd name="T11" fmla="*/ 0 h 4312"/>
              <a:gd name="T12" fmla="*/ 0 w 4337"/>
              <a:gd name="T13" fmla="*/ 0 h 4312"/>
            </a:gdLst>
            <a:ahLst/>
            <a:cxnLst>
              <a:cxn ang="0">
                <a:pos x="T0" y="T1"/>
              </a:cxn>
              <a:cxn ang="0">
                <a:pos x="T2" y="T3"/>
              </a:cxn>
              <a:cxn ang="0">
                <a:pos x="T4" y="T5"/>
              </a:cxn>
              <a:cxn ang="0">
                <a:pos x="T6" y="T7"/>
              </a:cxn>
              <a:cxn ang="0">
                <a:pos x="T8" y="T9"/>
              </a:cxn>
              <a:cxn ang="0">
                <a:pos x="T10" y="T11"/>
              </a:cxn>
              <a:cxn ang="0">
                <a:pos x="T12" y="T13"/>
              </a:cxn>
            </a:cxnLst>
            <a:rect l="0" t="0" r="r" b="b"/>
            <a:pathLst>
              <a:path w="4337" h="4312">
                <a:moveTo>
                  <a:pt x="0" y="0"/>
                </a:moveTo>
                <a:lnTo>
                  <a:pt x="0" y="4312"/>
                </a:lnTo>
                <a:lnTo>
                  <a:pt x="4337" y="4312"/>
                </a:lnTo>
                <a:lnTo>
                  <a:pt x="4337" y="2586"/>
                </a:lnTo>
                <a:lnTo>
                  <a:pt x="1736" y="2586"/>
                </a:lnTo>
                <a:lnTo>
                  <a:pt x="1736" y="0"/>
                </a:lnTo>
                <a:lnTo>
                  <a:pt x="0" y="0"/>
                </a:lnTo>
                <a:close/>
              </a:path>
            </a:pathLst>
          </a:custGeom>
          <a:gradFill>
            <a:gsLst>
              <a:gs pos="100000">
                <a:srgbClr val="991F3D"/>
              </a:gs>
              <a:gs pos="66000">
                <a:srgbClr val="E31937"/>
              </a:gs>
              <a:gs pos="33000">
                <a:srgbClr val="FF6A00"/>
              </a:gs>
              <a:gs pos="0">
                <a:srgbClr val="FFCDD2"/>
              </a:gs>
            </a:gsLst>
            <a:lin ang="0" scaled="0"/>
          </a:gradFill>
          <a:ln w="9525" algn="ctr">
            <a:noFill/>
            <a:miter lim="800000"/>
          </a:ln>
          <a:effectLst/>
        </p:spPr>
        <p:txBody>
          <a:bodyPr lIns="63500" tIns="0" rIns="64800" bIns="0" rtlCol="0" anchor="ctr">
            <a:noAutofit/>
          </a:bodyPr>
          <a:lstStyle/>
          <a:p>
            <a:pPr lvl="0" algn="ctr">
              <a:spcBef>
                <a:spcPct val="0"/>
              </a:spcBef>
              <a:buClrTx/>
              <a:buSzPct val="90000"/>
            </a:pPr>
            <a:endParaRPr lang="en-US" sz="1600" b="1" noProof="0" dirty="0">
              <a:solidFill>
                <a:schemeClr val="bg1"/>
              </a:solidFill>
              <a:cs typeface="Arial" pitchFamily="34" charset="0"/>
            </a:endParaRPr>
          </a:p>
        </p:txBody>
      </p:sp>
      <p:sp>
        <p:nvSpPr>
          <p:cNvPr id="8" name="Textbox 3">
            <a:extLst>
              <a:ext uri="{FF2B5EF4-FFF2-40B4-BE49-F238E27FC236}">
                <a16:creationId xmlns:a16="http://schemas.microsoft.com/office/drawing/2014/main" id="{A897A659-5409-C506-A5D2-56F65EA48F91}"/>
              </a:ext>
            </a:extLst>
          </p:cNvPr>
          <p:cNvSpPr txBox="1">
            <a:spLocks/>
          </p:cNvSpPr>
          <p:nvPr userDrawn="1"/>
        </p:nvSpPr>
        <p:spPr bwMode="auto">
          <a:xfrm>
            <a:off x="766763" y="5916651"/>
            <a:ext cx="975360" cy="215444"/>
          </a:xfrm>
          <a:prstGeom prst="rect">
            <a:avLst/>
          </a:prstGeom>
          <a:solidFill>
            <a:schemeClr val="bg1"/>
          </a:solidFill>
          <a:ln w="9525" algn="ctr">
            <a:noFill/>
            <a:miter lim="800000"/>
          </a:ln>
          <a:effectLst/>
        </p:spPr>
        <p:txBody>
          <a:bodyPr wrap="square" lIns="0" tIns="0" rIns="0" bIns="0" rtlCol="0">
            <a:noAutofit/>
          </a:bodyPr>
          <a:lstStyle/>
          <a:p>
            <a:r>
              <a:rPr lang="en-US" sz="1400" b="1" noProof="0" dirty="0">
                <a:cs typeface="Arial" pitchFamily="34" charset="0"/>
              </a:rPr>
              <a:t>cgi.com</a:t>
            </a:r>
          </a:p>
        </p:txBody>
      </p:sp>
      <p:pic>
        <p:nvPicPr>
          <p:cNvPr id="9" name="CGI logo" descr="CGI Inc. logo">
            <a:extLst>
              <a:ext uri="{FF2B5EF4-FFF2-40B4-BE49-F238E27FC236}">
                <a16:creationId xmlns:a16="http://schemas.microsoft.com/office/drawing/2014/main" id="{111D3D6F-64DF-AD14-431C-D34E7E845D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93670" y="5372174"/>
            <a:ext cx="1548659" cy="720650"/>
          </a:xfrm>
          <a:prstGeom prst="rect">
            <a:avLst/>
          </a:prstGeom>
        </p:spPr>
      </p:pic>
      <p:sp>
        <p:nvSpPr>
          <p:cNvPr id="3" name="Footer Placeholder 2">
            <a:extLst>
              <a:ext uri="{FF2B5EF4-FFF2-40B4-BE49-F238E27FC236}">
                <a16:creationId xmlns:a16="http://schemas.microsoft.com/office/drawing/2014/main" id="{B3DAC949-1442-A46E-72FA-37EF84DEBA82}"/>
              </a:ext>
            </a:extLst>
          </p:cNvPr>
          <p:cNvSpPr>
            <a:spLocks noGrp="1"/>
          </p:cNvSpPr>
          <p:nvPr>
            <p:ph type="ftr" sz="quarter" idx="16"/>
          </p:nvPr>
        </p:nvSpPr>
        <p:spPr/>
        <p:txBody>
          <a:bodyPr/>
          <a:lstStyle/>
          <a:p>
            <a:endParaRPr lang="en-US" noProof="0" dirty="0"/>
          </a:p>
        </p:txBody>
      </p:sp>
      <p:sp>
        <p:nvSpPr>
          <p:cNvPr id="12" name="Slide Number Placeholder 11">
            <a:extLst>
              <a:ext uri="{FF2B5EF4-FFF2-40B4-BE49-F238E27FC236}">
                <a16:creationId xmlns:a16="http://schemas.microsoft.com/office/drawing/2014/main" id="{CF61C4D7-E521-3636-FC43-E3A3C928D333}"/>
              </a:ext>
              <a:ext uri="{C183D7F6-B498-43B3-948B-1728B52AA6E4}">
                <adec:decorative xmlns:adec="http://schemas.microsoft.com/office/drawing/2017/decorative" val="1"/>
              </a:ext>
            </a:extLst>
          </p:cNvPr>
          <p:cNvSpPr>
            <a:spLocks noGrp="1"/>
          </p:cNvSpPr>
          <p:nvPr>
            <p:ph type="sldNum" sz="quarter" idx="15"/>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7499773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ad Only 7">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39E471-216A-F16D-9EED-678F84B8F90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F005B678-1769-99EA-ECF6-E729115A540D}"/>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
        <p:nvSpPr>
          <p:cNvPr id="4" name="TextBox 3">
            <a:extLst>
              <a:ext uri="{FF2B5EF4-FFF2-40B4-BE49-F238E27FC236}">
                <a16:creationId xmlns:a16="http://schemas.microsoft.com/office/drawing/2014/main" id="{BCED8B9F-977E-4292-9524-3F0A97972769}"/>
              </a:ext>
            </a:extLst>
          </p:cNvPr>
          <p:cNvSpPr txBox="1"/>
          <p:nvPr userDrawn="1"/>
        </p:nvSpPr>
        <p:spPr>
          <a:xfrm>
            <a:off x="0" y="0"/>
            <a:ext cx="12192000" cy="6858000"/>
          </a:xfrm>
          <a:prstGeom prst="rect">
            <a:avLst/>
          </a:prstGeom>
          <a:solidFill>
            <a:srgbClr val="333333"/>
          </a:solidFill>
        </p:spPr>
        <p:txBody>
          <a:bodyPr vert="horz" wrap="square" lIns="0" tIns="0" rIns="0" bIns="0" rtlCol="0" anchor="ctr" anchorCtr="0">
            <a:normAutofit/>
          </a:bodyPr>
          <a:lstStyle/>
          <a:p>
            <a:pPr algn="ctr"/>
            <a:r>
              <a:rPr lang="en-US" sz="16600" noProof="0" dirty="0">
                <a:solidFill>
                  <a:schemeClr val="bg1"/>
                </a:solidFill>
              </a:rPr>
              <a:t>Ready-to-use slides</a:t>
            </a:r>
            <a:endParaRPr lang="en-US" sz="16600" dirty="0">
              <a:solidFill>
                <a:schemeClr val="bg1"/>
              </a:solidFill>
            </a:endParaRPr>
          </a:p>
        </p:txBody>
      </p:sp>
    </p:spTree>
    <p:extLst>
      <p:ext uri="{BB962C8B-B14F-4D97-AF65-F5344CB8AC3E}">
        <p14:creationId xmlns:p14="http://schemas.microsoft.com/office/powerpoint/2010/main" val="1906927898"/>
      </p:ext>
    </p:extLst>
  </p:cSld>
  <p:clrMapOvr>
    <a:masterClrMapping/>
  </p:clrMapOvr>
  <p:transition/>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amp;A - Cornerstone">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605EF0-E4DC-2A4A-909F-D231546F9524}"/>
              </a:ext>
            </a:extLst>
          </p:cNvPr>
          <p:cNvSpPr>
            <a:spLocks noGrp="1"/>
          </p:cNvSpPr>
          <p:nvPr userDrawn="1">
            <p:ph type="title" hasCustomPrompt="1"/>
          </p:nvPr>
        </p:nvSpPr>
        <p:spPr bwMode="white">
          <a:xfrm>
            <a:off x="767849" y="612111"/>
            <a:ext cx="6090151" cy="2226506"/>
          </a:xfrm>
        </p:spPr>
        <p:txBody>
          <a:bodyPr>
            <a:noAutofit/>
          </a:bodyPr>
          <a:lstStyle>
            <a:lvl1pPr>
              <a:defRPr sz="4800">
                <a:solidFill>
                  <a:schemeClr val="tx1"/>
                </a:solidFill>
              </a:defRPr>
            </a:lvl1pPr>
          </a:lstStyle>
          <a:p>
            <a:r>
              <a:rPr lang="en-US" noProof="0" dirty="0"/>
              <a:t>Q&amp;A</a:t>
            </a:r>
          </a:p>
        </p:txBody>
      </p:sp>
      <p:pic>
        <p:nvPicPr>
          <p:cNvPr id="3" name="Picture 2">
            <a:extLst>
              <a:ext uri="{FF2B5EF4-FFF2-40B4-BE49-F238E27FC236}">
                <a16:creationId xmlns:a16="http://schemas.microsoft.com/office/drawing/2014/main" id="{65088167-3D6D-5E6C-DA5E-C3277ED4606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4286"/>
          <a:stretch/>
        </p:blipFill>
        <p:spPr>
          <a:xfrm>
            <a:off x="5943516" y="0"/>
            <a:ext cx="6248400" cy="6017407"/>
          </a:xfrm>
          <a:prstGeom prst="rect">
            <a:avLst/>
          </a:prstGeom>
        </p:spPr>
      </p:pic>
      <p:sp>
        <p:nvSpPr>
          <p:cNvPr id="2" name="Footer Placeholder 1">
            <a:extLst>
              <a:ext uri="{FF2B5EF4-FFF2-40B4-BE49-F238E27FC236}">
                <a16:creationId xmlns:a16="http://schemas.microsoft.com/office/drawing/2014/main" id="{9542A8DC-D6A9-AE1E-4B2D-94EA32AFA271}"/>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31BB1A83-0CD4-B8FB-3185-33E9395D09FB}"/>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3393280198"/>
      </p:ext>
    </p:extLst>
  </p:cSld>
  <p:clrMapOvr>
    <a:masterClrMapping/>
  </p:clrMapOvr>
  <p:transition/>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slide A – Preset tagline+descripti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22672E-5DB6-C990-E754-D74675986889}"/>
              </a:ext>
            </a:extLst>
          </p:cNvPr>
          <p:cNvSpPr>
            <a:spLocks noGrp="1"/>
          </p:cNvSpPr>
          <p:nvPr>
            <p:ph type="title" hasCustomPrompt="1"/>
          </p:nvPr>
        </p:nvSpPr>
        <p:spPr>
          <a:xfrm>
            <a:off x="397795" y="-3497179"/>
            <a:ext cx="10658475" cy="3452361"/>
          </a:xfrm>
        </p:spPr>
        <p:txBody>
          <a:bodyPr/>
          <a:lstStyle>
            <a:lvl1pPr>
              <a:defRPr>
                <a:solidFill>
                  <a:srgbClr val="E6E6E6"/>
                </a:solidFill>
              </a:defRPr>
            </a:lvl1pPr>
          </a:lstStyle>
          <a:p>
            <a:r>
              <a:rPr lang="en-US" sz="2800" noProof="0" dirty="0"/>
              <a:t>Insights you can act on. Founded in 1976, CGI is among the largest IT and business consulting services firms in the world.</a:t>
            </a:r>
            <a:br>
              <a:rPr lang="en-US" sz="2800" noProof="0" dirty="0"/>
            </a:br>
            <a:br>
              <a:rPr lang="en-US" sz="2800" noProof="0" dirty="0"/>
            </a:br>
            <a:r>
              <a:rPr lang="en-US" sz="2800" noProof="0" dirty="0"/>
              <a:t>We are insights-driven and outcomes-based to help accelerate returns on your investments. Across hundreds of locations worldwide, we provide comprehensive, scalable and sustainable IT and business consulting services that are informed globally and delivered locally.</a:t>
            </a:r>
          </a:p>
        </p:txBody>
      </p:sp>
      <p:sp>
        <p:nvSpPr>
          <p:cNvPr id="5" name="TextBox 4">
            <a:extLst>
              <a:ext uri="{FF2B5EF4-FFF2-40B4-BE49-F238E27FC236}">
                <a16:creationId xmlns:a16="http://schemas.microsoft.com/office/drawing/2014/main" id="{056F8F7F-95BE-A79F-1143-BCA981115B28}"/>
              </a:ext>
            </a:extLst>
          </p:cNvPr>
          <p:cNvSpPr txBox="1">
            <a:spLocks/>
          </p:cNvSpPr>
          <p:nvPr userDrawn="1"/>
        </p:nvSpPr>
        <p:spPr>
          <a:xfrm>
            <a:off x="736292" y="621792"/>
            <a:ext cx="6080760" cy="2862072"/>
          </a:xfrm>
          <a:prstGeom prst="rect">
            <a:avLst/>
          </a:prstGeom>
          <a:ln>
            <a:noFill/>
          </a:ln>
        </p:spPr>
        <p:txBody>
          <a:bodyPr vert="horz" wrap="square" lIns="0" tIns="0" rIns="0" bIns="0" rtlCol="0" anchor="b" anchorCtr="0">
            <a:noAutofit/>
          </a:bodyPr>
          <a:lstStyle/>
          <a:p>
            <a:pPr algn="l">
              <a:lnSpc>
                <a:spcPct val="80000"/>
              </a:lnSpc>
            </a:pPr>
            <a:r>
              <a:rPr lang="en-US" sz="6000" noProof="0" dirty="0"/>
              <a:t>Insights you </a:t>
            </a:r>
            <a:br>
              <a:rPr lang="en-US" sz="6000" noProof="0" dirty="0"/>
            </a:br>
            <a:r>
              <a:rPr lang="en-US" sz="6000" noProof="0" dirty="0"/>
              <a:t>can act on</a:t>
            </a:r>
          </a:p>
        </p:txBody>
      </p:sp>
      <p:sp>
        <p:nvSpPr>
          <p:cNvPr id="2" name="TextBox 1">
            <a:extLst>
              <a:ext uri="{FF2B5EF4-FFF2-40B4-BE49-F238E27FC236}">
                <a16:creationId xmlns:a16="http://schemas.microsoft.com/office/drawing/2014/main" id="{49E263F4-A59C-0AAB-130B-605830B3CE86}"/>
              </a:ext>
            </a:extLst>
          </p:cNvPr>
          <p:cNvSpPr txBox="1">
            <a:spLocks/>
          </p:cNvSpPr>
          <p:nvPr userDrawn="1"/>
        </p:nvSpPr>
        <p:spPr>
          <a:xfrm>
            <a:off x="768096" y="3730752"/>
            <a:ext cx="6089904" cy="2020824"/>
          </a:xfrm>
          <a:prstGeom prst="rect">
            <a:avLst/>
          </a:prstGeom>
        </p:spPr>
        <p:txBody>
          <a:bodyPr vert="horz" wrap="square" lIns="0" tIns="0" rIns="0" bIns="0" rtlCol="0" anchor="t" anchorCtr="0">
            <a:normAutofit/>
          </a:bodyPr>
          <a:lstStyle/>
          <a:p>
            <a:r>
              <a:rPr lang="en-US" sz="1600" noProof="0" dirty="0"/>
              <a:t>Founded in 1976, CGI is among the largest IT and business consulting services firms in the world.</a:t>
            </a:r>
          </a:p>
          <a:p>
            <a:endParaRPr lang="en-US" sz="1600" noProof="0" dirty="0"/>
          </a:p>
          <a:p>
            <a:r>
              <a:rPr lang="en-US" sz="1600" noProof="0" dirty="0"/>
              <a:t>We are insights-driven and outcomes-based to help accelerate returns on your investments. Across hundreds of locations worldwide, we provide comprehensive, scalable and sustainable </a:t>
            </a:r>
            <a:br>
              <a:rPr lang="en-US" sz="1600" noProof="0" dirty="0"/>
            </a:br>
            <a:r>
              <a:rPr lang="en-US" sz="1600" noProof="0" dirty="0"/>
              <a:t>IT and business consulting services that are informed globally </a:t>
            </a:r>
            <a:br>
              <a:rPr lang="en-US" sz="1600" noProof="0" dirty="0"/>
            </a:br>
            <a:r>
              <a:rPr lang="en-US" sz="1600" noProof="0" dirty="0"/>
              <a:t>and delivered locally.</a:t>
            </a:r>
          </a:p>
          <a:p>
            <a:pPr algn="l"/>
            <a:endParaRPr lang="en-US" sz="1600" noProof="0" dirty="0"/>
          </a:p>
        </p:txBody>
      </p:sp>
      <p:sp>
        <p:nvSpPr>
          <p:cNvPr id="7" name="Freeform 6">
            <a:extLst>
              <a:ext uri="{FF2B5EF4-FFF2-40B4-BE49-F238E27FC236}">
                <a16:creationId xmlns:a16="http://schemas.microsoft.com/office/drawing/2014/main" id="{32D4678C-2B7C-5FAB-B4AE-FC0F899FD829}"/>
              </a:ext>
              <a:ext uri="{C183D7F6-B498-43B3-948B-1728B52AA6E4}">
                <adec:decorative xmlns:adec="http://schemas.microsoft.com/office/drawing/2017/decorative" val="1"/>
              </a:ext>
            </a:extLst>
          </p:cNvPr>
          <p:cNvSpPr>
            <a:spLocks noChangeAspect="1"/>
          </p:cNvSpPr>
          <p:nvPr userDrawn="1"/>
        </p:nvSpPr>
        <p:spPr bwMode="auto">
          <a:xfrm rot="16200000" flipH="1">
            <a:off x="7620857" y="764318"/>
            <a:ext cx="3813048" cy="3814762"/>
          </a:xfrm>
          <a:custGeom>
            <a:avLst/>
            <a:gdLst>
              <a:gd name="T0" fmla="*/ 0 w 4337"/>
              <a:gd name="T1" fmla="*/ 0 h 4312"/>
              <a:gd name="T2" fmla="*/ 0 w 4337"/>
              <a:gd name="T3" fmla="*/ 4312 h 4312"/>
              <a:gd name="T4" fmla="*/ 4337 w 4337"/>
              <a:gd name="T5" fmla="*/ 4312 h 4312"/>
              <a:gd name="T6" fmla="*/ 4337 w 4337"/>
              <a:gd name="T7" fmla="*/ 2586 h 4312"/>
              <a:gd name="T8" fmla="*/ 1736 w 4337"/>
              <a:gd name="T9" fmla="*/ 2586 h 4312"/>
              <a:gd name="T10" fmla="*/ 1736 w 4337"/>
              <a:gd name="T11" fmla="*/ 0 h 4312"/>
              <a:gd name="T12" fmla="*/ 0 w 4337"/>
              <a:gd name="T13" fmla="*/ 0 h 4312"/>
            </a:gdLst>
            <a:ahLst/>
            <a:cxnLst>
              <a:cxn ang="0">
                <a:pos x="T0" y="T1"/>
              </a:cxn>
              <a:cxn ang="0">
                <a:pos x="T2" y="T3"/>
              </a:cxn>
              <a:cxn ang="0">
                <a:pos x="T4" y="T5"/>
              </a:cxn>
              <a:cxn ang="0">
                <a:pos x="T6" y="T7"/>
              </a:cxn>
              <a:cxn ang="0">
                <a:pos x="T8" y="T9"/>
              </a:cxn>
              <a:cxn ang="0">
                <a:pos x="T10" y="T11"/>
              </a:cxn>
              <a:cxn ang="0">
                <a:pos x="T12" y="T13"/>
              </a:cxn>
            </a:cxnLst>
            <a:rect l="0" t="0" r="r" b="b"/>
            <a:pathLst>
              <a:path w="4337" h="4312">
                <a:moveTo>
                  <a:pt x="0" y="0"/>
                </a:moveTo>
                <a:lnTo>
                  <a:pt x="0" y="4312"/>
                </a:lnTo>
                <a:lnTo>
                  <a:pt x="4337" y="4312"/>
                </a:lnTo>
                <a:lnTo>
                  <a:pt x="4337" y="2586"/>
                </a:lnTo>
                <a:lnTo>
                  <a:pt x="1736" y="2586"/>
                </a:lnTo>
                <a:lnTo>
                  <a:pt x="1736" y="0"/>
                </a:lnTo>
                <a:lnTo>
                  <a:pt x="0" y="0"/>
                </a:lnTo>
                <a:close/>
              </a:path>
            </a:pathLst>
          </a:custGeom>
          <a:gradFill>
            <a:gsLst>
              <a:gs pos="100000">
                <a:schemeClr val="accent1"/>
              </a:gs>
              <a:gs pos="60000">
                <a:srgbClr val="A82465"/>
              </a:gs>
              <a:gs pos="0">
                <a:srgbClr val="E31937"/>
              </a:gs>
            </a:gsLst>
            <a:lin ang="10800000" scaled="0"/>
          </a:gradFill>
          <a:ln w="9525" algn="ctr">
            <a:noFill/>
            <a:miter lim="800000"/>
          </a:ln>
          <a:effectLst/>
        </p:spPr>
        <p:txBody>
          <a:bodyPr lIns="63500" tIns="0" rIns="64800" bIns="0" rtlCol="0" anchor="ctr">
            <a:noAutofit/>
          </a:bodyPr>
          <a:lstStyle/>
          <a:p>
            <a:pPr lvl="0" algn="ctr">
              <a:spcBef>
                <a:spcPct val="0"/>
              </a:spcBef>
              <a:buClrTx/>
              <a:buSzPct val="90000"/>
            </a:pPr>
            <a:endParaRPr lang="en-US" sz="1600" b="1" noProof="0" dirty="0">
              <a:solidFill>
                <a:schemeClr val="bg1"/>
              </a:solidFill>
              <a:cs typeface="Arial" pitchFamily="34" charset="0"/>
            </a:endParaRPr>
          </a:p>
        </p:txBody>
      </p:sp>
      <p:sp>
        <p:nvSpPr>
          <p:cNvPr id="8" name="Textbox 3">
            <a:extLst>
              <a:ext uri="{FF2B5EF4-FFF2-40B4-BE49-F238E27FC236}">
                <a16:creationId xmlns:a16="http://schemas.microsoft.com/office/drawing/2014/main" id="{A897A659-5409-C506-A5D2-56F65EA48F91}"/>
              </a:ext>
            </a:extLst>
          </p:cNvPr>
          <p:cNvSpPr txBox="1">
            <a:spLocks/>
          </p:cNvSpPr>
          <p:nvPr userDrawn="1"/>
        </p:nvSpPr>
        <p:spPr bwMode="auto">
          <a:xfrm>
            <a:off x="766763" y="5916651"/>
            <a:ext cx="975360" cy="215444"/>
          </a:xfrm>
          <a:prstGeom prst="rect">
            <a:avLst/>
          </a:prstGeom>
          <a:solidFill>
            <a:schemeClr val="bg1"/>
          </a:solidFill>
          <a:ln w="9525" algn="ctr">
            <a:noFill/>
            <a:miter lim="800000"/>
          </a:ln>
          <a:effectLst/>
        </p:spPr>
        <p:txBody>
          <a:bodyPr wrap="square" lIns="0" tIns="0" rIns="0" bIns="0" rtlCol="0">
            <a:noAutofit/>
          </a:bodyPr>
          <a:lstStyle/>
          <a:p>
            <a:r>
              <a:rPr lang="en-US" sz="1400" b="1" noProof="0" dirty="0">
                <a:cs typeface="Arial" pitchFamily="34" charset="0"/>
              </a:rPr>
              <a:t>cgi.com</a:t>
            </a:r>
          </a:p>
        </p:txBody>
      </p:sp>
      <p:pic>
        <p:nvPicPr>
          <p:cNvPr id="9" name="CGI logo" descr="CGI Inc. logo">
            <a:extLst>
              <a:ext uri="{FF2B5EF4-FFF2-40B4-BE49-F238E27FC236}">
                <a16:creationId xmlns:a16="http://schemas.microsoft.com/office/drawing/2014/main" id="{111D3D6F-64DF-AD14-431C-D34E7E845DE9}"/>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93670" y="5372174"/>
            <a:ext cx="1548659" cy="720650"/>
          </a:xfrm>
          <a:prstGeom prst="rect">
            <a:avLst/>
          </a:prstGeom>
        </p:spPr>
      </p:pic>
      <p:sp>
        <p:nvSpPr>
          <p:cNvPr id="3" name="Footer Placeholder 2">
            <a:extLst>
              <a:ext uri="{FF2B5EF4-FFF2-40B4-BE49-F238E27FC236}">
                <a16:creationId xmlns:a16="http://schemas.microsoft.com/office/drawing/2014/main" id="{0A416AD6-6C56-B972-2AB5-EF9AC998FC78}"/>
              </a:ext>
            </a:extLst>
          </p:cNvPr>
          <p:cNvSpPr>
            <a:spLocks noGrp="1"/>
          </p:cNvSpPr>
          <p:nvPr>
            <p:ph type="ftr" sz="quarter" idx="13"/>
          </p:nvPr>
        </p:nvSpPr>
        <p:spPr/>
        <p:txBody>
          <a:bodyPr/>
          <a:lstStyle/>
          <a:p>
            <a:endParaRPr lang="en-US" noProof="0" dirty="0"/>
          </a:p>
        </p:txBody>
      </p:sp>
      <p:sp>
        <p:nvSpPr>
          <p:cNvPr id="4" name="TextBox 3">
            <a:extLst>
              <a:ext uri="{FF2B5EF4-FFF2-40B4-BE49-F238E27FC236}">
                <a16:creationId xmlns:a16="http://schemas.microsoft.com/office/drawing/2014/main" id="{3A520050-78C8-D59C-A36C-DCAFD6D16DDF}"/>
              </a:ext>
            </a:extLst>
          </p:cNvPr>
          <p:cNvSpPr txBox="1">
            <a:spLocks/>
          </p:cNvSpPr>
          <p:nvPr userDrawn="1"/>
        </p:nvSpPr>
        <p:spPr>
          <a:xfrm>
            <a:off x="11163033" y="6345144"/>
            <a:ext cx="365760" cy="182880"/>
          </a:xfrm>
          <a:prstGeom prst="rect">
            <a:avLst/>
          </a:prstGeom>
          <a:solidFill>
            <a:schemeClr val="bg1"/>
          </a:solidFill>
        </p:spPr>
        <p:txBody>
          <a:bodyPr vert="horz" wrap="square" lIns="0" tIns="0" rIns="0" bIns="0" rtlCol="0" anchor="t" anchorCtr="0">
            <a:normAutofit fontScale="85000" lnSpcReduction="20000"/>
          </a:bodyPr>
          <a:lstStyle/>
          <a:p>
            <a:pPr algn="l"/>
            <a:endParaRPr lang="en-US" noProof="0" dirty="0"/>
          </a:p>
        </p:txBody>
      </p:sp>
      <p:sp>
        <p:nvSpPr>
          <p:cNvPr id="6" name="Slide Number Placeholder 7">
            <a:extLst>
              <a:ext uri="{FF2B5EF4-FFF2-40B4-BE49-F238E27FC236}">
                <a16:creationId xmlns:a16="http://schemas.microsoft.com/office/drawing/2014/main" id="{C1D36EEA-528E-E267-D6EC-07BC9DCF7DC0}"/>
              </a:ext>
              <a:ext uri="{C183D7F6-B498-43B3-948B-1728B52AA6E4}">
                <adec:decorative xmlns:adec="http://schemas.microsoft.com/office/drawing/2017/decorative" val="1"/>
              </a:ext>
            </a:extLst>
          </p:cNvPr>
          <p:cNvSpPr>
            <a:spLocks noGrp="1"/>
          </p:cNvSpPr>
          <p:nvPr>
            <p:ph type="sldNum" sz="quarter" idx="12"/>
          </p:nvPr>
        </p:nvSpPr>
        <p:spPr>
          <a:xfrm>
            <a:off x="11163034" y="6967728"/>
            <a:ext cx="261660" cy="137160"/>
          </a:xfrm>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3611490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slide B – Preset tagline+descripti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22672E-5DB6-C990-E754-D74675986889}"/>
              </a:ext>
            </a:extLst>
          </p:cNvPr>
          <p:cNvSpPr>
            <a:spLocks noGrp="1"/>
          </p:cNvSpPr>
          <p:nvPr>
            <p:ph type="title" hasCustomPrompt="1"/>
          </p:nvPr>
        </p:nvSpPr>
        <p:spPr>
          <a:xfrm>
            <a:off x="397795" y="-3497179"/>
            <a:ext cx="10658475" cy="3452361"/>
          </a:xfrm>
        </p:spPr>
        <p:txBody>
          <a:bodyPr/>
          <a:lstStyle>
            <a:lvl1pPr>
              <a:defRPr>
                <a:solidFill>
                  <a:srgbClr val="E6E6E6"/>
                </a:solidFill>
              </a:defRPr>
            </a:lvl1pPr>
          </a:lstStyle>
          <a:p>
            <a:r>
              <a:rPr lang="en-US" sz="2800" noProof="0" dirty="0"/>
              <a:t>Insights you can act on. Founded in 1976, CGI is among the largest IT and business consulting services firms in the world.</a:t>
            </a:r>
            <a:br>
              <a:rPr lang="en-US" sz="2800" noProof="0" dirty="0"/>
            </a:br>
            <a:br>
              <a:rPr lang="en-US" sz="2800" noProof="0" dirty="0"/>
            </a:br>
            <a:r>
              <a:rPr lang="en-US" sz="2800" noProof="0" dirty="0"/>
              <a:t>We are insights-driven and outcomes-based to help accelerate returns on your investments. Across hundreds of locations worldwide, we provide comprehensive, scalable and sustainable IT and business consulting services that are informed globally and delivered locally.</a:t>
            </a:r>
          </a:p>
        </p:txBody>
      </p:sp>
      <p:sp>
        <p:nvSpPr>
          <p:cNvPr id="5" name="TextBox 4">
            <a:extLst>
              <a:ext uri="{FF2B5EF4-FFF2-40B4-BE49-F238E27FC236}">
                <a16:creationId xmlns:a16="http://schemas.microsoft.com/office/drawing/2014/main" id="{056F8F7F-95BE-A79F-1143-BCA981115B28}"/>
              </a:ext>
            </a:extLst>
          </p:cNvPr>
          <p:cNvSpPr txBox="1">
            <a:spLocks/>
          </p:cNvSpPr>
          <p:nvPr userDrawn="1"/>
        </p:nvSpPr>
        <p:spPr>
          <a:xfrm>
            <a:off x="740664" y="621792"/>
            <a:ext cx="6080760" cy="2862072"/>
          </a:xfrm>
          <a:prstGeom prst="rect">
            <a:avLst/>
          </a:prstGeom>
          <a:ln>
            <a:noFill/>
          </a:ln>
        </p:spPr>
        <p:txBody>
          <a:bodyPr vert="horz" wrap="square" lIns="0" tIns="0" rIns="0" bIns="0" rtlCol="0" anchor="b" anchorCtr="0">
            <a:noAutofit/>
          </a:bodyPr>
          <a:lstStyle/>
          <a:p>
            <a:pPr algn="l">
              <a:lnSpc>
                <a:spcPct val="80000"/>
              </a:lnSpc>
            </a:pPr>
            <a:r>
              <a:rPr lang="en-US" sz="6000" noProof="0" dirty="0"/>
              <a:t>Insights you </a:t>
            </a:r>
            <a:br>
              <a:rPr lang="en-US" sz="6000" noProof="0" dirty="0"/>
            </a:br>
            <a:r>
              <a:rPr lang="en-US" sz="6000" noProof="0" dirty="0"/>
              <a:t>can act on</a:t>
            </a:r>
          </a:p>
        </p:txBody>
      </p:sp>
      <p:sp>
        <p:nvSpPr>
          <p:cNvPr id="2" name="TextBox 1">
            <a:extLst>
              <a:ext uri="{FF2B5EF4-FFF2-40B4-BE49-F238E27FC236}">
                <a16:creationId xmlns:a16="http://schemas.microsoft.com/office/drawing/2014/main" id="{49E263F4-A59C-0AAB-130B-605830B3CE86}"/>
              </a:ext>
            </a:extLst>
          </p:cNvPr>
          <p:cNvSpPr txBox="1">
            <a:spLocks/>
          </p:cNvSpPr>
          <p:nvPr userDrawn="1"/>
        </p:nvSpPr>
        <p:spPr>
          <a:xfrm>
            <a:off x="768096" y="3730752"/>
            <a:ext cx="6089904" cy="2020824"/>
          </a:xfrm>
          <a:prstGeom prst="rect">
            <a:avLst/>
          </a:prstGeom>
        </p:spPr>
        <p:txBody>
          <a:bodyPr vert="horz" wrap="square" lIns="0" tIns="0" rIns="0" bIns="0" rtlCol="0" anchor="t" anchorCtr="0">
            <a:normAutofit/>
          </a:bodyPr>
          <a:lstStyle/>
          <a:p>
            <a:r>
              <a:rPr lang="en-US" sz="1600" noProof="0" dirty="0"/>
              <a:t>Founded in 1976, CGI is among the largest IT and business consulting services firms in the world.</a:t>
            </a:r>
          </a:p>
          <a:p>
            <a:endParaRPr lang="en-US" sz="1600" noProof="0" dirty="0"/>
          </a:p>
          <a:p>
            <a:r>
              <a:rPr lang="en-US" sz="1600" noProof="0" dirty="0"/>
              <a:t>We are insights-driven and outcomes-based to help accelerate returns on your investments. Across hundreds of locations worldwide, we provide comprehensive, scalable and sustainable </a:t>
            </a:r>
            <a:br>
              <a:rPr lang="en-US" sz="1600" noProof="0" dirty="0"/>
            </a:br>
            <a:r>
              <a:rPr lang="en-US" sz="1600" noProof="0" dirty="0"/>
              <a:t>IT and business consulting services that are informed globally </a:t>
            </a:r>
            <a:br>
              <a:rPr lang="en-US" sz="1600" noProof="0" dirty="0"/>
            </a:br>
            <a:r>
              <a:rPr lang="en-US" sz="1600" noProof="0" dirty="0"/>
              <a:t>and delivered locally.</a:t>
            </a:r>
          </a:p>
          <a:p>
            <a:pPr algn="l"/>
            <a:endParaRPr lang="en-US" sz="1600" noProof="0" dirty="0"/>
          </a:p>
        </p:txBody>
      </p:sp>
      <p:sp>
        <p:nvSpPr>
          <p:cNvPr id="7" name="Freeform 6">
            <a:extLst>
              <a:ext uri="{FF2B5EF4-FFF2-40B4-BE49-F238E27FC236}">
                <a16:creationId xmlns:a16="http://schemas.microsoft.com/office/drawing/2014/main" id="{32D4678C-2B7C-5FAB-B4AE-FC0F899FD829}"/>
              </a:ext>
              <a:ext uri="{C183D7F6-B498-43B3-948B-1728B52AA6E4}">
                <adec:decorative xmlns:adec="http://schemas.microsoft.com/office/drawing/2017/decorative" val="1"/>
              </a:ext>
            </a:extLst>
          </p:cNvPr>
          <p:cNvSpPr>
            <a:spLocks noChangeAspect="1"/>
          </p:cNvSpPr>
          <p:nvPr userDrawn="1"/>
        </p:nvSpPr>
        <p:spPr bwMode="auto">
          <a:xfrm rot="16200000" flipH="1">
            <a:off x="7620857" y="764318"/>
            <a:ext cx="3813048" cy="3814762"/>
          </a:xfrm>
          <a:custGeom>
            <a:avLst/>
            <a:gdLst>
              <a:gd name="T0" fmla="*/ 0 w 4337"/>
              <a:gd name="T1" fmla="*/ 0 h 4312"/>
              <a:gd name="T2" fmla="*/ 0 w 4337"/>
              <a:gd name="T3" fmla="*/ 4312 h 4312"/>
              <a:gd name="T4" fmla="*/ 4337 w 4337"/>
              <a:gd name="T5" fmla="*/ 4312 h 4312"/>
              <a:gd name="T6" fmla="*/ 4337 w 4337"/>
              <a:gd name="T7" fmla="*/ 2586 h 4312"/>
              <a:gd name="T8" fmla="*/ 1736 w 4337"/>
              <a:gd name="T9" fmla="*/ 2586 h 4312"/>
              <a:gd name="T10" fmla="*/ 1736 w 4337"/>
              <a:gd name="T11" fmla="*/ 0 h 4312"/>
              <a:gd name="T12" fmla="*/ 0 w 4337"/>
              <a:gd name="T13" fmla="*/ 0 h 4312"/>
            </a:gdLst>
            <a:ahLst/>
            <a:cxnLst>
              <a:cxn ang="0">
                <a:pos x="T0" y="T1"/>
              </a:cxn>
              <a:cxn ang="0">
                <a:pos x="T2" y="T3"/>
              </a:cxn>
              <a:cxn ang="0">
                <a:pos x="T4" y="T5"/>
              </a:cxn>
              <a:cxn ang="0">
                <a:pos x="T6" y="T7"/>
              </a:cxn>
              <a:cxn ang="0">
                <a:pos x="T8" y="T9"/>
              </a:cxn>
              <a:cxn ang="0">
                <a:pos x="T10" y="T11"/>
              </a:cxn>
              <a:cxn ang="0">
                <a:pos x="T12" y="T13"/>
              </a:cxn>
            </a:cxnLst>
            <a:rect l="0" t="0" r="r" b="b"/>
            <a:pathLst>
              <a:path w="4337" h="4312">
                <a:moveTo>
                  <a:pt x="0" y="0"/>
                </a:moveTo>
                <a:lnTo>
                  <a:pt x="0" y="4312"/>
                </a:lnTo>
                <a:lnTo>
                  <a:pt x="4337" y="4312"/>
                </a:lnTo>
                <a:lnTo>
                  <a:pt x="4337" y="2586"/>
                </a:lnTo>
                <a:lnTo>
                  <a:pt x="1736" y="2586"/>
                </a:lnTo>
                <a:lnTo>
                  <a:pt x="1736" y="0"/>
                </a:lnTo>
                <a:lnTo>
                  <a:pt x="0" y="0"/>
                </a:lnTo>
                <a:close/>
              </a:path>
            </a:pathLst>
          </a:custGeom>
          <a:gradFill>
            <a:gsLst>
              <a:gs pos="100000">
                <a:srgbClr val="991F3D"/>
              </a:gs>
              <a:gs pos="66000">
                <a:srgbClr val="E31937"/>
              </a:gs>
              <a:gs pos="33000">
                <a:srgbClr val="FF6A00"/>
              </a:gs>
              <a:gs pos="0">
                <a:srgbClr val="FFCDD2"/>
              </a:gs>
            </a:gsLst>
            <a:lin ang="0" scaled="0"/>
          </a:gradFill>
          <a:ln w="9525" algn="ctr">
            <a:noFill/>
            <a:miter lim="800000"/>
          </a:ln>
          <a:effectLst/>
        </p:spPr>
        <p:txBody>
          <a:bodyPr lIns="63500" tIns="0" rIns="64800" bIns="0" rtlCol="0" anchor="ctr">
            <a:noAutofit/>
          </a:bodyPr>
          <a:lstStyle/>
          <a:p>
            <a:pPr lvl="0" algn="ctr">
              <a:spcBef>
                <a:spcPct val="0"/>
              </a:spcBef>
              <a:buClrTx/>
              <a:buSzPct val="90000"/>
            </a:pPr>
            <a:endParaRPr lang="en-US" sz="1600" b="1" noProof="0" dirty="0">
              <a:solidFill>
                <a:schemeClr val="bg1"/>
              </a:solidFill>
              <a:cs typeface="Arial" pitchFamily="34" charset="0"/>
            </a:endParaRPr>
          </a:p>
        </p:txBody>
      </p:sp>
      <p:sp>
        <p:nvSpPr>
          <p:cNvPr id="8" name="Textbox 3">
            <a:extLst>
              <a:ext uri="{FF2B5EF4-FFF2-40B4-BE49-F238E27FC236}">
                <a16:creationId xmlns:a16="http://schemas.microsoft.com/office/drawing/2014/main" id="{A897A659-5409-C506-A5D2-56F65EA48F91}"/>
              </a:ext>
            </a:extLst>
          </p:cNvPr>
          <p:cNvSpPr txBox="1">
            <a:spLocks/>
          </p:cNvSpPr>
          <p:nvPr userDrawn="1"/>
        </p:nvSpPr>
        <p:spPr bwMode="auto">
          <a:xfrm>
            <a:off x="766763" y="5916651"/>
            <a:ext cx="975360" cy="215444"/>
          </a:xfrm>
          <a:prstGeom prst="rect">
            <a:avLst/>
          </a:prstGeom>
          <a:solidFill>
            <a:schemeClr val="bg1"/>
          </a:solidFill>
          <a:ln w="9525" algn="ctr">
            <a:noFill/>
            <a:miter lim="800000"/>
          </a:ln>
          <a:effectLst/>
        </p:spPr>
        <p:txBody>
          <a:bodyPr wrap="square" lIns="0" tIns="0" rIns="0" bIns="0" rtlCol="0">
            <a:noAutofit/>
          </a:bodyPr>
          <a:lstStyle/>
          <a:p>
            <a:r>
              <a:rPr lang="en-US" sz="1400" b="1" noProof="0" dirty="0">
                <a:cs typeface="Arial" pitchFamily="34" charset="0"/>
              </a:rPr>
              <a:t>cgi.com</a:t>
            </a:r>
          </a:p>
        </p:txBody>
      </p:sp>
      <p:pic>
        <p:nvPicPr>
          <p:cNvPr id="9" name="CGI logo" descr="CGI Inc. logo">
            <a:extLst>
              <a:ext uri="{FF2B5EF4-FFF2-40B4-BE49-F238E27FC236}">
                <a16:creationId xmlns:a16="http://schemas.microsoft.com/office/drawing/2014/main" id="{111D3D6F-64DF-AD14-431C-D34E7E845DE9}"/>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93670" y="5372174"/>
            <a:ext cx="1548659" cy="720650"/>
          </a:xfrm>
          <a:prstGeom prst="rect">
            <a:avLst/>
          </a:prstGeom>
        </p:spPr>
      </p:pic>
      <p:sp>
        <p:nvSpPr>
          <p:cNvPr id="3" name="Footer Placeholder 2">
            <a:extLst>
              <a:ext uri="{FF2B5EF4-FFF2-40B4-BE49-F238E27FC236}">
                <a16:creationId xmlns:a16="http://schemas.microsoft.com/office/drawing/2014/main" id="{8310FF9F-E094-3A43-0544-57A6C89432AA}"/>
              </a:ext>
            </a:extLst>
          </p:cNvPr>
          <p:cNvSpPr>
            <a:spLocks noGrp="1"/>
          </p:cNvSpPr>
          <p:nvPr>
            <p:ph type="ftr" sz="quarter" idx="13"/>
          </p:nvPr>
        </p:nvSpPr>
        <p:spPr/>
        <p:txBody>
          <a:bodyPr/>
          <a:lstStyle/>
          <a:p>
            <a:endParaRPr lang="en-US" noProof="0" dirty="0"/>
          </a:p>
        </p:txBody>
      </p:sp>
      <p:sp>
        <p:nvSpPr>
          <p:cNvPr id="4" name="TextBox 3">
            <a:extLst>
              <a:ext uri="{FF2B5EF4-FFF2-40B4-BE49-F238E27FC236}">
                <a16:creationId xmlns:a16="http://schemas.microsoft.com/office/drawing/2014/main" id="{0C57FE94-C0F6-6B34-3783-4C7D2A79BC72}"/>
              </a:ext>
            </a:extLst>
          </p:cNvPr>
          <p:cNvSpPr txBox="1">
            <a:spLocks/>
          </p:cNvSpPr>
          <p:nvPr userDrawn="1"/>
        </p:nvSpPr>
        <p:spPr>
          <a:xfrm>
            <a:off x="11163033" y="6345144"/>
            <a:ext cx="365760" cy="182880"/>
          </a:xfrm>
          <a:prstGeom prst="rect">
            <a:avLst/>
          </a:prstGeom>
          <a:solidFill>
            <a:schemeClr val="bg1"/>
          </a:solidFill>
        </p:spPr>
        <p:txBody>
          <a:bodyPr vert="horz" wrap="square" lIns="0" tIns="0" rIns="0" bIns="0" rtlCol="0" anchor="t" anchorCtr="0">
            <a:normAutofit fontScale="85000" lnSpcReduction="20000"/>
          </a:bodyPr>
          <a:lstStyle/>
          <a:p>
            <a:pPr algn="l"/>
            <a:endParaRPr lang="en-US" noProof="0" dirty="0"/>
          </a:p>
        </p:txBody>
      </p:sp>
      <p:sp>
        <p:nvSpPr>
          <p:cNvPr id="6" name="Slide Number Placeholder 7">
            <a:extLst>
              <a:ext uri="{FF2B5EF4-FFF2-40B4-BE49-F238E27FC236}">
                <a16:creationId xmlns:a16="http://schemas.microsoft.com/office/drawing/2014/main" id="{34BF6578-924E-900F-FBB2-D851251DEFBD}"/>
              </a:ext>
              <a:ext uri="{C183D7F6-B498-43B3-948B-1728B52AA6E4}">
                <adec:decorative xmlns:adec="http://schemas.microsoft.com/office/drawing/2017/decorative" val="1"/>
              </a:ext>
            </a:extLst>
          </p:cNvPr>
          <p:cNvSpPr>
            <a:spLocks noGrp="1"/>
          </p:cNvSpPr>
          <p:nvPr>
            <p:ph type="sldNum" sz="quarter" idx="12"/>
          </p:nvPr>
        </p:nvSpPr>
        <p:spPr>
          <a:xfrm>
            <a:off x="11163034" y="6967728"/>
            <a:ext cx="261660" cy="137160"/>
          </a:xfrm>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288446031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slide – Preset About CGI">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0A1F69-B5CC-5702-52E4-2ADAE4CEA12F}"/>
              </a:ext>
            </a:extLst>
          </p:cNvPr>
          <p:cNvSpPr>
            <a:spLocks noGrp="1"/>
          </p:cNvSpPr>
          <p:nvPr>
            <p:ph type="title" hasCustomPrompt="1"/>
          </p:nvPr>
        </p:nvSpPr>
        <p:spPr>
          <a:xfrm>
            <a:off x="821072" y="-1203159"/>
            <a:ext cx="10658475" cy="1148295"/>
          </a:xfrm>
        </p:spPr>
        <p:txBody>
          <a:bodyPr>
            <a:noAutofit/>
          </a:bodyPr>
          <a:lstStyle>
            <a:lvl1pPr>
              <a:defRPr sz="1200" b="0">
                <a:solidFill>
                  <a:srgbClr val="E6E6E6"/>
                </a:solidFill>
              </a:defRPr>
            </a:lvl1pPr>
          </a:lstStyle>
          <a:p>
            <a:pPr algn="l"/>
            <a:r>
              <a:rPr lang="en-US" b="0" noProof="0" dirty="0">
                <a:solidFill>
                  <a:srgbClr val="E6E6E6"/>
                </a:solidFill>
              </a:rPr>
              <a:t>About CGI </a:t>
            </a:r>
            <a:br>
              <a:rPr lang="en-US" b="0" noProof="0" dirty="0">
                <a:solidFill>
                  <a:srgbClr val="E6E6E6"/>
                </a:solidFill>
              </a:rPr>
            </a:br>
            <a:r>
              <a:rPr lang="en-US" b="0" noProof="0" dirty="0">
                <a:solidFill>
                  <a:srgbClr val="E6E6E6"/>
                </a:solidFill>
              </a:rPr>
              <a:t>Insights you can act on</a:t>
            </a:r>
            <a:br>
              <a:rPr lang="en-US" b="0" noProof="0" dirty="0">
                <a:solidFill>
                  <a:srgbClr val="E6E6E6"/>
                </a:solidFill>
              </a:rPr>
            </a:br>
            <a:r>
              <a:rPr lang="en-US" b="0" noProof="0" dirty="0">
                <a:solidFill>
                  <a:srgbClr val="E6E6E6"/>
                </a:solidFill>
              </a:rPr>
              <a:t>Founded in 1976, CGI is among the largest IT and business consulting services firms in the world.</a:t>
            </a:r>
            <a:br>
              <a:rPr lang="en-US" b="0" noProof="0" dirty="0">
                <a:solidFill>
                  <a:srgbClr val="E6E6E6"/>
                </a:solidFill>
              </a:rPr>
            </a:br>
            <a:r>
              <a:rPr lang="en-US" b="0" noProof="0" dirty="0">
                <a:solidFill>
                  <a:srgbClr val="E6E6E6"/>
                </a:solidFill>
              </a:rPr>
              <a:t>We are insights-driven and outcomes-based to help accelerate returns on your investments. Across hundreds of locations worldwide, we provide comprehensive, scalable and sustainable IT and business consulting services that are informed globally and delivered locally.</a:t>
            </a:r>
            <a:br>
              <a:rPr lang="en-US" b="0" noProof="0" dirty="0">
                <a:solidFill>
                  <a:srgbClr val="E6E6E6"/>
                </a:solidFill>
              </a:rPr>
            </a:br>
            <a:r>
              <a:rPr lang="en-US" b="0" noProof="0" dirty="0">
                <a:solidFill>
                  <a:srgbClr val="E6E6E6"/>
                </a:solidFill>
              </a:rPr>
              <a:t>cgi.com</a:t>
            </a:r>
            <a:br>
              <a:rPr lang="en-US" b="0" noProof="0" dirty="0">
                <a:solidFill>
                  <a:srgbClr val="E6E6E6"/>
                </a:solidFill>
              </a:rPr>
            </a:br>
            <a:endParaRPr lang="en-US" b="0" noProof="0" dirty="0">
              <a:solidFill>
                <a:srgbClr val="E6E6E6"/>
              </a:solidFill>
            </a:endParaRPr>
          </a:p>
        </p:txBody>
      </p:sp>
      <p:sp>
        <p:nvSpPr>
          <p:cNvPr id="2" name="TextBox 1">
            <a:extLst>
              <a:ext uri="{FF2B5EF4-FFF2-40B4-BE49-F238E27FC236}">
                <a16:creationId xmlns:a16="http://schemas.microsoft.com/office/drawing/2014/main" id="{4B3C3E2A-4A56-B0A7-0B73-15E80F6D3BDB}"/>
              </a:ext>
            </a:extLst>
          </p:cNvPr>
          <p:cNvSpPr txBox="1"/>
          <p:nvPr userDrawn="1"/>
        </p:nvSpPr>
        <p:spPr>
          <a:xfrm>
            <a:off x="766763" y="3282696"/>
            <a:ext cx="4608576" cy="320040"/>
          </a:xfrm>
          <a:prstGeom prst="rect">
            <a:avLst/>
          </a:prstGeom>
        </p:spPr>
        <p:txBody>
          <a:bodyPr vert="horz" wrap="square" lIns="0" tIns="0" rIns="0" bIns="0" rtlCol="0" anchor="t" anchorCtr="0">
            <a:normAutofit/>
          </a:bodyPr>
          <a:lstStyle/>
          <a:p>
            <a:pPr algn="l"/>
            <a:r>
              <a:rPr lang="en-US" b="1" noProof="0" dirty="0">
                <a:solidFill>
                  <a:srgbClr val="E31937"/>
                </a:solidFill>
              </a:rPr>
              <a:t>About CGI</a:t>
            </a:r>
          </a:p>
        </p:txBody>
      </p:sp>
      <p:sp>
        <p:nvSpPr>
          <p:cNvPr id="8" name="TextBox 7">
            <a:extLst>
              <a:ext uri="{FF2B5EF4-FFF2-40B4-BE49-F238E27FC236}">
                <a16:creationId xmlns:a16="http://schemas.microsoft.com/office/drawing/2014/main" id="{7B2627C1-E12E-A20D-EBCC-1D0135C82DE2}"/>
              </a:ext>
            </a:extLst>
          </p:cNvPr>
          <p:cNvSpPr txBox="1"/>
          <p:nvPr userDrawn="1"/>
        </p:nvSpPr>
        <p:spPr>
          <a:xfrm>
            <a:off x="766762" y="3858768"/>
            <a:ext cx="4608513" cy="2231136"/>
          </a:xfrm>
          <a:prstGeom prst="rect">
            <a:avLst/>
          </a:prstGeom>
        </p:spPr>
        <p:txBody>
          <a:bodyPr vert="horz" wrap="square" lIns="0" tIns="0" rIns="0" bIns="0" rtlCol="0" anchor="t" anchorCtr="0">
            <a:normAutofit/>
          </a:bodyPr>
          <a:lstStyle/>
          <a:p>
            <a:pPr>
              <a:lnSpc>
                <a:spcPct val="110000"/>
              </a:lnSpc>
              <a:spcBef>
                <a:spcPts val="500"/>
              </a:spcBef>
            </a:pPr>
            <a:r>
              <a:rPr lang="en-US" sz="1200" b="1" noProof="0" dirty="0"/>
              <a:t>Insights you can act on</a:t>
            </a:r>
          </a:p>
          <a:p>
            <a:pPr>
              <a:lnSpc>
                <a:spcPct val="110000"/>
              </a:lnSpc>
              <a:spcBef>
                <a:spcPts val="500"/>
              </a:spcBef>
              <a:spcAft>
                <a:spcPts val="600"/>
              </a:spcAft>
            </a:pPr>
            <a:r>
              <a:rPr lang="en-US" sz="1200" noProof="0" dirty="0"/>
              <a:t>Founded in 1976, CGI is among the largest IT and business consulting services firms in the world.</a:t>
            </a:r>
          </a:p>
          <a:p>
            <a:pPr marL="0" indent="0">
              <a:lnSpc>
                <a:spcPct val="110000"/>
              </a:lnSpc>
              <a:spcBef>
                <a:spcPts val="500"/>
              </a:spcBef>
              <a:spcAft>
                <a:spcPts val="600"/>
              </a:spcAft>
            </a:pPr>
            <a:r>
              <a:rPr lang="en-US" sz="1200" noProof="0" dirty="0"/>
              <a:t>We are insights-driven and outcomes-based to help accelerate returns on your investments. Across hundreds of locations worldwide, we provide comprehensive, scalable and sustainable </a:t>
            </a:r>
            <a:br>
              <a:rPr lang="en-US" sz="1200" noProof="0" dirty="0"/>
            </a:br>
            <a:r>
              <a:rPr lang="en-US" sz="1200" noProof="0" dirty="0"/>
              <a:t>IT and business consulting services that are informed globally and delivered locally.</a:t>
            </a:r>
          </a:p>
          <a:p>
            <a:pPr>
              <a:lnSpc>
                <a:spcPct val="110000"/>
              </a:lnSpc>
              <a:spcBef>
                <a:spcPts val="500"/>
              </a:spcBef>
              <a:spcAft>
                <a:spcPts val="600"/>
              </a:spcAft>
            </a:pPr>
            <a:r>
              <a:rPr lang="en-US" sz="1200" b="1" noProof="0" dirty="0"/>
              <a:t>cgi.com</a:t>
            </a:r>
          </a:p>
        </p:txBody>
      </p:sp>
      <p:pic>
        <p:nvPicPr>
          <p:cNvPr id="7" name="Image 6" descr="CGI Inc. logo">
            <a:extLst>
              <a:ext uri="{FF2B5EF4-FFF2-40B4-BE49-F238E27FC236}">
                <a16:creationId xmlns:a16="http://schemas.microsoft.com/office/drawing/2014/main" id="{626F09B8-6289-D048-8199-4C52FCE264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893670" y="5372174"/>
            <a:ext cx="1548659" cy="720650"/>
          </a:xfrm>
          <a:prstGeom prst="rect">
            <a:avLst/>
          </a:prstGeom>
        </p:spPr>
      </p:pic>
      <p:sp>
        <p:nvSpPr>
          <p:cNvPr id="3" name="Footer Placeholder 2">
            <a:extLst>
              <a:ext uri="{FF2B5EF4-FFF2-40B4-BE49-F238E27FC236}">
                <a16:creationId xmlns:a16="http://schemas.microsoft.com/office/drawing/2014/main" id="{95BF8B7B-FCFC-45CF-773C-C0190909605C}"/>
              </a:ext>
            </a:extLst>
          </p:cNvPr>
          <p:cNvSpPr>
            <a:spLocks noGrp="1"/>
          </p:cNvSpPr>
          <p:nvPr>
            <p:ph type="ftr" sz="quarter" idx="13"/>
          </p:nvPr>
        </p:nvSpPr>
        <p:spPr/>
        <p:txBody>
          <a:bodyPr/>
          <a:lstStyle/>
          <a:p>
            <a:endParaRPr lang="en-US" noProof="0" dirty="0"/>
          </a:p>
        </p:txBody>
      </p:sp>
      <p:sp>
        <p:nvSpPr>
          <p:cNvPr id="4" name="TextBox 3">
            <a:extLst>
              <a:ext uri="{FF2B5EF4-FFF2-40B4-BE49-F238E27FC236}">
                <a16:creationId xmlns:a16="http://schemas.microsoft.com/office/drawing/2014/main" id="{34BB9D9E-BEEE-51E3-062F-07D099B91776}"/>
              </a:ext>
            </a:extLst>
          </p:cNvPr>
          <p:cNvSpPr txBox="1"/>
          <p:nvPr userDrawn="1"/>
        </p:nvSpPr>
        <p:spPr>
          <a:xfrm>
            <a:off x="11163033" y="6345144"/>
            <a:ext cx="365760" cy="182880"/>
          </a:xfrm>
          <a:prstGeom prst="rect">
            <a:avLst/>
          </a:prstGeom>
          <a:solidFill>
            <a:schemeClr val="bg1"/>
          </a:solidFill>
        </p:spPr>
        <p:txBody>
          <a:bodyPr vert="horz" wrap="square" lIns="0" tIns="0" rIns="0" bIns="0" rtlCol="0" anchor="t" anchorCtr="0">
            <a:normAutofit fontScale="85000" lnSpcReduction="20000"/>
          </a:bodyPr>
          <a:lstStyle/>
          <a:p>
            <a:pPr algn="l"/>
            <a:endParaRPr lang="en-US" noProof="0" dirty="0"/>
          </a:p>
        </p:txBody>
      </p:sp>
      <p:sp>
        <p:nvSpPr>
          <p:cNvPr id="5" name="Slide Number Placeholder 7">
            <a:extLst>
              <a:ext uri="{FF2B5EF4-FFF2-40B4-BE49-F238E27FC236}">
                <a16:creationId xmlns:a16="http://schemas.microsoft.com/office/drawing/2014/main" id="{B5806568-20EF-02F7-9776-193BEBDD3B43}"/>
              </a:ext>
              <a:ext uri="{C183D7F6-B498-43B3-948B-1728B52AA6E4}">
                <adec:decorative xmlns:adec="http://schemas.microsoft.com/office/drawing/2017/decorative" val="1"/>
              </a:ext>
            </a:extLst>
          </p:cNvPr>
          <p:cNvSpPr>
            <a:spLocks noGrp="1"/>
          </p:cNvSpPr>
          <p:nvPr>
            <p:ph type="sldNum" sz="quarter" idx="12"/>
          </p:nvPr>
        </p:nvSpPr>
        <p:spPr>
          <a:xfrm>
            <a:off x="11163034" y="6967728"/>
            <a:ext cx="261660" cy="137160"/>
          </a:xfrm>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1836485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slide – Layout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3093FB-9E7B-DF03-7775-667BC9D9983F}"/>
              </a:ext>
            </a:extLst>
          </p:cNvPr>
          <p:cNvSpPr>
            <a:spLocks noGrp="1"/>
          </p:cNvSpPr>
          <p:nvPr>
            <p:ph type="title" hasCustomPrompt="1"/>
          </p:nvPr>
        </p:nvSpPr>
        <p:spPr>
          <a:xfrm>
            <a:off x="766763" y="682514"/>
            <a:ext cx="6217920" cy="532765"/>
          </a:xfrm>
        </p:spPr>
        <p:txBody>
          <a:bodyPr/>
          <a:lstStyle/>
          <a:p>
            <a:r>
              <a:rPr lang="en-US" dirty="0"/>
              <a:t>Agenda slide layout 4 - click to add title</a:t>
            </a:r>
          </a:p>
        </p:txBody>
      </p:sp>
      <p:sp>
        <p:nvSpPr>
          <p:cNvPr id="13" name="Agenda item 1">
            <a:extLst>
              <a:ext uri="{FF2B5EF4-FFF2-40B4-BE49-F238E27FC236}">
                <a16:creationId xmlns:a16="http://schemas.microsoft.com/office/drawing/2014/main" id="{10FF187A-991B-2296-9D37-DAEEC42AF38E}"/>
              </a:ext>
              <a:ext uri="{C183D7F6-B498-43B3-948B-1728B52AA6E4}">
                <adec:decorative xmlns:adec="http://schemas.microsoft.com/office/drawing/2017/decorative" val="1"/>
              </a:ext>
            </a:extLst>
          </p:cNvPr>
          <p:cNvSpPr>
            <a:spLocks noGrp="1"/>
          </p:cNvSpPr>
          <p:nvPr>
            <p:ph type="body" sz="quarter" idx="18" hasCustomPrompt="1"/>
          </p:nvPr>
        </p:nvSpPr>
        <p:spPr>
          <a:xfrm>
            <a:off x="768096" y="1656522"/>
            <a:ext cx="566928" cy="567790"/>
          </a:xfrm>
          <a:prstGeom prst="rect">
            <a:avLst/>
          </a:prstGeom>
          <a:solidFill>
            <a:srgbClr val="CCCCCC"/>
          </a:solidFill>
          <a:ln>
            <a:solidFill>
              <a:srgbClr val="CCCCCC"/>
            </a:solidFill>
          </a:ln>
        </p:spPr>
        <p:txBody>
          <a:bodyPr wrap="square" lIns="0" tIns="0" rIns="0" bIns="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p:txBody>
      </p:sp>
      <p:sp>
        <p:nvSpPr>
          <p:cNvPr id="12" name="Agenda item 1 description">
            <a:extLst>
              <a:ext uri="{FF2B5EF4-FFF2-40B4-BE49-F238E27FC236}">
                <a16:creationId xmlns:a16="http://schemas.microsoft.com/office/drawing/2014/main" id="{98A48C77-D94E-F45A-365C-EB5799D2546D}"/>
              </a:ext>
              <a:ext uri="{C183D7F6-B498-43B3-948B-1728B52AA6E4}">
                <adec:decorative xmlns:adec="http://schemas.microsoft.com/office/drawing/2017/decorative" val="0"/>
              </a:ext>
            </a:extLst>
          </p:cNvPr>
          <p:cNvSpPr>
            <a:spLocks noGrp="1"/>
          </p:cNvSpPr>
          <p:nvPr>
            <p:ph type="body" sz="quarter" idx="16" hasCustomPrompt="1"/>
          </p:nvPr>
        </p:nvSpPr>
        <p:spPr>
          <a:xfrm>
            <a:off x="1533306" y="1656522"/>
            <a:ext cx="5328000" cy="566928"/>
          </a:xfrm>
          <a:prstGeom prst="rect">
            <a:avLst/>
          </a:prstGeom>
          <a:ln>
            <a:noFill/>
          </a:ln>
        </p:spPr>
        <p:txBody>
          <a:bodyPr wrap="square" lIns="0" tIns="0" rIns="0" bIns="0" anchor="ctr" anchorCtr="0">
            <a:noAutofit/>
          </a:bodyPr>
          <a:lstStyle>
            <a:lvl1pPr marL="12700" indent="-12700" algn="l">
              <a:buNone/>
              <a:tabLst/>
              <a:defRPr sz="1800"/>
            </a:lvl1pPr>
          </a:lstStyle>
          <a:p>
            <a:pPr algn="l"/>
            <a:r>
              <a:rPr lang="en-US" noProof="0" dirty="0"/>
              <a:t>Click to add agenda item 1</a:t>
            </a:r>
          </a:p>
        </p:txBody>
      </p:sp>
      <p:sp>
        <p:nvSpPr>
          <p:cNvPr id="6" name="Agenda line 1 Placeholder">
            <a:extLst>
              <a:ext uri="{FF2B5EF4-FFF2-40B4-BE49-F238E27FC236}">
                <a16:creationId xmlns:a16="http://schemas.microsoft.com/office/drawing/2014/main" id="{257172E3-3355-D363-396B-8BF62229E6FD}"/>
              </a:ext>
              <a:ext uri="{C183D7F6-B498-43B3-948B-1728B52AA6E4}">
                <adec:decorative xmlns:adec="http://schemas.microsoft.com/office/drawing/2017/decorative" val="1"/>
              </a:ext>
            </a:extLst>
          </p:cNvPr>
          <p:cNvSpPr>
            <a:spLocks noGrp="1"/>
          </p:cNvSpPr>
          <p:nvPr>
            <p:ph sz="quarter" idx="38" hasCustomPrompt="1"/>
          </p:nvPr>
        </p:nvSpPr>
        <p:spPr>
          <a:xfrm>
            <a:off x="1531937" y="2212848"/>
            <a:ext cx="5328000" cy="9144"/>
          </a:xfrm>
          <a:prstGeom prst="rect">
            <a:avLst/>
          </a:prstGeom>
          <a:solidFill>
            <a:srgbClr val="CCCCCC"/>
          </a:solidFill>
          <a:ln>
            <a:noFill/>
          </a:ln>
        </p:spPr>
        <p:txBody>
          <a:bodyPr/>
          <a:lstStyle>
            <a:lvl1pPr marL="0" indent="0">
              <a:buNone/>
              <a:defRPr sz="100">
                <a:solidFill>
                  <a:schemeClr val="tx1"/>
                </a:solidFill>
              </a:defRPr>
            </a:lvl1pPr>
          </a:lstStyle>
          <a:p>
            <a:pPr lvl="0"/>
            <a:r>
              <a:rPr lang="en-US" noProof="0" dirty="0"/>
              <a:t>.</a:t>
            </a:r>
          </a:p>
        </p:txBody>
      </p:sp>
      <p:sp>
        <p:nvSpPr>
          <p:cNvPr id="15" name="Agenda item 2">
            <a:extLst>
              <a:ext uri="{FF2B5EF4-FFF2-40B4-BE49-F238E27FC236}">
                <a16:creationId xmlns:a16="http://schemas.microsoft.com/office/drawing/2014/main" id="{2D77AD32-FE01-AAA7-1AA3-59E2CD04FE9A}"/>
              </a:ext>
              <a:ext uri="{C183D7F6-B498-43B3-948B-1728B52AA6E4}">
                <adec:decorative xmlns:adec="http://schemas.microsoft.com/office/drawing/2017/decorative" val="1"/>
              </a:ext>
            </a:extLst>
          </p:cNvPr>
          <p:cNvSpPr>
            <a:spLocks noGrp="1"/>
          </p:cNvSpPr>
          <p:nvPr>
            <p:ph type="body" sz="quarter" idx="19" hasCustomPrompt="1"/>
          </p:nvPr>
        </p:nvSpPr>
        <p:spPr>
          <a:xfrm>
            <a:off x="768096" y="2430225"/>
            <a:ext cx="566928" cy="567790"/>
          </a:xfrm>
          <a:prstGeom prst="rect">
            <a:avLst/>
          </a:prstGeom>
          <a:solidFill>
            <a:srgbClr val="CCCCCC"/>
          </a:solidFill>
          <a:ln>
            <a:solidFill>
              <a:srgbClr val="CCCCCC"/>
            </a:solidFill>
          </a:ln>
        </p:spPr>
        <p:txBody>
          <a:bodyPr wrap="square" lIns="0" tIns="0" rIns="0" bIns="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p:txBody>
      </p:sp>
      <p:sp>
        <p:nvSpPr>
          <p:cNvPr id="33" name="Agenda item 2 description">
            <a:extLst>
              <a:ext uri="{FF2B5EF4-FFF2-40B4-BE49-F238E27FC236}">
                <a16:creationId xmlns:a16="http://schemas.microsoft.com/office/drawing/2014/main" id="{8AB164F9-C2DE-460C-03EB-191C8F2D034C}"/>
              </a:ext>
              <a:ext uri="{C183D7F6-B498-43B3-948B-1728B52AA6E4}">
                <adec:decorative xmlns:adec="http://schemas.microsoft.com/office/drawing/2017/decorative" val="0"/>
              </a:ext>
            </a:extLst>
          </p:cNvPr>
          <p:cNvSpPr>
            <a:spLocks noGrp="1"/>
          </p:cNvSpPr>
          <p:nvPr>
            <p:ph type="body" sz="quarter" idx="27" hasCustomPrompt="1"/>
          </p:nvPr>
        </p:nvSpPr>
        <p:spPr>
          <a:xfrm>
            <a:off x="1531220" y="2430225"/>
            <a:ext cx="5324694" cy="566928"/>
          </a:xfrm>
          <a:prstGeom prst="rect">
            <a:avLst/>
          </a:prstGeom>
          <a:ln>
            <a:noFill/>
          </a:ln>
        </p:spPr>
        <p:txBody>
          <a:bodyPr wrap="square" lIns="0" tIns="0" rIns="0" bIns="0" anchor="ctr" anchorCtr="0">
            <a:noAutofit/>
          </a:bodyPr>
          <a:lstStyle>
            <a:lvl1pPr marL="12700" indent="-12700" algn="l">
              <a:buNone/>
              <a:tabLst/>
              <a:defRPr sz="1800"/>
            </a:lvl1pPr>
          </a:lstStyle>
          <a:p>
            <a:pPr algn="l"/>
            <a:r>
              <a:rPr lang="en-US" noProof="0" dirty="0"/>
              <a:t>Click to add agenda item 2</a:t>
            </a:r>
          </a:p>
        </p:txBody>
      </p:sp>
      <p:sp>
        <p:nvSpPr>
          <p:cNvPr id="7" name="Agenda line 2 Placeholder">
            <a:extLst>
              <a:ext uri="{FF2B5EF4-FFF2-40B4-BE49-F238E27FC236}">
                <a16:creationId xmlns:a16="http://schemas.microsoft.com/office/drawing/2014/main" id="{1D6E6D62-436F-5CA4-D0E5-064A2FA06AD4}"/>
              </a:ext>
              <a:ext uri="{C183D7F6-B498-43B3-948B-1728B52AA6E4}">
                <adec:decorative xmlns:adec="http://schemas.microsoft.com/office/drawing/2017/decorative" val="1"/>
              </a:ext>
            </a:extLst>
          </p:cNvPr>
          <p:cNvSpPr>
            <a:spLocks noGrp="1"/>
          </p:cNvSpPr>
          <p:nvPr>
            <p:ph sz="quarter" idx="39" hasCustomPrompt="1"/>
          </p:nvPr>
        </p:nvSpPr>
        <p:spPr>
          <a:xfrm>
            <a:off x="1536192" y="2990088"/>
            <a:ext cx="5328000" cy="9144"/>
          </a:xfrm>
          <a:prstGeom prst="rect">
            <a:avLst/>
          </a:prstGeom>
          <a:solidFill>
            <a:srgbClr val="CCCCCC"/>
          </a:solidFill>
        </p:spPr>
        <p:txBody>
          <a:bodyPr/>
          <a:lstStyle>
            <a:lvl1pPr marL="0" indent="0">
              <a:buNone/>
              <a:defRPr sz="100">
                <a:solidFill>
                  <a:schemeClr val="tx1"/>
                </a:solidFill>
              </a:defRPr>
            </a:lvl1pPr>
          </a:lstStyle>
          <a:p>
            <a:pPr lvl="0"/>
            <a:r>
              <a:rPr lang="en-US" noProof="0" dirty="0"/>
              <a:t>.</a:t>
            </a:r>
          </a:p>
        </p:txBody>
      </p:sp>
      <p:sp>
        <p:nvSpPr>
          <p:cNvPr id="17" name="Agenda item 3">
            <a:extLst>
              <a:ext uri="{FF2B5EF4-FFF2-40B4-BE49-F238E27FC236}">
                <a16:creationId xmlns:a16="http://schemas.microsoft.com/office/drawing/2014/main" id="{D2842598-505D-2249-A666-03620A6069BE}"/>
              </a:ext>
              <a:ext uri="{C183D7F6-B498-43B3-948B-1728B52AA6E4}">
                <adec:decorative xmlns:adec="http://schemas.microsoft.com/office/drawing/2017/decorative" val="1"/>
              </a:ext>
            </a:extLst>
          </p:cNvPr>
          <p:cNvSpPr>
            <a:spLocks noGrp="1"/>
          </p:cNvSpPr>
          <p:nvPr>
            <p:ph type="body" sz="quarter" idx="20" hasCustomPrompt="1"/>
          </p:nvPr>
        </p:nvSpPr>
        <p:spPr>
          <a:xfrm>
            <a:off x="768096" y="3203928"/>
            <a:ext cx="566928" cy="567790"/>
          </a:xfrm>
          <a:prstGeom prst="rect">
            <a:avLst/>
          </a:prstGeom>
          <a:solidFill>
            <a:srgbClr val="CCCCCC"/>
          </a:solidFill>
          <a:ln>
            <a:solidFill>
              <a:srgbClr val="CCCCCC"/>
            </a:solidFill>
          </a:ln>
        </p:spPr>
        <p:txBody>
          <a:bodyPr wrap="square" lIns="0" tIns="0" rIns="0" bIns="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p:txBody>
      </p:sp>
      <p:sp>
        <p:nvSpPr>
          <p:cNvPr id="34" name="Agenda item 3 description">
            <a:extLst>
              <a:ext uri="{FF2B5EF4-FFF2-40B4-BE49-F238E27FC236}">
                <a16:creationId xmlns:a16="http://schemas.microsoft.com/office/drawing/2014/main" id="{0B284BE8-B9B1-CE6C-820E-BE74D3DFF39E}"/>
              </a:ext>
              <a:ext uri="{C183D7F6-B498-43B3-948B-1728B52AA6E4}">
                <adec:decorative xmlns:adec="http://schemas.microsoft.com/office/drawing/2017/decorative" val="0"/>
              </a:ext>
            </a:extLst>
          </p:cNvPr>
          <p:cNvSpPr>
            <a:spLocks noGrp="1"/>
          </p:cNvSpPr>
          <p:nvPr>
            <p:ph type="body" sz="quarter" idx="28" hasCustomPrompt="1"/>
          </p:nvPr>
        </p:nvSpPr>
        <p:spPr>
          <a:xfrm>
            <a:off x="1531220" y="3203928"/>
            <a:ext cx="5324694" cy="566928"/>
          </a:xfrm>
          <a:prstGeom prst="rect">
            <a:avLst/>
          </a:prstGeom>
          <a:ln>
            <a:noFill/>
          </a:ln>
        </p:spPr>
        <p:txBody>
          <a:bodyPr wrap="square" lIns="0" tIns="0" rIns="0" bIns="0" anchor="ctr" anchorCtr="0">
            <a:noAutofit/>
          </a:bodyPr>
          <a:lstStyle>
            <a:lvl1pPr marL="12700" indent="-12700" algn="l">
              <a:buNone/>
              <a:tabLst/>
              <a:defRPr sz="1800"/>
            </a:lvl1pPr>
          </a:lstStyle>
          <a:p>
            <a:pPr algn="l"/>
            <a:r>
              <a:rPr lang="en-US" noProof="0" dirty="0"/>
              <a:t>Click to add agenda item 3</a:t>
            </a:r>
          </a:p>
        </p:txBody>
      </p:sp>
      <p:sp>
        <p:nvSpPr>
          <p:cNvPr id="9" name="Agenda line 3 Placeholder">
            <a:extLst>
              <a:ext uri="{FF2B5EF4-FFF2-40B4-BE49-F238E27FC236}">
                <a16:creationId xmlns:a16="http://schemas.microsoft.com/office/drawing/2014/main" id="{64FEA698-3CEC-142B-2103-2537506FF81C}"/>
              </a:ext>
              <a:ext uri="{C183D7F6-B498-43B3-948B-1728B52AA6E4}">
                <adec:decorative xmlns:adec="http://schemas.microsoft.com/office/drawing/2017/decorative" val="1"/>
              </a:ext>
            </a:extLst>
          </p:cNvPr>
          <p:cNvSpPr>
            <a:spLocks noGrp="1"/>
          </p:cNvSpPr>
          <p:nvPr>
            <p:ph sz="quarter" idx="40" hasCustomPrompt="1"/>
          </p:nvPr>
        </p:nvSpPr>
        <p:spPr>
          <a:xfrm>
            <a:off x="1536192" y="3767328"/>
            <a:ext cx="5328000" cy="9144"/>
          </a:xfrm>
          <a:prstGeom prst="rect">
            <a:avLst/>
          </a:prstGeom>
          <a:solidFill>
            <a:srgbClr val="CCCCCC"/>
          </a:solidFill>
        </p:spPr>
        <p:txBody>
          <a:bodyPr/>
          <a:lstStyle>
            <a:lvl1pPr marL="0" indent="0">
              <a:buNone/>
              <a:defRPr sz="100">
                <a:solidFill>
                  <a:schemeClr val="tx1"/>
                </a:solidFill>
              </a:defRPr>
            </a:lvl1pPr>
          </a:lstStyle>
          <a:p>
            <a:pPr lvl="0"/>
            <a:r>
              <a:rPr lang="en-US" noProof="0" dirty="0"/>
              <a:t>.</a:t>
            </a:r>
          </a:p>
        </p:txBody>
      </p:sp>
      <p:sp>
        <p:nvSpPr>
          <p:cNvPr id="32" name="Agenda item 4">
            <a:extLst>
              <a:ext uri="{FF2B5EF4-FFF2-40B4-BE49-F238E27FC236}">
                <a16:creationId xmlns:a16="http://schemas.microsoft.com/office/drawing/2014/main" id="{90361265-A14F-E476-D9E5-D44560CA5164}"/>
              </a:ext>
              <a:ext uri="{C183D7F6-B498-43B3-948B-1728B52AA6E4}">
                <adec:decorative xmlns:adec="http://schemas.microsoft.com/office/drawing/2017/decorative" val="1"/>
              </a:ext>
            </a:extLst>
          </p:cNvPr>
          <p:cNvSpPr>
            <a:spLocks noGrp="1"/>
          </p:cNvSpPr>
          <p:nvPr>
            <p:ph type="body" sz="quarter" idx="26" hasCustomPrompt="1"/>
          </p:nvPr>
        </p:nvSpPr>
        <p:spPr>
          <a:xfrm>
            <a:off x="768096" y="3977631"/>
            <a:ext cx="566928" cy="567790"/>
          </a:xfrm>
          <a:prstGeom prst="rect">
            <a:avLst/>
          </a:prstGeom>
          <a:solidFill>
            <a:srgbClr val="CCCCCC"/>
          </a:solidFill>
          <a:ln>
            <a:solidFill>
              <a:srgbClr val="CCCCCC"/>
            </a:solidFill>
          </a:ln>
        </p:spPr>
        <p:txBody>
          <a:bodyPr wrap="square" lIns="0" tIns="0" rIns="0" bIns="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p:txBody>
      </p:sp>
      <p:sp>
        <p:nvSpPr>
          <p:cNvPr id="35" name="Agenda item 4 description">
            <a:extLst>
              <a:ext uri="{FF2B5EF4-FFF2-40B4-BE49-F238E27FC236}">
                <a16:creationId xmlns:a16="http://schemas.microsoft.com/office/drawing/2014/main" id="{8520F02C-48BD-F94F-1559-1FBBBB1E9B72}"/>
              </a:ext>
              <a:ext uri="{C183D7F6-B498-43B3-948B-1728B52AA6E4}">
                <adec:decorative xmlns:adec="http://schemas.microsoft.com/office/drawing/2017/decorative" val="0"/>
              </a:ext>
            </a:extLst>
          </p:cNvPr>
          <p:cNvSpPr>
            <a:spLocks noGrp="1"/>
          </p:cNvSpPr>
          <p:nvPr>
            <p:ph type="body" sz="quarter" idx="29" hasCustomPrompt="1"/>
          </p:nvPr>
        </p:nvSpPr>
        <p:spPr>
          <a:xfrm>
            <a:off x="1531220" y="3977631"/>
            <a:ext cx="5324694" cy="566928"/>
          </a:xfrm>
          <a:prstGeom prst="rect">
            <a:avLst/>
          </a:prstGeom>
          <a:ln>
            <a:noFill/>
          </a:ln>
        </p:spPr>
        <p:txBody>
          <a:bodyPr wrap="square" lIns="0" tIns="0" rIns="0" bIns="0" anchor="ctr" anchorCtr="0">
            <a:noAutofit/>
          </a:bodyPr>
          <a:lstStyle>
            <a:lvl1pPr marL="12700" indent="-12700" algn="l">
              <a:buNone/>
              <a:tabLst/>
              <a:defRPr sz="1800"/>
            </a:lvl1pPr>
          </a:lstStyle>
          <a:p>
            <a:pPr algn="l"/>
            <a:r>
              <a:rPr lang="en-US" noProof="0" dirty="0"/>
              <a:t>Click to add agenda item 4 </a:t>
            </a:r>
          </a:p>
        </p:txBody>
      </p:sp>
      <p:sp>
        <p:nvSpPr>
          <p:cNvPr id="14" name="Agenda line 4 Placeholder">
            <a:extLst>
              <a:ext uri="{FF2B5EF4-FFF2-40B4-BE49-F238E27FC236}">
                <a16:creationId xmlns:a16="http://schemas.microsoft.com/office/drawing/2014/main" id="{294815D1-A6FC-7FA3-10FF-2B021C27896E}"/>
              </a:ext>
              <a:ext uri="{C183D7F6-B498-43B3-948B-1728B52AA6E4}">
                <adec:decorative xmlns:adec="http://schemas.microsoft.com/office/drawing/2017/decorative" val="1"/>
              </a:ext>
            </a:extLst>
          </p:cNvPr>
          <p:cNvSpPr>
            <a:spLocks noGrp="1"/>
          </p:cNvSpPr>
          <p:nvPr>
            <p:ph sz="quarter" idx="42" hasCustomPrompt="1"/>
          </p:nvPr>
        </p:nvSpPr>
        <p:spPr>
          <a:xfrm>
            <a:off x="1536192" y="4535424"/>
            <a:ext cx="5328000" cy="9144"/>
          </a:xfrm>
          <a:prstGeom prst="rect">
            <a:avLst/>
          </a:prstGeom>
          <a:solidFill>
            <a:srgbClr val="CCCCCC"/>
          </a:solidFill>
        </p:spPr>
        <p:txBody>
          <a:bodyPr/>
          <a:lstStyle>
            <a:lvl1pPr marL="0" indent="0">
              <a:buNone/>
              <a:defRPr sz="100">
                <a:solidFill>
                  <a:schemeClr val="tx1"/>
                </a:solidFill>
              </a:defRPr>
            </a:lvl1pPr>
          </a:lstStyle>
          <a:p>
            <a:pPr lvl="0"/>
            <a:r>
              <a:rPr lang="en-US" noProof="0" dirty="0"/>
              <a:t>.</a:t>
            </a:r>
          </a:p>
        </p:txBody>
      </p:sp>
      <p:sp>
        <p:nvSpPr>
          <p:cNvPr id="19" name="Agenda item 5">
            <a:extLst>
              <a:ext uri="{FF2B5EF4-FFF2-40B4-BE49-F238E27FC236}">
                <a16:creationId xmlns:a16="http://schemas.microsoft.com/office/drawing/2014/main" id="{9BC64A6F-E796-8052-BDC4-C41A84E890AC}"/>
              </a:ext>
              <a:ext uri="{C183D7F6-B498-43B3-948B-1728B52AA6E4}">
                <adec:decorative xmlns:adec="http://schemas.microsoft.com/office/drawing/2017/decorative" val="1"/>
              </a:ext>
            </a:extLst>
          </p:cNvPr>
          <p:cNvSpPr>
            <a:spLocks noGrp="1"/>
          </p:cNvSpPr>
          <p:nvPr>
            <p:ph type="body" sz="quarter" idx="22" hasCustomPrompt="1"/>
          </p:nvPr>
        </p:nvSpPr>
        <p:spPr>
          <a:xfrm>
            <a:off x="768096" y="4751334"/>
            <a:ext cx="566928" cy="567790"/>
          </a:xfrm>
          <a:prstGeom prst="rect">
            <a:avLst/>
          </a:prstGeom>
          <a:solidFill>
            <a:srgbClr val="CCCCCC"/>
          </a:solidFill>
          <a:ln>
            <a:solidFill>
              <a:srgbClr val="CCCCCC"/>
            </a:solidFill>
          </a:ln>
        </p:spPr>
        <p:txBody>
          <a:bodyPr wrap="square" lIns="0" tIns="0" rIns="0" bIns="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p:txBody>
      </p:sp>
      <p:sp>
        <p:nvSpPr>
          <p:cNvPr id="36" name="Agenda item 5 description">
            <a:extLst>
              <a:ext uri="{FF2B5EF4-FFF2-40B4-BE49-F238E27FC236}">
                <a16:creationId xmlns:a16="http://schemas.microsoft.com/office/drawing/2014/main" id="{2A36E3F2-5923-CCBC-97A9-3E586E1CF53B}"/>
              </a:ext>
              <a:ext uri="{C183D7F6-B498-43B3-948B-1728B52AA6E4}">
                <adec:decorative xmlns:adec="http://schemas.microsoft.com/office/drawing/2017/decorative" val="0"/>
              </a:ext>
            </a:extLst>
          </p:cNvPr>
          <p:cNvSpPr>
            <a:spLocks noGrp="1"/>
          </p:cNvSpPr>
          <p:nvPr>
            <p:ph type="body" sz="quarter" idx="30" hasCustomPrompt="1"/>
          </p:nvPr>
        </p:nvSpPr>
        <p:spPr>
          <a:xfrm>
            <a:off x="1531220" y="4751334"/>
            <a:ext cx="5324694" cy="566928"/>
          </a:xfrm>
          <a:prstGeom prst="rect">
            <a:avLst/>
          </a:prstGeom>
          <a:ln>
            <a:noFill/>
          </a:ln>
        </p:spPr>
        <p:txBody>
          <a:bodyPr wrap="square" lIns="0" tIns="0" rIns="0" bIns="0" anchor="ctr" anchorCtr="0">
            <a:noAutofit/>
          </a:bodyPr>
          <a:lstStyle>
            <a:lvl1pPr marL="12700" indent="-12700" algn="l">
              <a:buNone/>
              <a:tabLst/>
              <a:defRPr sz="1800"/>
            </a:lvl1pPr>
          </a:lstStyle>
          <a:p>
            <a:pPr algn="l"/>
            <a:r>
              <a:rPr lang="en-US" noProof="0" dirty="0"/>
              <a:t>Click to add agenda item 5</a:t>
            </a:r>
          </a:p>
        </p:txBody>
      </p:sp>
      <p:sp>
        <p:nvSpPr>
          <p:cNvPr id="16" name="Agenda line 5 Placeholder">
            <a:extLst>
              <a:ext uri="{FF2B5EF4-FFF2-40B4-BE49-F238E27FC236}">
                <a16:creationId xmlns:a16="http://schemas.microsoft.com/office/drawing/2014/main" id="{5BC826FD-42D6-F330-42BD-1B51308F53DA}"/>
              </a:ext>
              <a:ext uri="{C183D7F6-B498-43B3-948B-1728B52AA6E4}">
                <adec:decorative xmlns:adec="http://schemas.microsoft.com/office/drawing/2017/decorative" val="1"/>
              </a:ext>
            </a:extLst>
          </p:cNvPr>
          <p:cNvSpPr>
            <a:spLocks noGrp="1"/>
          </p:cNvSpPr>
          <p:nvPr>
            <p:ph sz="quarter" idx="43" hasCustomPrompt="1"/>
          </p:nvPr>
        </p:nvSpPr>
        <p:spPr>
          <a:xfrm>
            <a:off x="1536192" y="5312664"/>
            <a:ext cx="5328000" cy="9144"/>
          </a:xfrm>
          <a:prstGeom prst="rect">
            <a:avLst/>
          </a:prstGeom>
          <a:solidFill>
            <a:srgbClr val="CCCCCC"/>
          </a:solidFill>
        </p:spPr>
        <p:txBody>
          <a:bodyPr/>
          <a:lstStyle>
            <a:lvl1pPr marL="0" indent="0">
              <a:buNone/>
              <a:defRPr sz="100">
                <a:solidFill>
                  <a:schemeClr val="tx1"/>
                </a:solidFill>
              </a:defRPr>
            </a:lvl1pPr>
          </a:lstStyle>
          <a:p>
            <a:pPr lvl="0"/>
            <a:r>
              <a:rPr lang="en-US" noProof="0" dirty="0"/>
              <a:t>.</a:t>
            </a:r>
          </a:p>
        </p:txBody>
      </p:sp>
      <p:sp>
        <p:nvSpPr>
          <p:cNvPr id="21" name="Agenda item 6">
            <a:extLst>
              <a:ext uri="{FF2B5EF4-FFF2-40B4-BE49-F238E27FC236}">
                <a16:creationId xmlns:a16="http://schemas.microsoft.com/office/drawing/2014/main" id="{1B9398C7-9BFD-530A-AAD5-5DB929ACE1DB}"/>
              </a:ext>
              <a:ext uri="{C183D7F6-B498-43B3-948B-1728B52AA6E4}">
                <adec:decorative xmlns:adec="http://schemas.microsoft.com/office/drawing/2017/decorative" val="1"/>
              </a:ext>
            </a:extLst>
          </p:cNvPr>
          <p:cNvSpPr>
            <a:spLocks noGrp="1"/>
          </p:cNvSpPr>
          <p:nvPr>
            <p:ph type="body" sz="quarter" idx="24" hasCustomPrompt="1"/>
          </p:nvPr>
        </p:nvSpPr>
        <p:spPr>
          <a:xfrm>
            <a:off x="768096" y="5525036"/>
            <a:ext cx="566928" cy="567790"/>
          </a:xfrm>
          <a:prstGeom prst="rect">
            <a:avLst/>
          </a:prstGeom>
          <a:solidFill>
            <a:srgbClr val="CCCCCC"/>
          </a:solidFill>
          <a:ln>
            <a:solidFill>
              <a:srgbClr val="CCCCCC"/>
            </a:solidFill>
          </a:ln>
        </p:spPr>
        <p:txBody>
          <a:bodyPr wrap="square" lIns="0" tIns="0" rIns="0" bIns="0" anchor="ctr">
            <a:noAutofit/>
          </a:bodyP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a:t>X</a:t>
            </a:r>
          </a:p>
        </p:txBody>
      </p:sp>
      <p:sp>
        <p:nvSpPr>
          <p:cNvPr id="37" name="Agenda item 6 description">
            <a:extLst>
              <a:ext uri="{FF2B5EF4-FFF2-40B4-BE49-F238E27FC236}">
                <a16:creationId xmlns:a16="http://schemas.microsoft.com/office/drawing/2014/main" id="{7D7BE22F-DA85-C34B-5FFD-B711790E06D2}"/>
              </a:ext>
              <a:ext uri="{C183D7F6-B498-43B3-948B-1728B52AA6E4}">
                <adec:decorative xmlns:adec="http://schemas.microsoft.com/office/drawing/2017/decorative" val="0"/>
              </a:ext>
            </a:extLst>
          </p:cNvPr>
          <p:cNvSpPr>
            <a:spLocks noGrp="1"/>
          </p:cNvSpPr>
          <p:nvPr>
            <p:ph type="body" sz="quarter" idx="31" hasCustomPrompt="1"/>
          </p:nvPr>
        </p:nvSpPr>
        <p:spPr>
          <a:xfrm>
            <a:off x="1531220" y="5525036"/>
            <a:ext cx="5324694" cy="566928"/>
          </a:xfrm>
          <a:prstGeom prst="rect">
            <a:avLst/>
          </a:prstGeom>
          <a:ln>
            <a:noFill/>
          </a:ln>
        </p:spPr>
        <p:txBody>
          <a:bodyPr wrap="square" lIns="0" tIns="0" rIns="0" bIns="0" anchor="ctr" anchorCtr="0">
            <a:noAutofit/>
          </a:bodyPr>
          <a:lstStyle>
            <a:lvl1pPr marL="12700" indent="-12700" algn="l">
              <a:buNone/>
              <a:tabLst/>
              <a:defRPr sz="1800"/>
            </a:lvl1pPr>
          </a:lstStyle>
          <a:p>
            <a:pPr algn="l"/>
            <a:r>
              <a:rPr lang="en-US" noProof="0" dirty="0"/>
              <a:t>Click to add agenda item 6</a:t>
            </a:r>
          </a:p>
        </p:txBody>
      </p:sp>
      <p:sp>
        <p:nvSpPr>
          <p:cNvPr id="11" name="Agenda line 6 Placeholder">
            <a:extLst>
              <a:ext uri="{FF2B5EF4-FFF2-40B4-BE49-F238E27FC236}">
                <a16:creationId xmlns:a16="http://schemas.microsoft.com/office/drawing/2014/main" id="{69551B19-5FB8-119B-B488-08BCF0E6B506}"/>
              </a:ext>
              <a:ext uri="{C183D7F6-B498-43B3-948B-1728B52AA6E4}">
                <adec:decorative xmlns:adec="http://schemas.microsoft.com/office/drawing/2017/decorative" val="1"/>
              </a:ext>
            </a:extLst>
          </p:cNvPr>
          <p:cNvSpPr>
            <a:spLocks noGrp="1"/>
          </p:cNvSpPr>
          <p:nvPr>
            <p:ph sz="quarter" idx="41" hasCustomPrompt="1"/>
          </p:nvPr>
        </p:nvSpPr>
        <p:spPr>
          <a:xfrm>
            <a:off x="1536192" y="6080759"/>
            <a:ext cx="5328000" cy="9144"/>
          </a:xfrm>
          <a:prstGeom prst="rect">
            <a:avLst/>
          </a:prstGeom>
          <a:solidFill>
            <a:srgbClr val="CCCCCC"/>
          </a:solidFill>
          <a:ln>
            <a:noFill/>
          </a:ln>
        </p:spPr>
        <p:txBody>
          <a:bodyPr/>
          <a:lstStyle>
            <a:lvl1pPr marL="0" indent="0">
              <a:buNone/>
              <a:defRPr sz="100">
                <a:solidFill>
                  <a:schemeClr val="tx1"/>
                </a:solidFill>
              </a:defRPr>
            </a:lvl1pPr>
          </a:lstStyle>
          <a:p>
            <a:pPr lvl="0"/>
            <a:r>
              <a:rPr lang="en-US" noProof="0" dirty="0"/>
              <a:t>.</a:t>
            </a:r>
          </a:p>
        </p:txBody>
      </p:sp>
      <p:sp>
        <p:nvSpPr>
          <p:cNvPr id="10" name="Picture Placeholder 20">
            <a:extLst>
              <a:ext uri="{FF2B5EF4-FFF2-40B4-BE49-F238E27FC236}">
                <a16:creationId xmlns:a16="http://schemas.microsoft.com/office/drawing/2014/main" id="{248D24D7-EC9C-F974-7D82-7F4B6F87926D}"/>
              </a:ext>
              <a:ext uri="{C183D7F6-B498-43B3-948B-1728B52AA6E4}">
                <adec:decorative xmlns:adec="http://schemas.microsoft.com/office/drawing/2017/decorative" val="1"/>
              </a:ext>
            </a:extLst>
          </p:cNvPr>
          <p:cNvSpPr>
            <a:spLocks noGrp="1"/>
          </p:cNvSpPr>
          <p:nvPr>
            <p:ph type="pic" sz="quarter" idx="14" hasCustomPrompt="1"/>
          </p:nvPr>
        </p:nvSpPr>
        <p:spPr>
          <a:xfrm>
            <a:off x="7620000" y="765176"/>
            <a:ext cx="3805238" cy="5327650"/>
          </a:xfrm>
          <a:prstGeom prst="rect">
            <a:avLst/>
          </a:prstGeom>
        </p:spPr>
        <p:txBody>
          <a:bodyPr lIns="0" tIns="0" rIns="0" bIns="0">
            <a:noAutofit/>
          </a:bodyPr>
          <a:lstStyle>
            <a:lvl1pPr marL="0" indent="0">
              <a:spcBef>
                <a:spcPts val="500"/>
              </a:spcBef>
              <a:buNone/>
              <a:defRPr lang="en-GB" sz="1800" kern="1200" baseline="0" noProof="0" dirty="0" smtClean="0">
                <a:solidFill>
                  <a:schemeClr val="tx1"/>
                </a:solidFill>
                <a:latin typeface="Arial" pitchFamily="34" charset="0"/>
                <a:ea typeface="+mn-ea"/>
                <a:cs typeface="+mn-cs"/>
                <a:sym typeface="Wingdings" panose="05000000000000000000" pitchFamily="2" charset="2"/>
              </a:defRPr>
            </a:lvl1pPr>
          </a:lstStyle>
          <a:p>
            <a:r>
              <a:rPr lang="en-US" noProof="0" dirty="0"/>
              <a:t>Click icon to add image. Images are available to download from the Brand Source image librarybrand.cgi.com</a:t>
            </a:r>
          </a:p>
        </p:txBody>
      </p:sp>
      <p:sp>
        <p:nvSpPr>
          <p:cNvPr id="2" name="Footer Placeholder 1">
            <a:extLst>
              <a:ext uri="{FF2B5EF4-FFF2-40B4-BE49-F238E27FC236}">
                <a16:creationId xmlns:a16="http://schemas.microsoft.com/office/drawing/2014/main" id="{11E23B5B-86A5-9929-E075-CFDE6B46C894}"/>
              </a:ext>
              <a:ext uri="{C183D7F6-B498-43B3-948B-1728B52AA6E4}">
                <adec:decorative xmlns:adec="http://schemas.microsoft.com/office/drawing/2017/decorative" val="1"/>
              </a:ext>
            </a:extLst>
          </p:cNvPr>
          <p:cNvSpPr>
            <a:spLocks noGrp="1"/>
          </p:cNvSpPr>
          <p:nvPr>
            <p:ph type="ftr" sz="quarter" idx="45"/>
          </p:nvPr>
        </p:nvSpPr>
        <p:spPr/>
        <p:txBody>
          <a:bodyPr/>
          <a:lstStyle/>
          <a:p>
            <a:endParaRPr lang="en-US" noProof="0" dirty="0"/>
          </a:p>
        </p:txBody>
      </p:sp>
      <p:sp>
        <p:nvSpPr>
          <p:cNvPr id="4" name="Slide Number Placeholder 3">
            <a:extLst>
              <a:ext uri="{FF2B5EF4-FFF2-40B4-BE49-F238E27FC236}">
                <a16:creationId xmlns:a16="http://schemas.microsoft.com/office/drawing/2014/main" id="{8C7834B6-7F1E-DDCB-2FF1-903263236C2C}"/>
              </a:ext>
              <a:ext uri="{C183D7F6-B498-43B3-948B-1728B52AA6E4}">
                <adec:decorative xmlns:adec="http://schemas.microsoft.com/office/drawing/2017/decorative" val="1"/>
              </a:ext>
            </a:extLst>
          </p:cNvPr>
          <p:cNvSpPr>
            <a:spLocks noGrp="1"/>
          </p:cNvSpPr>
          <p:nvPr>
            <p:ph type="sldNum" sz="quarter" idx="11"/>
          </p:nvPr>
        </p:nvSpPr>
        <p:spPr/>
        <p:txBody>
          <a:body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170448321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ead Only - End of slide layouts">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39E471-216A-F16D-9EED-678F84B8F90D}"/>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dirty="0"/>
          </a:p>
        </p:txBody>
      </p:sp>
      <p:sp>
        <p:nvSpPr>
          <p:cNvPr id="8" name="Slide Number Placeholder 7">
            <a:extLst>
              <a:ext uri="{FF2B5EF4-FFF2-40B4-BE49-F238E27FC236}">
                <a16:creationId xmlns:a16="http://schemas.microsoft.com/office/drawing/2014/main" id="{F005B678-1769-99EA-ECF6-E729115A540D}"/>
              </a:ext>
              <a:ext uri="{C183D7F6-B498-43B3-948B-1728B52AA6E4}">
                <adec:decorative xmlns:adec="http://schemas.microsoft.com/office/drawing/2017/decorative" val="1"/>
              </a:ext>
            </a:extLst>
          </p:cNvPr>
          <p:cNvSpPr>
            <a:spLocks noGrp="1"/>
          </p:cNvSpPr>
          <p:nvPr>
            <p:ph type="sldNum" sz="quarter" idx="12"/>
          </p:nvPr>
        </p:nvSpPr>
        <p:spPr/>
        <p:txBody>
          <a:bodyPr/>
          <a:lstStyle/>
          <a:p>
            <a:fld id="{525A3C56-E491-49B2-93F3-63532DF516BC}" type="slidenum">
              <a:rPr lang="en-US" noProof="0" smtClean="0"/>
              <a:pPr/>
              <a:t>‹#›</a:t>
            </a:fld>
            <a:endParaRPr lang="en-US" noProof="0" dirty="0"/>
          </a:p>
        </p:txBody>
      </p:sp>
      <p:sp>
        <p:nvSpPr>
          <p:cNvPr id="4" name="TextBox 3">
            <a:extLst>
              <a:ext uri="{FF2B5EF4-FFF2-40B4-BE49-F238E27FC236}">
                <a16:creationId xmlns:a16="http://schemas.microsoft.com/office/drawing/2014/main" id="{BCED8B9F-977E-4292-9524-3F0A97972769}"/>
              </a:ext>
            </a:extLst>
          </p:cNvPr>
          <p:cNvSpPr txBox="1"/>
          <p:nvPr userDrawn="1"/>
        </p:nvSpPr>
        <p:spPr>
          <a:xfrm>
            <a:off x="0" y="0"/>
            <a:ext cx="12192000" cy="6858000"/>
          </a:xfrm>
          <a:prstGeom prst="rect">
            <a:avLst/>
          </a:prstGeom>
          <a:solidFill>
            <a:srgbClr val="333333"/>
          </a:solidFill>
        </p:spPr>
        <p:txBody>
          <a:bodyPr vert="horz" wrap="square" lIns="0" tIns="0" rIns="0" bIns="0" rtlCol="0" anchor="t" anchorCtr="0">
            <a:normAutofit/>
          </a:bodyPr>
          <a:lstStyle/>
          <a:p>
            <a:pPr algn="ctr"/>
            <a:endParaRPr lang="en-US" sz="34400" dirty="0">
              <a:solidFill>
                <a:schemeClr val="bg1"/>
              </a:solidFill>
            </a:endParaRPr>
          </a:p>
        </p:txBody>
      </p:sp>
    </p:spTree>
    <p:extLst>
      <p:ext uri="{BB962C8B-B14F-4D97-AF65-F5344CB8AC3E}">
        <p14:creationId xmlns:p14="http://schemas.microsoft.com/office/powerpoint/2010/main" val="3094766710"/>
      </p:ext>
    </p:extLst>
  </p:cSld>
  <p:clrMapOvr>
    <a:masterClrMapping/>
  </p:clrMapOvr>
  <p:transition/>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EDA744-5A8C-0A4A-A088-77F649B5DD0E}"/>
              </a:ext>
            </a:extLst>
          </p:cNvPr>
          <p:cNvSpPr/>
          <p:nvPr userDrawn="1"/>
        </p:nvSpPr>
        <p:spPr bwMode="gray">
          <a:xfrm flipH="1">
            <a:off x="0" y="3427200"/>
            <a:ext cx="6132512" cy="3430800"/>
          </a:xfrm>
          <a:prstGeom prst="rect">
            <a:avLst/>
          </a:prstGeom>
          <a:gradFill flip="none" rotWithShape="1">
            <a:gsLst>
              <a:gs pos="60000">
                <a:srgbClr val="A82465"/>
              </a:gs>
              <a:gs pos="0">
                <a:srgbClr val="E31937"/>
              </a:gs>
              <a:gs pos="100000">
                <a:srgbClr val="5236AB"/>
              </a:gs>
            </a:gsLst>
            <a:lin ang="0" scaled="0"/>
            <a:tileRect/>
          </a:gradFill>
          <a:ln w="9525" algn="ctr">
            <a:noFill/>
            <a:miter lim="800000"/>
            <a:headEnd/>
            <a:tailEnd/>
          </a:ln>
          <a:effectLst/>
        </p:spPr>
        <p:txBody>
          <a:bodyPr lIns="63500" tIns="0" rIns="64800" bIns="0" rtlCol="0" anchor="ctr">
            <a:noAutofit/>
          </a:bodyPr>
          <a:lstStyle/>
          <a:p>
            <a:pPr lvl="0" algn="ctr">
              <a:spcBef>
                <a:spcPct val="0"/>
              </a:spcBef>
              <a:buClrTx/>
              <a:buSzPct val="90000"/>
            </a:pPr>
            <a:endParaRPr lang="en-CA" sz="1600" b="1" dirty="0">
              <a:solidFill>
                <a:schemeClr val="bg1"/>
              </a:solidFill>
              <a:cs typeface="Arial" pitchFamily="34" charset="0"/>
            </a:endParaRPr>
          </a:p>
        </p:txBody>
      </p:sp>
      <p:sp>
        <p:nvSpPr>
          <p:cNvPr id="8" name="Rectangle 7">
            <a:extLst>
              <a:ext uri="{FF2B5EF4-FFF2-40B4-BE49-F238E27FC236}">
                <a16:creationId xmlns:a16="http://schemas.microsoft.com/office/drawing/2014/main" id="{38CDD583-B48A-C649-8518-3A586938C764}"/>
              </a:ext>
            </a:extLst>
          </p:cNvPr>
          <p:cNvSpPr/>
          <p:nvPr userDrawn="1"/>
        </p:nvSpPr>
        <p:spPr bwMode="gray">
          <a:xfrm flipH="1">
            <a:off x="-1" y="0"/>
            <a:ext cx="6132513" cy="3430800"/>
          </a:xfrm>
          <a:prstGeom prst="rect">
            <a:avLst/>
          </a:prstGeom>
          <a:gradFill>
            <a:gsLst>
              <a:gs pos="100000">
                <a:srgbClr val="991F3D"/>
              </a:gs>
              <a:gs pos="66000">
                <a:srgbClr val="E31937"/>
              </a:gs>
              <a:gs pos="33000">
                <a:srgbClr val="FF6A00"/>
              </a:gs>
              <a:gs pos="0">
                <a:srgbClr val="FFCDD2"/>
              </a:gs>
            </a:gsLst>
            <a:lin ang="0" scaled="0"/>
          </a:gradFill>
          <a:ln w="9525" algn="ctr">
            <a:noFill/>
            <a:miter lim="800000"/>
            <a:headEnd/>
            <a:tailEnd/>
          </a:ln>
          <a:effectLst/>
        </p:spPr>
        <p:txBody>
          <a:bodyPr lIns="63500" tIns="0" rIns="64800" bIns="0" rtlCol="0" anchor="ctr">
            <a:noAutofit/>
          </a:bodyPr>
          <a:lstStyle/>
          <a:p>
            <a:pPr lvl="0" algn="ctr">
              <a:spcBef>
                <a:spcPct val="0"/>
              </a:spcBef>
              <a:buClrTx/>
              <a:buSzPct val="90000"/>
            </a:pPr>
            <a:endParaRPr lang="en-CA" sz="1600" b="1" dirty="0">
              <a:solidFill>
                <a:schemeClr val="bg1"/>
              </a:solidFill>
              <a:cs typeface="Arial" pitchFamily="34" charset="0"/>
            </a:endParaRPr>
          </a:p>
        </p:txBody>
      </p:sp>
      <p:sp>
        <p:nvSpPr>
          <p:cNvPr id="3" name="Espace réservé du numéro de diapositive 2"/>
          <p:cNvSpPr>
            <a:spLocks noGrp="1"/>
          </p:cNvSpPr>
          <p:nvPr>
            <p:ph type="sldNum" sz="quarter" idx="10"/>
          </p:nvPr>
        </p:nvSpPr>
        <p:spPr/>
        <p:txBody>
          <a:bodyPr>
            <a:noAutofit/>
          </a:bodyPr>
          <a:lstStyle/>
          <a:p>
            <a:fld id="{525A3C56-E491-49B2-93F3-63532DF516BC}" type="slidenum">
              <a:rPr lang="en-CA" smtClean="0"/>
              <a:pPr/>
              <a:t>‹#›</a:t>
            </a:fld>
            <a:endParaRPr lang="en-CA" dirty="0"/>
          </a:p>
        </p:txBody>
      </p:sp>
      <p:sp>
        <p:nvSpPr>
          <p:cNvPr id="12" name="Espace réservé pour une image  54">
            <a:extLst>
              <a:ext uri="{FF2B5EF4-FFF2-40B4-BE49-F238E27FC236}">
                <a16:creationId xmlns:a16="http://schemas.microsoft.com/office/drawing/2014/main" id="{563D07F9-3377-B74F-B8B8-D9CBB4BD47DF}"/>
              </a:ext>
            </a:extLst>
          </p:cNvPr>
          <p:cNvSpPr>
            <a:spLocks noGrp="1"/>
          </p:cNvSpPr>
          <p:nvPr>
            <p:ph type="pic" sz="quarter" idx="12" hasCustomPrompt="1"/>
          </p:nvPr>
        </p:nvSpPr>
        <p:spPr>
          <a:xfrm>
            <a:off x="6888163" y="765174"/>
            <a:ext cx="4537075" cy="5327651"/>
          </a:xfrm>
          <a:prstGeom prst="rect">
            <a:avLst/>
          </a:prstGeom>
        </p:spPr>
        <p:txBody>
          <a:bodyPr>
            <a:noAutofit/>
          </a:bodyPr>
          <a:lstStyle>
            <a:lvl1pPr marL="0" indent="0">
              <a:buNone/>
              <a:defRPr sz="1200"/>
            </a:lvl1pPr>
          </a:lstStyle>
          <a:p>
            <a:r>
              <a:rPr lang="en-CA" sz="1200" dirty="0">
                <a:cs typeface="Arial" pitchFamily="34" charset="0"/>
              </a:rPr>
              <a:t>Click on the Image icon to change with a new picture located on your computer</a:t>
            </a:r>
            <a:endParaRPr lang="fr-FR" dirty="0"/>
          </a:p>
        </p:txBody>
      </p:sp>
      <p:sp>
        <p:nvSpPr>
          <p:cNvPr id="13" name="Titre 1">
            <a:extLst>
              <a:ext uri="{FF2B5EF4-FFF2-40B4-BE49-F238E27FC236}">
                <a16:creationId xmlns:a16="http://schemas.microsoft.com/office/drawing/2014/main" id="{1155DEE0-8370-E943-9B2D-42BE4FA5B4B4}"/>
              </a:ext>
            </a:extLst>
          </p:cNvPr>
          <p:cNvSpPr>
            <a:spLocks noGrp="1"/>
          </p:cNvSpPr>
          <p:nvPr>
            <p:ph type="title" hasCustomPrompt="1"/>
          </p:nvPr>
        </p:nvSpPr>
        <p:spPr bwMode="white">
          <a:xfrm>
            <a:off x="748800" y="635963"/>
            <a:ext cx="4591550" cy="2512589"/>
          </a:xfrm>
        </p:spPr>
        <p:txBody>
          <a:bodyPr>
            <a:noAutofit/>
          </a:bodyPr>
          <a:lstStyle>
            <a:lvl1pPr>
              <a:defRPr sz="4800">
                <a:solidFill>
                  <a:schemeClr val="bg2"/>
                </a:solidFill>
              </a:defRPr>
            </a:lvl1pPr>
          </a:lstStyle>
          <a:p>
            <a:r>
              <a:rPr lang="en-CA" dirty="0"/>
              <a:t>Divider slide title</a:t>
            </a:r>
          </a:p>
        </p:txBody>
      </p:sp>
      <p:sp>
        <p:nvSpPr>
          <p:cNvPr id="14" name="Espace réservé du texte 9">
            <a:extLst>
              <a:ext uri="{FF2B5EF4-FFF2-40B4-BE49-F238E27FC236}">
                <a16:creationId xmlns:a16="http://schemas.microsoft.com/office/drawing/2014/main" id="{E9522A59-F2EE-EC4A-B6B5-F01CEA5BDA27}"/>
              </a:ext>
            </a:extLst>
          </p:cNvPr>
          <p:cNvSpPr>
            <a:spLocks noGrp="1"/>
          </p:cNvSpPr>
          <p:nvPr>
            <p:ph type="body" sz="quarter" idx="13" hasCustomPrompt="1"/>
          </p:nvPr>
        </p:nvSpPr>
        <p:spPr bwMode="white">
          <a:xfrm>
            <a:off x="766763" y="3733013"/>
            <a:ext cx="4573587" cy="2359811"/>
          </a:xfrm>
          <a:prstGeom prst="rect">
            <a:avLst/>
          </a:prstGeom>
        </p:spPr>
        <p:txBody>
          <a:bodyPr lIns="0" tIns="0" rIns="0" bIns="0">
            <a:noAutofit/>
          </a:bodyPr>
          <a:lstStyle>
            <a:lvl1pPr marL="0" indent="0">
              <a:spcBef>
                <a:spcPts val="0"/>
              </a:spcBef>
              <a:buNone/>
              <a:defRPr sz="2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dirty="0"/>
              <a:t>Subtitle, if required</a:t>
            </a:r>
            <a:endParaRPr lang="en-CA" dirty="0"/>
          </a:p>
        </p:txBody>
      </p:sp>
      <p:sp>
        <p:nvSpPr>
          <p:cNvPr id="10" name="TextBox 95" descr="Copyright_box&#10;">
            <a:extLst>
              <a:ext uri="{FF2B5EF4-FFF2-40B4-BE49-F238E27FC236}">
                <a16:creationId xmlns:a16="http://schemas.microsoft.com/office/drawing/2014/main" id="{D02A02E0-0D17-AB40-909D-5C93015337FF}"/>
              </a:ext>
            </a:extLst>
          </p:cNvPr>
          <p:cNvSpPr txBox="1"/>
          <p:nvPr userDrawn="1"/>
        </p:nvSpPr>
        <p:spPr bwMode="white">
          <a:xfrm>
            <a:off x="766763" y="6264308"/>
            <a:ext cx="1920658" cy="169200"/>
          </a:xfrm>
          <a:prstGeom prst="rect">
            <a:avLst/>
          </a:prstGeom>
          <a:noFill/>
          <a:ln w="9525" algn="ctr">
            <a:noFill/>
            <a:miter lim="800000"/>
            <a:headEnd/>
            <a:tailEnd/>
          </a:ln>
          <a:effectLst/>
        </p:spPr>
        <p:txBody>
          <a:bodyPr vert="horz" wrap="none" lIns="0" tIns="0" rIns="0" bIns="0" rtlCol="0" anchor="ctr" anchorCtr="0">
            <a:noAutofit/>
          </a:bodyPr>
          <a:lstStyle/>
          <a:p>
            <a:pPr algn="l"/>
            <a:r>
              <a:rPr lang="en-CA" sz="1000" dirty="0">
                <a:solidFill>
                  <a:schemeClr val="bg2"/>
                </a:solidFill>
                <a:latin typeface="+mn-lt"/>
              </a:rPr>
              <a:t>© 2025 CGI Inc.</a:t>
            </a:r>
            <a:endParaRPr lang="en-CA" sz="1000" b="0" i="0" u="none" dirty="0">
              <a:solidFill>
                <a:schemeClr val="bg2"/>
              </a:solidFill>
              <a:latin typeface="+mn-lt"/>
              <a:cs typeface="Arial" pitchFamily="34" charset="0"/>
            </a:endParaRPr>
          </a:p>
        </p:txBody>
      </p:sp>
    </p:spTree>
    <p:extLst>
      <p:ext uri="{BB962C8B-B14F-4D97-AF65-F5344CB8AC3E}">
        <p14:creationId xmlns:p14="http://schemas.microsoft.com/office/powerpoint/2010/main" val="7350862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mall image">
    <p:spTree>
      <p:nvGrpSpPr>
        <p:cNvPr id="1" name=""/>
        <p:cNvGrpSpPr/>
        <p:nvPr/>
      </p:nvGrpSpPr>
      <p:grpSpPr>
        <a:xfrm>
          <a:off x="0" y="0"/>
          <a:ext cx="0" cy="0"/>
          <a:chOff x="0" y="0"/>
          <a:chExt cx="0" cy="0"/>
        </a:xfrm>
      </p:grpSpPr>
      <p:sp>
        <p:nvSpPr>
          <p:cNvPr id="4" name="Picture Placeholder 20">
            <a:extLst>
              <a:ext uri="{FF2B5EF4-FFF2-40B4-BE49-F238E27FC236}">
                <a16:creationId xmlns:a16="http://schemas.microsoft.com/office/drawing/2014/main" id="{3A8E2A17-934C-7740-A581-F2AA6728D744}"/>
              </a:ext>
            </a:extLst>
          </p:cNvPr>
          <p:cNvSpPr>
            <a:spLocks noGrp="1"/>
          </p:cNvSpPr>
          <p:nvPr>
            <p:ph type="pic" sz="quarter" idx="14"/>
          </p:nvPr>
        </p:nvSpPr>
        <p:spPr>
          <a:xfrm>
            <a:off x="6132513" y="765176"/>
            <a:ext cx="5292725" cy="5327650"/>
          </a:xfrm>
          <a:prstGeom prst="rect">
            <a:avLst/>
          </a:prstGeom>
        </p:spPr>
        <p:txBody>
          <a:bodyPr lIns="0" tIns="0" rIns="0" bIns="0">
            <a:noAutofit/>
          </a:bodyPr>
          <a:lstStyle>
            <a:lvl1pPr>
              <a:spcBef>
                <a:spcPts val="500"/>
              </a:spcBef>
              <a:buNone/>
              <a:defRPr lang="en-GB" sz="32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5" name="Title Placeholder 1">
            <a:extLst>
              <a:ext uri="{FF2B5EF4-FFF2-40B4-BE49-F238E27FC236}">
                <a16:creationId xmlns:a16="http://schemas.microsoft.com/office/drawing/2014/main" id="{304507B7-5A7C-1142-B280-7D316907D035}"/>
              </a:ext>
            </a:extLst>
          </p:cNvPr>
          <p:cNvSpPr>
            <a:spLocks noGrp="1"/>
          </p:cNvSpPr>
          <p:nvPr>
            <p:ph type="title" hasCustomPrompt="1"/>
          </p:nvPr>
        </p:nvSpPr>
        <p:spPr>
          <a:xfrm>
            <a:off x="766763" y="684000"/>
            <a:ext cx="4608512" cy="626302"/>
          </a:xfrm>
          <a:prstGeom prst="rect">
            <a:avLst/>
          </a:prstGeom>
        </p:spPr>
        <p:txBody>
          <a:bodyPr vert="horz" lIns="0" tIns="0" rIns="0" bIns="0" rtlCol="0" anchor="t" anchorCtr="0">
            <a:noAutofit/>
          </a:bodyPr>
          <a:lstStyle/>
          <a:p>
            <a:r>
              <a:rPr lang="en-US" noProof="0" dirty="0"/>
              <a:t>Title</a:t>
            </a:r>
          </a:p>
        </p:txBody>
      </p:sp>
      <p:sp>
        <p:nvSpPr>
          <p:cNvPr id="6" name="Content Placeholder 20">
            <a:extLst>
              <a:ext uri="{FF2B5EF4-FFF2-40B4-BE49-F238E27FC236}">
                <a16:creationId xmlns:a16="http://schemas.microsoft.com/office/drawing/2014/main" id="{33476934-CF78-2D44-A533-364A3E20704C}"/>
              </a:ext>
            </a:extLst>
          </p:cNvPr>
          <p:cNvSpPr>
            <a:spLocks noGrp="1"/>
          </p:cNvSpPr>
          <p:nvPr>
            <p:ph sz="quarter" idx="17"/>
          </p:nvPr>
        </p:nvSpPr>
        <p:spPr>
          <a:xfrm>
            <a:off x="766763" y="1656522"/>
            <a:ext cx="4608512" cy="4436304"/>
          </a:xfrm>
          <a:prstGeom prst="rect">
            <a:avLst/>
          </a:prstGeom>
        </p:spPr>
        <p:txBody>
          <a:bodyPr lIns="0" tIns="0" rIns="0" bIns="0">
            <a:noAutofit/>
          </a:bodyPr>
          <a:lstStyle>
            <a:lvl1pPr marL="0" indent="0">
              <a:spcBef>
                <a:spcPts val="500"/>
              </a:spcBef>
              <a:buClr>
                <a:schemeClr val="tx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Pct val="100000"/>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44699261-482F-CC46-A8DC-45866B3268EC}"/>
              </a:ext>
            </a:extLst>
          </p:cNvPr>
          <p:cNvSpPr>
            <a:spLocks noGrp="1"/>
          </p:cNvSpPr>
          <p:nvPr>
            <p:ph type="sldNum" sz="quarter" idx="4"/>
          </p:nvPr>
        </p:nvSpPr>
        <p:spPr>
          <a:xfrm>
            <a:off x="11163034" y="6264308"/>
            <a:ext cx="261660" cy="169200"/>
          </a:xfrm>
          <a:prstGeom prst="rect">
            <a:avLst/>
          </a:prstGeom>
        </p:spPr>
        <p:txBody>
          <a:bodyPr wrap="square" lIns="0" tIns="0" rIns="0" bIns="0" anchor="ctr" anchorCtr="0">
            <a:noAutofit/>
          </a:bodyPr>
          <a:lstStyle>
            <a:lvl1pPr algn="r">
              <a:defRPr lang="en-GB" sz="1000" kern="1200" noProof="0" dirty="0" smtClean="0">
                <a:solidFill>
                  <a:schemeClr val="tx1"/>
                </a:solidFill>
                <a:latin typeface="+mn-lt"/>
                <a:ea typeface="+mn-ea"/>
                <a:cs typeface="Arial" pitchFamily="34" charset="0"/>
              </a:defRPr>
            </a:lvl1pPr>
          </a:lstStyle>
          <a:p>
            <a:fld id="{525A3C56-E491-49B2-93F3-63532DF516BC}" type="slidenum">
              <a:rPr lang="en-CA" smtClean="0"/>
              <a:pPr/>
              <a:t>‹#›</a:t>
            </a:fld>
            <a:endParaRPr lang="en-CA" dirty="0"/>
          </a:p>
        </p:txBody>
      </p:sp>
    </p:spTree>
    <p:extLst>
      <p:ext uri="{BB962C8B-B14F-4D97-AF65-F5344CB8AC3E}">
        <p14:creationId xmlns:p14="http://schemas.microsoft.com/office/powerpoint/2010/main" val="113876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 Layou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4A61-5FF4-45DD-DAC3-987C6FEDD01B}"/>
              </a:ext>
            </a:extLst>
          </p:cNvPr>
          <p:cNvSpPr>
            <a:spLocks noGrp="1"/>
          </p:cNvSpPr>
          <p:nvPr>
            <p:ph type="title" hasCustomPrompt="1"/>
          </p:nvPr>
        </p:nvSpPr>
        <p:spPr>
          <a:xfrm>
            <a:off x="4583114" y="682514"/>
            <a:ext cx="6842124" cy="532765"/>
          </a:xfrm>
        </p:spPr>
        <p:txBody>
          <a:bodyPr/>
          <a:lstStyle/>
          <a:p>
            <a:r>
              <a:rPr lang="en-US" dirty="0"/>
              <a:t>Agenda slide layout 5 - click to add title</a:t>
            </a:r>
          </a:p>
        </p:txBody>
      </p:sp>
      <p:sp>
        <p:nvSpPr>
          <p:cNvPr id="9" name="Content Placeholder 20">
            <a:extLst>
              <a:ext uri="{FF2B5EF4-FFF2-40B4-BE49-F238E27FC236}">
                <a16:creationId xmlns:a16="http://schemas.microsoft.com/office/drawing/2014/main" id="{F3FE636F-7D6F-A556-CB63-5058ECC92133}"/>
              </a:ext>
            </a:extLst>
          </p:cNvPr>
          <p:cNvSpPr>
            <a:spLocks noGrp="1"/>
          </p:cNvSpPr>
          <p:nvPr>
            <p:ph sz="quarter" idx="17" hasCustomPrompt="1"/>
          </p:nvPr>
        </p:nvSpPr>
        <p:spPr>
          <a:xfrm>
            <a:off x="4583114" y="1656522"/>
            <a:ext cx="6842124" cy="4436304"/>
          </a:xfrm>
          <a:prstGeom prst="rect">
            <a:avLst/>
          </a:prstGeom>
          <a:noFill/>
        </p:spPr>
        <p:txBody>
          <a:bodyPr lIns="0" tIns="0" rIns="0" bIns="0">
            <a:noAutofit/>
          </a:bodyPr>
          <a:lstStyle>
            <a:lvl1pPr marL="0" indent="0">
              <a:lnSpc>
                <a:spcPct val="150000"/>
              </a:lnSpc>
              <a:spcBef>
                <a:spcPts val="500"/>
              </a:spcBef>
              <a:buClr>
                <a:schemeClr val="tx1"/>
              </a:buClr>
              <a:buSzPct val="110000"/>
              <a:buFont typeface="Arial" pitchFamily="34" charset="0"/>
              <a:buNone/>
              <a:tabLst>
                <a:tab pos="2005013" algn="l"/>
              </a:tabLst>
              <a:defRPr sz="2000">
                <a:solidFill>
                  <a:schemeClr val="tx1"/>
                </a:solidFill>
                <a:latin typeface="+mn-lt"/>
              </a:defRPr>
            </a:lvl1pPr>
            <a:lvl2pPr marL="263525" indent="-263525">
              <a:spcBef>
                <a:spcPts val="500"/>
              </a:spcBef>
              <a:buClr>
                <a:schemeClr val="tx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tx1"/>
              </a:buClr>
              <a:buSzPct val="100000"/>
              <a:buFont typeface="Calibri" panose="020F0502020204030204" pitchFamily="34" charset="0"/>
              <a:buChar char="–"/>
              <a:defRPr sz="1800">
                <a:solidFill>
                  <a:schemeClr val="tx1"/>
                </a:solidFill>
                <a:latin typeface="Arial" pitchFamily="34" charset="0"/>
              </a:defRPr>
            </a:lvl3pPr>
            <a:lvl4pPr marL="811213" indent="-274638">
              <a:spcBef>
                <a:spcPts val="500"/>
              </a:spcBef>
              <a:buClr>
                <a:schemeClr val="tx1"/>
              </a:buClr>
              <a:buSzPct val="110000"/>
              <a:buFont typeface="Wingdings" pitchFamily="2" charset="2"/>
              <a:buChar char="§"/>
              <a:defRPr sz="1600">
                <a:solidFill>
                  <a:schemeClr val="tx1"/>
                </a:solidFill>
                <a:latin typeface="Arial" pitchFamily="34" charset="0"/>
              </a:defRPr>
            </a:lvl4pPr>
            <a:lvl5pPr marL="1074738" indent="-263525">
              <a:spcBef>
                <a:spcPts val="500"/>
              </a:spcBef>
              <a:buClr>
                <a:schemeClr val="tx1"/>
              </a:buClr>
              <a:buSzPct val="110000"/>
              <a:buFont typeface="Courier New" panose="02070309020205020404" pitchFamily="49" charset="0"/>
              <a:buChar char="o"/>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marL="0" indent="0" algn="l" rtl="0" eaLnBrk="1" fontAlgn="ctr" latinLnBrk="0" hangingPunct="1">
              <a:spcBef>
                <a:spcPts val="0"/>
              </a:spcBef>
              <a:spcAft>
                <a:spcPts val="0"/>
              </a:spcAft>
            </a:pP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00.00</a:t>
            </a:r>
            <a:r>
              <a:rPr lang="en-US" sz="2000" b="0" i="0" u="none" strike="noStrike" kern="1200" baseline="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00.00 	Agenda item 1</a:t>
            </a:r>
            <a:endParaRPr lang="en-US" sz="2000" b="0" i="0" u="none" strike="noStrike" noProof="0" dirty="0">
              <a:effectLst/>
              <a:latin typeface="Arial" panose="020B0604020202020204" pitchFamily="34" charset="0"/>
            </a:endParaRPr>
          </a:p>
          <a:p>
            <a:pPr marL="0" indent="0" algn="l" rtl="0" eaLnBrk="1" fontAlgn="ctr" latinLnBrk="0" hangingPunct="1">
              <a:spcBef>
                <a:spcPts val="0"/>
              </a:spcBef>
              <a:spcAft>
                <a:spcPts val="0"/>
              </a:spcAft>
            </a:pP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00.00</a:t>
            </a:r>
            <a:r>
              <a:rPr lang="en-US" sz="2000" b="0" i="0" u="none" strike="noStrike" kern="1200" baseline="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00.00 	Agenda item 2</a:t>
            </a:r>
            <a:endParaRPr lang="en-US" sz="2000" b="0" i="0" u="none" strike="noStrike" noProof="0" dirty="0">
              <a:effectLst/>
              <a:latin typeface="Arial" panose="020B0604020202020204" pitchFamily="34" charset="0"/>
            </a:endParaRPr>
          </a:p>
          <a:p>
            <a:pPr marL="0" indent="0" algn="l" rtl="0" eaLnBrk="1" fontAlgn="ctr" latinLnBrk="0" hangingPunct="1">
              <a:spcBef>
                <a:spcPts val="0"/>
              </a:spcBef>
              <a:spcAft>
                <a:spcPts val="0"/>
              </a:spcAft>
            </a:pP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00.00</a:t>
            </a:r>
            <a:r>
              <a:rPr lang="en-US" sz="2000" b="0" i="0" u="none" strike="noStrike" kern="1200" baseline="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00.00 	Agenda item 3</a:t>
            </a:r>
            <a:endParaRPr lang="en-US" sz="2000" b="0" i="0" u="none" strike="noStrike" noProof="0" dirty="0">
              <a:effectLst/>
              <a:latin typeface="Arial" panose="020B0604020202020204" pitchFamily="34" charset="0"/>
            </a:endParaRPr>
          </a:p>
          <a:p>
            <a:pPr marL="0" indent="0" algn="l" rtl="0" eaLnBrk="1" fontAlgn="ctr" latinLnBrk="0" hangingPunct="1">
              <a:spcBef>
                <a:spcPts val="0"/>
              </a:spcBef>
              <a:spcAft>
                <a:spcPts val="0"/>
              </a:spcAft>
            </a:pP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00.00</a:t>
            </a:r>
            <a:r>
              <a:rPr lang="en-US" sz="2000" b="0" i="0" u="none" strike="noStrike" kern="1200" baseline="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00.00 	Agenda item 4</a:t>
            </a:r>
            <a:endParaRPr lang="en-US" sz="2000" b="0" i="0" u="none" strike="noStrike" noProof="0" dirty="0">
              <a:effectLst/>
              <a:latin typeface="Arial" panose="020B0604020202020204" pitchFamily="34" charset="0"/>
            </a:endParaRPr>
          </a:p>
          <a:p>
            <a:pPr marL="0" indent="0" algn="l" rtl="0" eaLnBrk="1" fontAlgn="ctr" latinLnBrk="0" hangingPunct="1">
              <a:spcBef>
                <a:spcPts val="0"/>
              </a:spcBef>
              <a:spcAft>
                <a:spcPts val="0"/>
              </a:spcAft>
            </a:pP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00.00</a:t>
            </a:r>
            <a:r>
              <a:rPr lang="en-US" sz="2000" b="0" i="0" u="none" strike="noStrike" kern="1200" baseline="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00.00 	Agenda item 5</a:t>
            </a:r>
            <a:endParaRPr lang="en-US" sz="2000" b="0" i="0" u="none" strike="noStrike" noProof="0" dirty="0">
              <a:effectLst/>
              <a:latin typeface="Arial" panose="020B0604020202020204" pitchFamily="34" charset="0"/>
            </a:endParaRPr>
          </a:p>
          <a:p>
            <a:pPr marL="0" indent="0" algn="l" rtl="0" eaLnBrk="1" fontAlgn="ctr" latinLnBrk="0" hangingPunct="1">
              <a:spcBef>
                <a:spcPts val="0"/>
              </a:spcBef>
              <a:spcAft>
                <a:spcPts val="0"/>
              </a:spcAft>
            </a:pP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00.00</a:t>
            </a:r>
            <a:r>
              <a:rPr lang="en-US" sz="2000" b="0" i="0" u="none" strike="noStrike" kern="1200" baseline="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00.00 	Agenda item 6</a:t>
            </a:r>
            <a:endParaRPr lang="en-US" sz="2000" b="0" i="0" u="none" strike="noStrike" noProof="0" dirty="0">
              <a:effectLst/>
              <a:latin typeface="Arial" panose="020B0604020202020204" pitchFamily="34" charset="0"/>
            </a:endParaRPr>
          </a:p>
          <a:p>
            <a:pPr marL="0" indent="0" algn="l" rtl="0" eaLnBrk="1" fontAlgn="ctr" latinLnBrk="0" hangingPunct="1">
              <a:spcBef>
                <a:spcPts val="0"/>
              </a:spcBef>
              <a:spcAft>
                <a:spcPts val="0"/>
              </a:spcAft>
            </a:pP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00.00</a:t>
            </a:r>
            <a:r>
              <a:rPr lang="en-US" sz="2000" b="0" i="0" u="none" strike="noStrike" kern="1200" baseline="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00.00	Agenda item 7</a:t>
            </a:r>
            <a:endParaRPr lang="en-US" sz="2000" b="0" i="0" u="none" strike="noStrike" noProof="0" dirty="0">
              <a:effectLst/>
              <a:latin typeface="Arial" panose="020B0604020202020204" pitchFamily="34" charset="0"/>
            </a:endParaRPr>
          </a:p>
          <a:p>
            <a:pPr marL="0" indent="0" algn="l" rtl="0" eaLnBrk="1" fontAlgn="ctr" latinLnBrk="0" hangingPunct="1">
              <a:spcBef>
                <a:spcPts val="0"/>
              </a:spcBef>
              <a:spcAft>
                <a:spcPts val="0"/>
              </a:spcAft>
            </a:pP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00.00</a:t>
            </a:r>
            <a:r>
              <a:rPr lang="en-US" sz="2000" b="0" i="0" u="none" strike="noStrike" kern="1200" baseline="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000" b="0" i="0" u="none" strike="noStrike" kern="1200" noProof="0" dirty="0">
                <a:solidFill>
                  <a:srgbClr val="000000"/>
                </a:solidFill>
                <a:effectLst/>
                <a:latin typeface="Arial" panose="020B0604020202020204" pitchFamily="34" charset="0"/>
                <a:ea typeface="Arial" panose="020B0604020202020204" pitchFamily="34" charset="0"/>
                <a:cs typeface="Arial" panose="020B0604020202020204" pitchFamily="34" charset="0"/>
              </a:rPr>
              <a:t>– 00.00	Agenda item 8</a:t>
            </a:r>
            <a:endParaRPr lang="en-US" sz="2000" b="0" i="0" u="none" strike="noStrike" noProof="0" dirty="0">
              <a:effectLst/>
              <a:latin typeface="Arial" panose="020B0604020202020204" pitchFamily="34" charset="0"/>
            </a:endParaRPr>
          </a:p>
        </p:txBody>
      </p:sp>
      <p:sp>
        <p:nvSpPr>
          <p:cNvPr id="8" name="Picture Placeholder 20">
            <a:extLst>
              <a:ext uri="{FF2B5EF4-FFF2-40B4-BE49-F238E27FC236}">
                <a16:creationId xmlns:a16="http://schemas.microsoft.com/office/drawing/2014/main" id="{E413754F-2B72-0B3F-616B-8E40CF51EF4C}"/>
              </a:ext>
              <a:ext uri="{C183D7F6-B498-43B3-948B-1728B52AA6E4}">
                <adec:decorative xmlns:adec="http://schemas.microsoft.com/office/drawing/2017/decorative" val="1"/>
              </a:ext>
            </a:extLst>
          </p:cNvPr>
          <p:cNvSpPr>
            <a:spLocks noGrp="1"/>
          </p:cNvSpPr>
          <p:nvPr>
            <p:ph type="pic" sz="quarter" idx="14" hasCustomPrompt="1"/>
          </p:nvPr>
        </p:nvSpPr>
        <p:spPr>
          <a:xfrm>
            <a:off x="791689" y="765176"/>
            <a:ext cx="3000849" cy="5327650"/>
          </a:xfrm>
          <a:prstGeom prst="rect">
            <a:avLst/>
          </a:prstGeom>
        </p:spPr>
        <p:txBody>
          <a:bodyPr lIns="0" tIns="0" rIns="0" bIns="0">
            <a:noAutofit/>
          </a:bodyPr>
          <a:lstStyle>
            <a:lvl1pPr marL="0" indent="0">
              <a:spcBef>
                <a:spcPts val="500"/>
              </a:spcBef>
              <a:buNone/>
              <a:defRPr lang="en-GB" sz="1800" kern="1200" baseline="0" noProof="0" dirty="0" smtClean="0">
                <a:solidFill>
                  <a:schemeClr val="tx1"/>
                </a:solidFill>
                <a:latin typeface="Arial" pitchFamily="34" charset="0"/>
                <a:ea typeface="+mn-ea"/>
                <a:cs typeface="+mn-cs"/>
                <a:sym typeface="Wingdings" panose="05000000000000000000" pitchFamily="2" charset="2"/>
              </a:defRPr>
            </a:lvl1pPr>
          </a:lstStyle>
          <a:p>
            <a:r>
              <a:rPr lang="en-US" noProof="0" dirty="0"/>
              <a:t>Click icon to add image. Images are available to download from the Brand Source image library  brand.cgi.com</a:t>
            </a:r>
          </a:p>
        </p:txBody>
      </p:sp>
      <p:sp>
        <p:nvSpPr>
          <p:cNvPr id="3" name="Footer Placeholder 2">
            <a:extLst>
              <a:ext uri="{FF2B5EF4-FFF2-40B4-BE49-F238E27FC236}">
                <a16:creationId xmlns:a16="http://schemas.microsoft.com/office/drawing/2014/main" id="{0950AFE0-3AA7-9C01-557E-34036BE2B914}"/>
              </a:ext>
              <a:ext uri="{C183D7F6-B498-43B3-948B-1728B52AA6E4}">
                <adec:decorative xmlns:adec="http://schemas.microsoft.com/office/drawing/2017/decorative" val="1"/>
              </a:ext>
            </a:extLst>
          </p:cNvPr>
          <p:cNvSpPr>
            <a:spLocks noGrp="1"/>
          </p:cNvSpPr>
          <p:nvPr>
            <p:ph type="ftr" sz="quarter" idx="19"/>
          </p:nvPr>
        </p:nvSpPr>
        <p:spPr>
          <a:xfrm>
            <a:off x="4038600" y="6967728"/>
            <a:ext cx="4114800" cy="137160"/>
          </a:xfrm>
        </p:spPr>
        <p:txBody>
          <a:bodyPr/>
          <a:lstStyle/>
          <a:p>
            <a:endParaRPr lang="en-US" noProof="0" dirty="0"/>
          </a:p>
        </p:txBody>
      </p:sp>
      <p:sp>
        <p:nvSpPr>
          <p:cNvPr id="7" name="Slide Number Placeholder">
            <a:extLst>
              <a:ext uri="{FF2B5EF4-FFF2-40B4-BE49-F238E27FC236}">
                <a16:creationId xmlns:a16="http://schemas.microsoft.com/office/drawing/2014/main" id="{72679693-BA13-5E4E-91BE-1606A75B027B}"/>
              </a:ext>
              <a:ext uri="{C183D7F6-B498-43B3-948B-1728B52AA6E4}">
                <adec:decorative xmlns:adec="http://schemas.microsoft.com/office/drawing/2017/decorative" val="1"/>
              </a:ext>
            </a:extLst>
          </p:cNvPr>
          <p:cNvSpPr>
            <a:spLocks noGrp="1"/>
          </p:cNvSpPr>
          <p:nvPr>
            <p:ph type="sldNum" sz="quarter" idx="4"/>
          </p:nvPr>
        </p:nvSpPr>
        <p:spPr>
          <a:xfrm>
            <a:off x="11163034" y="6967728"/>
            <a:ext cx="261660" cy="137160"/>
          </a:xfrm>
          <a:prstGeom prst="rect">
            <a:avLst/>
          </a:prstGeom>
        </p:spPr>
        <p:txBody>
          <a:bodyPr wrap="square" lIns="0" tIns="0" rIns="0" bIns="0" anchor="ctr" anchorCtr="0">
            <a:noAutofit/>
          </a:bodyPr>
          <a:lstStyle>
            <a:lvl1pPr algn="r">
              <a:defRPr lang="en-GB" sz="900" kern="1200" noProof="0" smtClean="0">
                <a:solidFill>
                  <a:srgbClr val="E6E6E6"/>
                </a:solidFill>
                <a:latin typeface="+mn-lt"/>
                <a:ea typeface="+mn-ea"/>
                <a:cs typeface="Arial" pitchFamily="34" charset="0"/>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907581607"/>
      </p:ext>
    </p:extLst>
  </p:cSld>
  <p:clrMapOvr>
    <a:masterClrMapping/>
  </p:clrMapOvr>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682514"/>
            <a:ext cx="10658475" cy="532765"/>
          </a:xfrm>
          <a:prstGeom prst="rect">
            <a:avLst/>
          </a:prstGeom>
        </p:spPr>
        <p:txBody>
          <a:bodyPr vert="horz" lIns="0" tIns="0" rIns="0" bIns="0" rtlCol="0" anchor="t" anchorCtr="0">
            <a:noAutofit/>
          </a:bodyPr>
          <a:lstStyle/>
          <a:p>
            <a:endParaRPr lang="en-US" noProof="0" dirty="0"/>
          </a:p>
        </p:txBody>
      </p:sp>
      <p:sp>
        <p:nvSpPr>
          <p:cNvPr id="7" name="Text Placeholder 6">
            <a:extLst>
              <a:ext uri="{FF2B5EF4-FFF2-40B4-BE49-F238E27FC236}">
                <a16:creationId xmlns:a16="http://schemas.microsoft.com/office/drawing/2014/main" id="{EAA6994A-D67A-D275-E6E1-A9066A768579}"/>
              </a:ext>
            </a:extLst>
          </p:cNvPr>
          <p:cNvSpPr>
            <a:spLocks noGrp="1"/>
          </p:cNvSpPr>
          <p:nvPr>
            <p:ph type="body" idx="1"/>
          </p:nvPr>
        </p:nvSpPr>
        <p:spPr>
          <a:xfrm>
            <a:off x="768096" y="1527048"/>
            <a:ext cx="10661904" cy="456285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Box 4">
            <a:extLst>
              <a:ext uri="{FF2B5EF4-FFF2-40B4-BE49-F238E27FC236}">
                <a16:creationId xmlns:a16="http://schemas.microsoft.com/office/drawing/2014/main" id="{2028125A-CE44-EA24-6422-3D620A31D93E}"/>
              </a:ext>
            </a:extLst>
          </p:cNvPr>
          <p:cNvSpPr txBox="1"/>
          <p:nvPr userDrawn="1"/>
        </p:nvSpPr>
        <p:spPr>
          <a:xfrm>
            <a:off x="768096" y="6364224"/>
            <a:ext cx="2743200" cy="137160"/>
          </a:xfrm>
          <a:prstGeom prst="rect">
            <a:avLst/>
          </a:prstGeom>
        </p:spPr>
        <p:txBody>
          <a:bodyPr vert="horz" wrap="square" lIns="0" tIns="0" rIns="0" bIns="0" rtlCol="0" anchor="t" anchorCtr="0">
            <a:noAutofit/>
          </a:bodyPr>
          <a:lstStyle/>
          <a:p>
            <a:r>
              <a:rPr lang="en-US" sz="900" dirty="0"/>
              <a:t>© 2025 CGI Inc.</a:t>
            </a:r>
            <a:endParaRPr lang="en-CA" sz="900" dirty="0"/>
          </a:p>
        </p:txBody>
      </p:sp>
      <p:sp>
        <p:nvSpPr>
          <p:cNvPr id="8" name="TextBox 7">
            <a:extLst>
              <a:ext uri="{FF2B5EF4-FFF2-40B4-BE49-F238E27FC236}">
                <a16:creationId xmlns:a16="http://schemas.microsoft.com/office/drawing/2014/main" id="{BB57DA4E-FDAF-661C-4EF2-19948FE7A37A}"/>
              </a:ext>
            </a:extLst>
          </p:cNvPr>
          <p:cNvSpPr txBox="1"/>
          <p:nvPr>
            <p:extLst>
              <p:ext uri="{1162E1C5-73C7-4A58-AE30-91384D911F3F}">
                <p184:classification xmlns:p184="http://schemas.microsoft.com/office/powerpoint/2018/4/main" val="ftr"/>
              </p:ext>
            </p:extLst>
          </p:nvPr>
        </p:nvSpPr>
        <p:spPr>
          <a:xfrm>
            <a:off x="5905500" y="6365240"/>
            <a:ext cx="412750" cy="137160"/>
          </a:xfrm>
          <a:prstGeom prst="rect">
            <a:avLst/>
          </a:prstGeom>
        </p:spPr>
        <p:txBody>
          <a:bodyPr horzOverflow="overflow" lIns="0" tIns="0" rIns="0" bIns="0">
            <a:spAutoFit/>
          </a:bodyPr>
          <a:lstStyle/>
          <a:p>
            <a:pPr algn="l"/>
            <a:r>
              <a:rPr lang="en-US" sz="900" dirty="0">
                <a:solidFill>
                  <a:srgbClr val="000000"/>
                </a:solidFill>
                <a:latin typeface="Arial" panose="020B0604020202020204" pitchFamily="34" charset="0"/>
                <a:cs typeface="Arial" panose="020B0604020202020204" pitchFamily="34" charset="0"/>
              </a:rPr>
              <a:t>Internal</a:t>
            </a:r>
          </a:p>
        </p:txBody>
      </p:sp>
      <p:sp>
        <p:nvSpPr>
          <p:cNvPr id="4" name="TextBox 3">
            <a:extLst>
              <a:ext uri="{FF2B5EF4-FFF2-40B4-BE49-F238E27FC236}">
                <a16:creationId xmlns:a16="http://schemas.microsoft.com/office/drawing/2014/main" id="{46CD75ED-04E3-1615-7A72-5844C3E4AD65}"/>
              </a:ext>
              <a:ext uri="{C183D7F6-B498-43B3-948B-1728B52AA6E4}">
                <adec:decorative xmlns:adec="http://schemas.microsoft.com/office/drawing/2017/decorative" val="1"/>
              </a:ext>
            </a:extLst>
          </p:cNvPr>
          <p:cNvSpPr txBox="1"/>
          <p:nvPr userDrawn="1"/>
        </p:nvSpPr>
        <p:spPr>
          <a:xfrm>
            <a:off x="11164824" y="6364224"/>
            <a:ext cx="265176" cy="137160"/>
          </a:xfrm>
          <a:prstGeom prst="rect">
            <a:avLst/>
          </a:prstGeom>
        </p:spPr>
        <p:txBody>
          <a:bodyPr vert="horz" wrap="square" lIns="0" tIns="0" rIns="0" bIns="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A3C56-E491-49B2-93F3-63532DF516BC}" type="slidenum">
              <a:rPr lang="en-US" sz="900" noProof="0" smtClean="0"/>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noProof="0" dirty="0"/>
          </a:p>
          <a:p>
            <a:pPr algn="l"/>
            <a:endParaRPr lang="en-US" sz="900" noProof="0" dirty="0"/>
          </a:p>
        </p:txBody>
      </p:sp>
      <p:sp>
        <p:nvSpPr>
          <p:cNvPr id="6" name="Footer Placeholder 5">
            <a:extLst>
              <a:ext uri="{FF2B5EF4-FFF2-40B4-BE49-F238E27FC236}">
                <a16:creationId xmlns:a16="http://schemas.microsoft.com/office/drawing/2014/main" id="{F909B625-DA2A-6A9C-1194-02961B28B8CC}"/>
              </a:ext>
              <a:ext uri="{C183D7F6-B498-43B3-948B-1728B52AA6E4}">
                <adec:decorative xmlns:adec="http://schemas.microsoft.com/office/drawing/2017/decorative" val="1"/>
              </a:ext>
            </a:extLst>
          </p:cNvPr>
          <p:cNvSpPr>
            <a:spLocks noGrp="1"/>
          </p:cNvSpPr>
          <p:nvPr>
            <p:ph type="ftr" sz="quarter" idx="3"/>
          </p:nvPr>
        </p:nvSpPr>
        <p:spPr>
          <a:xfrm>
            <a:off x="4038600" y="6967728"/>
            <a:ext cx="4114800" cy="137160"/>
          </a:xfrm>
          <a:prstGeom prst="rect">
            <a:avLst/>
          </a:prstGeom>
        </p:spPr>
        <p:txBody>
          <a:bodyPr vert="horz" lIns="0" tIns="0" rIns="0" bIns="0" rtlCol="0" anchor="t" anchorCtr="0"/>
          <a:lstStyle>
            <a:lvl1pPr algn="ctr">
              <a:defRPr sz="900">
                <a:solidFill>
                  <a:srgbClr val="E6E6E6"/>
                </a:solidFill>
              </a:defRPr>
            </a:lvl1pPr>
          </a:lstStyle>
          <a:p>
            <a:endParaRPr lang="en-US" noProof="0" dirty="0"/>
          </a:p>
        </p:txBody>
      </p:sp>
      <p:sp>
        <p:nvSpPr>
          <p:cNvPr id="90" name="Slide Number Placeholder">
            <a:extLst>
              <a:ext uri="{C183D7F6-B498-43B3-948B-1728B52AA6E4}">
                <adec:decorative xmlns:adec="http://schemas.microsoft.com/office/drawing/2017/decorative" val="1"/>
              </a:ext>
            </a:extLst>
          </p:cNvPr>
          <p:cNvSpPr>
            <a:spLocks noGrp="1"/>
          </p:cNvSpPr>
          <p:nvPr>
            <p:ph type="sldNum" sz="quarter" idx="4"/>
          </p:nvPr>
        </p:nvSpPr>
        <p:spPr>
          <a:xfrm>
            <a:off x="11162244" y="6967728"/>
            <a:ext cx="261660" cy="137160"/>
          </a:xfrm>
          <a:prstGeom prst="rect">
            <a:avLst/>
          </a:prstGeom>
        </p:spPr>
        <p:txBody>
          <a:bodyPr wrap="square" lIns="0" tIns="0" rIns="0" bIns="0" anchor="t" anchorCtr="0">
            <a:noAutofit/>
          </a:bodyPr>
          <a:lstStyle>
            <a:lvl1pPr algn="r">
              <a:defRPr lang="en-GB" sz="900" kern="1200" noProof="0" smtClean="0">
                <a:solidFill>
                  <a:srgbClr val="E6E6E6"/>
                </a:solidFill>
                <a:latin typeface="+mn-lt"/>
                <a:ea typeface="+mn-ea"/>
                <a:cs typeface="Arial" pitchFamily="34" charset="0"/>
              </a:defRPr>
            </a:lvl1pPr>
          </a:lstStyle>
          <a:p>
            <a:fld id="{525A3C56-E491-49B2-93F3-63532DF516BC}" type="slidenum">
              <a:rPr lang="en-US" noProof="0" smtClean="0"/>
              <a:pPr/>
              <a:t>‹#›</a:t>
            </a:fld>
            <a:endParaRPr lang="en-US" noProof="0" dirty="0"/>
          </a:p>
        </p:txBody>
      </p:sp>
    </p:spTree>
    <p:extLst>
      <p:ext uri="{BB962C8B-B14F-4D97-AF65-F5344CB8AC3E}">
        <p14:creationId xmlns:p14="http://schemas.microsoft.com/office/powerpoint/2010/main" val="675926287"/>
      </p:ext>
    </p:extLst>
  </p:cSld>
  <p:clrMap bg1="lt1" tx1="dk1" bg2="lt2" tx2="dk2" accent1="accent1" accent2="accent2" accent3="accent3" accent4="accent4" accent5="accent5" accent6="accent6" hlink="hlink" folHlink="folHlink"/>
  <p:sldLayoutIdLst>
    <p:sldLayoutId id="2147484318" r:id="rId1"/>
    <p:sldLayoutId id="2147484272" r:id="rId2"/>
    <p:sldLayoutId id="2147484273" r:id="rId3"/>
    <p:sldLayoutId id="2147484274" r:id="rId4"/>
    <p:sldLayoutId id="2147484086" r:id="rId5"/>
    <p:sldLayoutId id="2147484275" r:id="rId6"/>
    <p:sldLayoutId id="2147484229" r:id="rId7"/>
    <p:sldLayoutId id="2147484243" r:id="rId8"/>
    <p:sldLayoutId id="2147484234" r:id="rId9"/>
    <p:sldLayoutId id="2147484319" r:id="rId10"/>
    <p:sldLayoutId id="2147484148" r:id="rId11"/>
    <p:sldLayoutId id="2147484157" r:id="rId12"/>
    <p:sldLayoutId id="2147484158" r:id="rId13"/>
    <p:sldLayoutId id="2147484183" r:id="rId14"/>
    <p:sldLayoutId id="2147484160" r:id="rId15"/>
    <p:sldLayoutId id="2147484161" r:id="rId16"/>
    <p:sldLayoutId id="2147484244" r:id="rId17"/>
    <p:sldLayoutId id="2147484164" r:id="rId18"/>
    <p:sldLayoutId id="2147484156" r:id="rId19"/>
    <p:sldLayoutId id="2147484168" r:id="rId20"/>
    <p:sldLayoutId id="2147484163" r:id="rId21"/>
    <p:sldLayoutId id="2147484170" r:id="rId22"/>
    <p:sldLayoutId id="2147484172" r:id="rId23"/>
    <p:sldLayoutId id="2147484184" r:id="rId24"/>
    <p:sldLayoutId id="2147484151" r:id="rId25"/>
    <p:sldLayoutId id="2147484152" r:id="rId26"/>
    <p:sldLayoutId id="2147484155" r:id="rId27"/>
    <p:sldLayoutId id="2147484150" r:id="rId28"/>
    <p:sldLayoutId id="2147484153" r:id="rId29"/>
    <p:sldLayoutId id="2147484154" r:id="rId30"/>
    <p:sldLayoutId id="2147484179" r:id="rId31"/>
    <p:sldLayoutId id="2147484180" r:id="rId32"/>
    <p:sldLayoutId id="2147484181" r:id="rId33"/>
    <p:sldLayoutId id="2147484182" r:id="rId34"/>
    <p:sldLayoutId id="2147484162" r:id="rId35"/>
    <p:sldLayoutId id="2147484320" r:id="rId36"/>
    <p:sldLayoutId id="2147484271" r:id="rId37"/>
    <p:sldLayoutId id="2147484073" r:id="rId38"/>
    <p:sldLayoutId id="2147484246" r:id="rId39"/>
    <p:sldLayoutId id="2147484316" r:id="rId40"/>
    <p:sldLayoutId id="2147484079" r:id="rId41"/>
    <p:sldLayoutId id="2147484247" r:id="rId42"/>
    <p:sldLayoutId id="2147484080" r:id="rId43"/>
    <p:sldLayoutId id="2147484248" r:id="rId44"/>
    <p:sldLayoutId id="2147484081" r:id="rId45"/>
    <p:sldLayoutId id="2147484249" r:id="rId46"/>
    <p:sldLayoutId id="2147484082" r:id="rId47"/>
    <p:sldLayoutId id="2147484267" r:id="rId48"/>
    <p:sldLayoutId id="2147484321" r:id="rId49"/>
    <p:sldLayoutId id="2147484260" r:id="rId50"/>
    <p:sldLayoutId id="2147484265" r:id="rId51"/>
    <p:sldLayoutId id="2147484261" r:id="rId52"/>
    <p:sldLayoutId id="2147484044" r:id="rId53"/>
    <p:sldLayoutId id="2147484262" r:id="rId54"/>
    <p:sldLayoutId id="2147484324" r:id="rId55"/>
    <p:sldLayoutId id="2147484263" r:id="rId56"/>
    <p:sldLayoutId id="2147484325" r:id="rId57"/>
    <p:sldLayoutId id="2147484264" r:id="rId58"/>
    <p:sldLayoutId id="2147484317" r:id="rId59"/>
    <p:sldLayoutId id="2147484146" r:id="rId60"/>
    <p:sldLayoutId id="2147484145" r:id="rId61"/>
    <p:sldLayoutId id="2147484219" r:id="rId62"/>
    <p:sldLayoutId id="2147484255" r:id="rId63"/>
    <p:sldLayoutId id="2147484256" r:id="rId64"/>
    <p:sldLayoutId id="2147484257" r:id="rId65"/>
    <p:sldLayoutId id="2147484266" r:id="rId66"/>
    <p:sldLayoutId id="2147484259" r:id="rId67"/>
    <p:sldLayoutId id="2147484322" r:id="rId68"/>
    <p:sldLayoutId id="2147484268" r:id="rId69"/>
    <p:sldLayoutId id="2147484270" r:id="rId70"/>
    <p:sldLayoutId id="2147484239" r:id="rId71"/>
    <p:sldLayoutId id="2147484251" r:id="rId72"/>
    <p:sldLayoutId id="2147484240" r:id="rId73"/>
    <p:sldLayoutId id="2147484253" r:id="rId74"/>
    <p:sldLayoutId id="2147484323" r:id="rId75"/>
    <p:sldLayoutId id="2147484326" r:id="rId76"/>
    <p:sldLayoutId id="2147484241" r:id="rId77"/>
    <p:sldLayoutId id="2147484252" r:id="rId78"/>
    <p:sldLayoutId id="2147484242" r:id="rId79"/>
    <p:sldLayoutId id="2147484327" r:id="rId80"/>
    <p:sldLayoutId id="2147484328" r:id="rId81"/>
    <p:sldLayoutId id="2147484331" r:id="rId82"/>
  </p:sldLayoutIdLst>
  <p:transition/>
  <p:hf hdr="0" ftr="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spcBef>
          <a:spcPts val="500"/>
        </a:spcBef>
        <a:buFont typeface="Arial" pitchFamily="34" charset="0"/>
        <a:buNone/>
        <a:defRPr sz="2000" kern="1200">
          <a:solidFill>
            <a:schemeClr val="tx1"/>
          </a:solidFill>
          <a:latin typeface="+mn-lt"/>
          <a:ea typeface="+mn-ea"/>
          <a:cs typeface="+mn-cs"/>
        </a:defRPr>
      </a:lvl1pPr>
      <a:lvl2pPr marL="230188" indent="-230188" algn="l" defTabSz="914400" rtl="0" eaLnBrk="1" latinLnBrk="0" hangingPunct="1">
        <a:spcBef>
          <a:spcPts val="500"/>
        </a:spcBef>
        <a:buFont typeface="Arial" panose="020B0604020202020204" pitchFamily="34" charset="0"/>
        <a:buChar char="•"/>
        <a:defRPr sz="2000" kern="1200">
          <a:solidFill>
            <a:schemeClr val="tx1"/>
          </a:solidFill>
          <a:latin typeface="+mn-lt"/>
          <a:ea typeface="+mn-ea"/>
          <a:cs typeface="+mn-cs"/>
        </a:defRPr>
      </a:lvl2pPr>
      <a:lvl3pPr marL="574675" indent="-234950" algn="l" defTabSz="914400" rtl="0" eaLnBrk="1" latinLnBrk="0" hangingPunct="1">
        <a:spcBef>
          <a:spcPts val="500"/>
        </a:spcBef>
        <a:buFont typeface="Arial" panose="020B0604020202020204" pitchFamily="34" charset="0"/>
        <a:buChar char="–"/>
        <a:defRPr sz="1800" kern="1200">
          <a:solidFill>
            <a:schemeClr val="tx1"/>
          </a:solidFill>
          <a:latin typeface="+mn-lt"/>
          <a:ea typeface="+mn-ea"/>
          <a:cs typeface="+mn-cs"/>
        </a:defRPr>
      </a:lvl3pPr>
      <a:lvl4pPr marL="803275" indent="-230188" algn="l" defTabSz="914400" rtl="0" eaLnBrk="1" latinLnBrk="0" hangingPunct="1">
        <a:spcBef>
          <a:spcPts val="500"/>
        </a:spcBef>
        <a:buFont typeface="Wingdings" panose="05000000000000000000" pitchFamily="2" charset="2"/>
        <a:buChar char="§"/>
        <a:defRPr sz="1600" kern="1200">
          <a:solidFill>
            <a:schemeClr val="tx1"/>
          </a:solidFill>
          <a:latin typeface="+mn-lt"/>
          <a:ea typeface="+mn-ea"/>
          <a:cs typeface="+mn-cs"/>
        </a:defRPr>
      </a:lvl4pPr>
      <a:lvl5pPr marL="1025525" indent="-222250" algn="l" defTabSz="914400" rtl="0" eaLnBrk="1" latinLnBrk="0" hangingPunct="1">
        <a:spcBef>
          <a:spcPts val="500"/>
        </a:spcBef>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4" orient="horz" pos="3838">
          <p15:clr>
            <a:srgbClr val="F26B43"/>
          </p15:clr>
        </p15:guide>
        <p15:guide id="11" pos="7197">
          <p15:clr>
            <a:srgbClr val="F26B43"/>
          </p15:clr>
        </p15:guide>
        <p15:guide id="12" pos="7680">
          <p15:clr>
            <a:srgbClr val="F26B43"/>
          </p15:clr>
        </p15:guide>
        <p15:guide id="13" pos="6720">
          <p15:clr>
            <a:srgbClr val="F26B43"/>
          </p15:clr>
        </p15:guide>
        <p15:guide id="14" pos="6240" userDrawn="1">
          <p15:clr>
            <a:srgbClr val="F26B43"/>
          </p15:clr>
        </p15:guide>
        <p15:guide id="19">
          <p15:clr>
            <a:srgbClr val="F26B43"/>
          </p15:clr>
        </p15:guide>
        <p15:guide id="20" pos="480" userDrawn="1">
          <p15:clr>
            <a:srgbClr val="F26B43"/>
          </p15:clr>
        </p15:guide>
        <p15:guide id="22" orient="horz" pos="482">
          <p15:clr>
            <a:srgbClr val="F26B43"/>
          </p15:clr>
        </p15:guide>
        <p15:guide id="23" pos="5760" userDrawn="1">
          <p15:clr>
            <a:srgbClr val="F26B43"/>
          </p15:clr>
        </p15:guide>
        <p15:guide id="24" pos="5280" userDrawn="1">
          <p15:clr>
            <a:srgbClr val="F26B43"/>
          </p15:clr>
        </p15:guide>
        <p15:guide id="25" pos="4800" userDrawn="1">
          <p15:clr>
            <a:srgbClr val="F26B43"/>
          </p15:clr>
        </p15:guide>
        <p15:guide id="26" pos="4320" userDrawn="1">
          <p15:clr>
            <a:srgbClr val="F26B43"/>
          </p15:clr>
        </p15:guide>
        <p15:guide id="27" pos="3360" userDrawn="1">
          <p15:clr>
            <a:srgbClr val="F26B43"/>
          </p15:clr>
        </p15:guide>
        <p15:guide id="28" pos="2880" userDrawn="1">
          <p15:clr>
            <a:srgbClr val="F26B43"/>
          </p15:clr>
        </p15:guide>
        <p15:guide id="29" pos="2400" userDrawn="1">
          <p15:clr>
            <a:srgbClr val="F26B43"/>
          </p15:clr>
        </p15:guide>
        <p15:guide id="30" pos="1920" userDrawn="1">
          <p15:clr>
            <a:srgbClr val="F26B43"/>
          </p15:clr>
        </p15:guide>
        <p15:guide id="31" pos="1440" userDrawn="1">
          <p15:clr>
            <a:srgbClr val="F26B43"/>
          </p15:clr>
        </p15:guide>
        <p15:guide id="32" pos="960" userDrawn="1">
          <p15:clr>
            <a:srgbClr val="F26B43"/>
          </p15:clr>
        </p15:guide>
        <p15:guide id="33" orient="horz" pos="95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1.xml"/><Relationship Id="rId4" Type="http://schemas.openxmlformats.org/officeDocument/2006/relationships/hyperlink" Target="https://www.cgi.com/se/sv/brochure/sig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1C459B-D657-637D-E9F8-A536F1B168AD}"/>
              </a:ext>
            </a:extLst>
          </p:cNvPr>
          <p:cNvSpPr>
            <a:spLocks noGrp="1"/>
          </p:cNvSpPr>
          <p:nvPr>
            <p:ph type="title"/>
          </p:nvPr>
        </p:nvSpPr>
        <p:spPr/>
        <p:txBody>
          <a:bodyPr/>
          <a:lstStyle/>
          <a:p>
            <a:r>
              <a:rPr lang="sv-SE" dirty="0"/>
              <a:t>Vilka är CGI?</a:t>
            </a:r>
            <a:endParaRPr lang="en-US" dirty="0"/>
          </a:p>
        </p:txBody>
      </p:sp>
      <p:sp>
        <p:nvSpPr>
          <p:cNvPr id="6" name="Slide Number Placeholder 5">
            <a:extLst>
              <a:ext uri="{FF2B5EF4-FFF2-40B4-BE49-F238E27FC236}">
                <a16:creationId xmlns:a16="http://schemas.microsoft.com/office/drawing/2014/main" id="{71C14D2A-94E6-88D7-7C8D-886F0C8D56E6}"/>
              </a:ext>
            </a:extLst>
          </p:cNvPr>
          <p:cNvSpPr>
            <a:spLocks noGrp="1"/>
          </p:cNvSpPr>
          <p:nvPr>
            <p:ph type="sldNum" sz="quarter" idx="10"/>
          </p:nvPr>
        </p:nvSpPr>
        <p:spPr/>
        <p:txBody>
          <a:bodyPr/>
          <a:lstStyle/>
          <a:p>
            <a:fld id="{525A3C56-E491-49B2-93F3-63532DF516BC}" type="slidenum">
              <a:rPr lang="en-US" noProof="0" smtClean="0"/>
              <a:pPr/>
              <a:t>1</a:t>
            </a:fld>
            <a:endParaRPr lang="en-US" noProof="0" dirty="0"/>
          </a:p>
        </p:txBody>
      </p:sp>
      <p:sp>
        <p:nvSpPr>
          <p:cNvPr id="2" name="Rectangle 1">
            <a:extLst>
              <a:ext uri="{FF2B5EF4-FFF2-40B4-BE49-F238E27FC236}">
                <a16:creationId xmlns:a16="http://schemas.microsoft.com/office/drawing/2014/main" id="{6A98328C-D7DD-7E71-9CDC-6177ADA1A289}"/>
              </a:ext>
            </a:extLst>
          </p:cNvPr>
          <p:cNvSpPr/>
          <p:nvPr/>
        </p:nvSpPr>
        <p:spPr bwMode="gray">
          <a:xfrm>
            <a:off x="763391" y="2001521"/>
            <a:ext cx="10661848" cy="4105664"/>
          </a:xfrm>
          <a:prstGeom prst="rect">
            <a:avLst/>
          </a:prstGeom>
          <a:solidFill>
            <a:srgbClr val="EEEEEE"/>
          </a:solidFill>
          <a:ln w="9525" algn="ctr">
            <a:noFill/>
            <a:miter lim="800000"/>
            <a:headEnd/>
            <a:tailEnd/>
          </a:ln>
          <a:effectLst/>
        </p:spPr>
        <p:txBody>
          <a:bodyPr lIns="63500" tIns="0" rIns="64800" bIns="0" rtlCol="0" anchor="ctr"/>
          <a:lstStyle/>
          <a:p>
            <a:pPr algn="ctr">
              <a:spcBef>
                <a:spcPct val="0"/>
              </a:spcBef>
              <a:buClrTx/>
              <a:buSzPct val="90000"/>
            </a:pPr>
            <a:endParaRPr lang="en-US" dirty="0"/>
          </a:p>
        </p:txBody>
      </p:sp>
      <p:graphicFrame>
        <p:nvGraphicFramePr>
          <p:cNvPr id="21" name="Table 20">
            <a:extLst>
              <a:ext uri="{FF2B5EF4-FFF2-40B4-BE49-F238E27FC236}">
                <a16:creationId xmlns:a16="http://schemas.microsoft.com/office/drawing/2014/main" id="{9087B926-EC1E-788F-B5BE-FF74F3C77D90}"/>
              </a:ext>
            </a:extLst>
          </p:cNvPr>
          <p:cNvGraphicFramePr>
            <a:graphicFrameLocks noGrp="1"/>
          </p:cNvGraphicFramePr>
          <p:nvPr/>
        </p:nvGraphicFramePr>
        <p:xfrm>
          <a:off x="957866" y="2176302"/>
          <a:ext cx="1837885" cy="3698640"/>
        </p:xfrm>
        <a:graphic>
          <a:graphicData uri="http://schemas.openxmlformats.org/drawingml/2006/table">
            <a:tbl>
              <a:tblPr firstRow="1" bandRow="1">
                <a:tableStyleId>{5C22544A-7EE6-4342-B048-85BDC9FD1C3A}</a:tableStyleId>
              </a:tblPr>
              <a:tblGrid>
                <a:gridCol w="1837885">
                  <a:extLst>
                    <a:ext uri="{9D8B030D-6E8A-4147-A177-3AD203B41FA5}">
                      <a16:colId xmlns:a16="http://schemas.microsoft.com/office/drawing/2014/main" val="498419080"/>
                    </a:ext>
                  </a:extLst>
                </a:gridCol>
              </a:tblGrid>
              <a:tr h="548640">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rPr>
                        <a:t>47</a:t>
                      </a:r>
                      <a:r>
                        <a:rPr kumimoji="0" lang="en-US" sz="2000" b="1"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rPr>
                        <a:t> </a:t>
                      </a:r>
                      <a:r>
                        <a:rPr kumimoji="0" lang="sv-SE" sz="2000" b="0"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rPr>
                        <a:t>år</a:t>
                      </a:r>
                      <a:endParaRPr kumimoji="0" lang="en-US" sz="2000" b="0"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i branschen</a:t>
                      </a:r>
                    </a:p>
                  </a:txBody>
                  <a:tcPr marL="72000" marR="72000" marT="72000" marB="72000">
                    <a:lnL w="12700" cmpd="sng">
                      <a:noFill/>
                    </a:lnL>
                    <a:lnR w="12700" cmpd="sng">
                      <a:noFill/>
                    </a:lnR>
                    <a:lnT w="12700" cmpd="sng">
                      <a:noFill/>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2639388"/>
                  </a:ext>
                </a:extLst>
              </a:tr>
              <a:tr h="548640">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2000" b="0" kern="1200" noProof="0" dirty="0">
                          <a:solidFill>
                            <a:srgbClr val="5236AB"/>
                          </a:solidFill>
                          <a:latin typeface="Arial" panose="020B0604020202020204" pitchFamily="34" charset="0"/>
                          <a:ea typeface="+mn-ea"/>
                          <a:cs typeface="Arial" panose="020B0604020202020204" pitchFamily="34" charset="0"/>
                        </a:rPr>
                        <a:t>90,500</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medarbetare</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endParaRPr>
                    </a:p>
                  </a:txBody>
                  <a:tcPr marL="72000" marR="72000" marT="72000" marB="72000">
                    <a:lnL w="12700" cmpd="sng">
                      <a:noFill/>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294878"/>
                  </a:ext>
                </a:extLst>
              </a:tr>
              <a:tr h="548640">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rPr>
                        <a:t>14.3</a:t>
                      </a:r>
                      <a:r>
                        <a:rPr kumimoji="0" lang="en-US" sz="2000" b="1"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rPr>
                        <a:t> </a:t>
                      </a:r>
                      <a:r>
                        <a:rPr kumimoji="0" lang="en-US" sz="2000" b="0"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rPr>
                        <a:t>bn CAD</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försäljning per år</a:t>
                      </a:r>
                    </a:p>
                  </a:txBody>
                  <a:tcPr marL="72000" marR="72000" marT="72000" marB="72000">
                    <a:lnL w="12700" cmpd="sng">
                      <a:noFill/>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0805119"/>
                  </a:ext>
                </a:extLst>
              </a:tr>
              <a:tr h="548640">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rPr>
                        <a:t>200+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IP-baserade lösningar  </a:t>
                      </a:r>
                    </a:p>
                  </a:txBody>
                  <a:tcPr marL="72000" marR="72000" marT="72000" marB="72000">
                    <a:lnL w="12700" cmpd="sng">
                      <a:noFill/>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440931"/>
                  </a:ext>
                </a:extLst>
              </a:tr>
              <a:tr h="548640">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2000" b="0" kern="1200" noProof="0" dirty="0">
                          <a:solidFill>
                            <a:srgbClr val="5236AB"/>
                          </a:solidFill>
                          <a:latin typeface="Arial" panose="020B0604020202020204" pitchFamily="34" charset="0"/>
                          <a:ea typeface="+mn-ea"/>
                          <a:cs typeface="Arial" panose="020B0604020202020204" pitchFamily="34" charset="0"/>
                        </a:rPr>
                        <a:t>5,500+</a:t>
                      </a:r>
                      <a:endParaRPr kumimoji="0" lang="en-US" sz="2000" b="0"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kunder över hela världen</a:t>
                      </a:r>
                    </a:p>
                  </a:txBody>
                  <a:tcPr marL="72000" marR="72000" marT="72000" marB="72000">
                    <a:lnL w="12700" cmpd="sng">
                      <a:noFill/>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1373980"/>
                  </a:ext>
                </a:extLst>
              </a:tr>
              <a:tr h="548640">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rPr>
                        <a:t>400 </a:t>
                      </a:r>
                      <a:r>
                        <a:rPr kumimoji="0" lang="sv-SE" sz="2000" b="0"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rPr>
                        <a:t>kontor</a:t>
                      </a:r>
                      <a:endParaRPr kumimoji="0" lang="en-US" sz="2000" b="1" i="0" u="none" strike="noStrike" kern="1200" cap="none" spc="0" normalizeH="0" baseline="0" noProof="0" dirty="0">
                        <a:ln>
                          <a:noFill/>
                        </a:ln>
                        <a:solidFill>
                          <a:srgbClr val="5236AB"/>
                        </a:solidFill>
                        <a:effectLst/>
                        <a:uLnTx/>
                        <a:uFillTx/>
                        <a:latin typeface="Arial" panose="020B0604020202020204" pitchFamily="34" charset="0"/>
                        <a:ea typeface="Arial" charset="0"/>
                        <a:cs typeface="Arial" panose="020B0604020202020204" pitchFamily="34" charset="0"/>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40 </a:t>
                      </a:r>
                      <a:r>
                        <a:rPr kumimoji="0" lang="sv-SE" sz="1100" b="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länder</a:t>
                      </a:r>
                      <a:endParaRPr kumimoji="0" lang="en-US" sz="1100" b="0"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endParaRPr>
                    </a:p>
                  </a:txBody>
                  <a:tcPr marL="72000" marR="72000" marT="72000" marB="72000">
                    <a:lnL w="12700" cmpd="sng">
                      <a:noFill/>
                    </a:lnL>
                    <a:lnR w="12700" cmpd="sng">
                      <a:noFill/>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5926992"/>
                  </a:ext>
                </a:extLst>
              </a:tr>
            </a:tbl>
          </a:graphicData>
        </a:graphic>
      </p:graphicFrame>
      <p:sp>
        <p:nvSpPr>
          <p:cNvPr id="26" name="Rectangle 25">
            <a:extLst>
              <a:ext uri="{FF2B5EF4-FFF2-40B4-BE49-F238E27FC236}">
                <a16:creationId xmlns:a16="http://schemas.microsoft.com/office/drawing/2014/main" id="{6D92FBB1-BD3A-599A-4988-19511DE0A0EC}"/>
              </a:ext>
            </a:extLst>
          </p:cNvPr>
          <p:cNvSpPr/>
          <p:nvPr/>
        </p:nvSpPr>
        <p:spPr bwMode="gray">
          <a:xfrm>
            <a:off x="763399" y="1520825"/>
            <a:ext cx="10661840" cy="477521"/>
          </a:xfrm>
          <a:prstGeom prst="rect">
            <a:avLst/>
          </a:prstGeom>
          <a:solidFill>
            <a:schemeClr val="bg1"/>
          </a:solidFill>
          <a:ln w="9525" algn="ctr">
            <a:noFill/>
            <a:miter lim="800000"/>
            <a:headEnd/>
            <a:tailEnd/>
          </a:ln>
          <a:effectLst/>
        </p:spPr>
        <p:txBody>
          <a:bodyPr lIns="63500" tIns="0" rIns="64800" bIns="0" rtlCol="0" anchor="ctr"/>
          <a:lstStyle/>
          <a:p>
            <a:pPr defTabSz="914217">
              <a:defRPr/>
            </a:pPr>
            <a:r>
              <a:rPr lang="sv-SE" sz="1900" dirty="0">
                <a:latin typeface="Arial" panose="020B0604020202020204" pitchFamily="34" charset="0"/>
                <a:cs typeface="Arial" panose="020B0604020202020204" pitchFamily="34" charset="0"/>
              </a:rPr>
              <a:t>CGI är en av världens största oberoende leverantörer av IT- och affärsprocesstjänster.</a:t>
            </a:r>
            <a:endParaRPr lang="en-US" sz="1900" dirty="0">
              <a:latin typeface="Arial" panose="020B0604020202020204" pitchFamily="34" charset="0"/>
              <a:cs typeface="Arial" panose="020B0604020202020204" pitchFamily="34" charset="0"/>
            </a:endParaRPr>
          </a:p>
        </p:txBody>
      </p:sp>
      <p:grpSp>
        <p:nvGrpSpPr>
          <p:cNvPr id="558" name="Group 557">
            <a:extLst>
              <a:ext uri="{FF2B5EF4-FFF2-40B4-BE49-F238E27FC236}">
                <a16:creationId xmlns:a16="http://schemas.microsoft.com/office/drawing/2014/main" id="{58BBCC37-5BC3-E82C-BBC7-C5980570F948}"/>
              </a:ext>
            </a:extLst>
          </p:cNvPr>
          <p:cNvGrpSpPr/>
          <p:nvPr/>
        </p:nvGrpSpPr>
        <p:grpSpPr>
          <a:xfrm>
            <a:off x="2835942" y="2171473"/>
            <a:ext cx="6777102" cy="3612003"/>
            <a:chOff x="781290" y="745811"/>
            <a:chExt cx="10060078" cy="5361736"/>
          </a:xfrm>
        </p:grpSpPr>
        <p:grpSp>
          <p:nvGrpSpPr>
            <p:cNvPr id="559" name="Group 558">
              <a:extLst>
                <a:ext uri="{FF2B5EF4-FFF2-40B4-BE49-F238E27FC236}">
                  <a16:creationId xmlns:a16="http://schemas.microsoft.com/office/drawing/2014/main" id="{5B76B96C-B9A1-2C9C-8B91-F7252F34C5D0}"/>
                </a:ext>
              </a:extLst>
            </p:cNvPr>
            <p:cNvGrpSpPr/>
            <p:nvPr/>
          </p:nvGrpSpPr>
          <p:grpSpPr>
            <a:xfrm>
              <a:off x="2215845" y="745811"/>
              <a:ext cx="8625523" cy="5361736"/>
              <a:chOff x="2215845" y="986972"/>
              <a:chExt cx="8625523" cy="5361736"/>
            </a:xfrm>
            <a:solidFill>
              <a:srgbClr val="FFFFFF"/>
            </a:solidFill>
          </p:grpSpPr>
          <p:grpSp>
            <p:nvGrpSpPr>
              <p:cNvPr id="631" name="Group 630">
                <a:extLst>
                  <a:ext uri="{FF2B5EF4-FFF2-40B4-BE49-F238E27FC236}">
                    <a16:creationId xmlns:a16="http://schemas.microsoft.com/office/drawing/2014/main" id="{FF5CD4E9-68F0-4F42-1FA8-32814CEA69CD}"/>
                  </a:ext>
                </a:extLst>
              </p:cNvPr>
              <p:cNvGrpSpPr/>
              <p:nvPr/>
            </p:nvGrpSpPr>
            <p:grpSpPr>
              <a:xfrm>
                <a:off x="2215845" y="986972"/>
                <a:ext cx="8625523" cy="5361736"/>
                <a:chOff x="2215845" y="986972"/>
                <a:chExt cx="8625523" cy="5361736"/>
              </a:xfrm>
              <a:grpFill/>
            </p:grpSpPr>
            <p:sp>
              <p:nvSpPr>
                <p:cNvPr id="637" name="Freeform 20111">
                  <a:extLst>
                    <a:ext uri="{FF2B5EF4-FFF2-40B4-BE49-F238E27FC236}">
                      <a16:creationId xmlns:a16="http://schemas.microsoft.com/office/drawing/2014/main" id="{676EBB54-0C47-393F-28B2-C833642822FF}"/>
                    </a:ext>
                  </a:extLst>
                </p:cNvPr>
                <p:cNvSpPr>
                  <a:spLocks/>
                </p:cNvSpPr>
                <p:nvPr/>
              </p:nvSpPr>
              <p:spPr bwMode="auto">
                <a:xfrm>
                  <a:off x="6114835" y="2500330"/>
                  <a:ext cx="511528" cy="328226"/>
                </a:xfrm>
                <a:custGeom>
                  <a:avLst/>
                  <a:gdLst/>
                  <a:ahLst/>
                  <a:cxnLst>
                    <a:cxn ang="0">
                      <a:pos x="9" y="12"/>
                    </a:cxn>
                    <a:cxn ang="0">
                      <a:pos x="9" y="17"/>
                    </a:cxn>
                    <a:cxn ang="0">
                      <a:pos x="4" y="26"/>
                    </a:cxn>
                    <a:cxn ang="0">
                      <a:pos x="2" y="29"/>
                    </a:cxn>
                    <a:cxn ang="0">
                      <a:pos x="3" y="34"/>
                    </a:cxn>
                    <a:cxn ang="0">
                      <a:pos x="4" y="35"/>
                    </a:cxn>
                    <a:cxn ang="0">
                      <a:pos x="8" y="35"/>
                    </a:cxn>
                    <a:cxn ang="0">
                      <a:pos x="16" y="37"/>
                    </a:cxn>
                    <a:cxn ang="0">
                      <a:pos x="24" y="33"/>
                    </a:cxn>
                    <a:cxn ang="0">
                      <a:pos x="34" y="34"/>
                    </a:cxn>
                    <a:cxn ang="0">
                      <a:pos x="37" y="37"/>
                    </a:cxn>
                    <a:cxn ang="0">
                      <a:pos x="40" y="43"/>
                    </a:cxn>
                    <a:cxn ang="0">
                      <a:pos x="41" y="47"/>
                    </a:cxn>
                    <a:cxn ang="0">
                      <a:pos x="36" y="48"/>
                    </a:cxn>
                    <a:cxn ang="0">
                      <a:pos x="32" y="54"/>
                    </a:cxn>
                    <a:cxn ang="0">
                      <a:pos x="37" y="55"/>
                    </a:cxn>
                    <a:cxn ang="0">
                      <a:pos x="39" y="53"/>
                    </a:cxn>
                    <a:cxn ang="0">
                      <a:pos x="45" y="47"/>
                    </a:cxn>
                    <a:cxn ang="0">
                      <a:pos x="51" y="45"/>
                    </a:cxn>
                    <a:cxn ang="0">
                      <a:pos x="54" y="46"/>
                    </a:cxn>
                    <a:cxn ang="0">
                      <a:pos x="53" y="49"/>
                    </a:cxn>
                    <a:cxn ang="0">
                      <a:pos x="60" y="50"/>
                    </a:cxn>
                    <a:cxn ang="0">
                      <a:pos x="60" y="58"/>
                    </a:cxn>
                    <a:cxn ang="0">
                      <a:pos x="66" y="59"/>
                    </a:cxn>
                    <a:cxn ang="0">
                      <a:pos x="74" y="57"/>
                    </a:cxn>
                    <a:cxn ang="0">
                      <a:pos x="73" y="54"/>
                    </a:cxn>
                    <a:cxn ang="0">
                      <a:pos x="67" y="48"/>
                    </a:cxn>
                    <a:cxn ang="0">
                      <a:pos x="73" y="45"/>
                    </a:cxn>
                    <a:cxn ang="0">
                      <a:pos x="84" y="42"/>
                    </a:cxn>
                    <a:cxn ang="0">
                      <a:pos x="93" y="35"/>
                    </a:cxn>
                    <a:cxn ang="0">
                      <a:pos x="93" y="29"/>
                    </a:cxn>
                    <a:cxn ang="0">
                      <a:pos x="94" y="26"/>
                    </a:cxn>
                    <a:cxn ang="0">
                      <a:pos x="91" y="22"/>
                    </a:cxn>
                    <a:cxn ang="0">
                      <a:pos x="82" y="19"/>
                    </a:cxn>
                    <a:cxn ang="0">
                      <a:pos x="71" y="17"/>
                    </a:cxn>
                    <a:cxn ang="0">
                      <a:pos x="65" y="10"/>
                    </a:cxn>
                    <a:cxn ang="0">
                      <a:pos x="64" y="5"/>
                    </a:cxn>
                    <a:cxn ang="0">
                      <a:pos x="58" y="2"/>
                    </a:cxn>
                    <a:cxn ang="0">
                      <a:pos x="50" y="3"/>
                    </a:cxn>
                    <a:cxn ang="0">
                      <a:pos x="43" y="9"/>
                    </a:cxn>
                    <a:cxn ang="0">
                      <a:pos x="35" y="8"/>
                    </a:cxn>
                    <a:cxn ang="0">
                      <a:pos x="25" y="6"/>
                    </a:cxn>
                    <a:cxn ang="0">
                      <a:pos x="10" y="7"/>
                    </a:cxn>
                  </a:cxnLst>
                  <a:rect l="0" t="0" r="r" b="b"/>
                  <a:pathLst>
                    <a:path w="95" h="63">
                      <a:moveTo>
                        <a:pt x="8" y="8"/>
                      </a:moveTo>
                      <a:cubicBezTo>
                        <a:pt x="9" y="10"/>
                        <a:pt x="7" y="9"/>
                        <a:pt x="9" y="12"/>
                      </a:cubicBezTo>
                      <a:cubicBezTo>
                        <a:pt x="13" y="15"/>
                        <a:pt x="9" y="13"/>
                        <a:pt x="10" y="14"/>
                      </a:cubicBezTo>
                      <a:cubicBezTo>
                        <a:pt x="11" y="15"/>
                        <a:pt x="12" y="16"/>
                        <a:pt x="9" y="17"/>
                      </a:cubicBezTo>
                      <a:cubicBezTo>
                        <a:pt x="8" y="17"/>
                        <a:pt x="5" y="20"/>
                        <a:pt x="4" y="22"/>
                      </a:cubicBezTo>
                      <a:cubicBezTo>
                        <a:pt x="2" y="24"/>
                        <a:pt x="4" y="25"/>
                        <a:pt x="4" y="26"/>
                      </a:cubicBezTo>
                      <a:cubicBezTo>
                        <a:pt x="3" y="27"/>
                        <a:pt x="6" y="28"/>
                        <a:pt x="2" y="27"/>
                      </a:cubicBezTo>
                      <a:cubicBezTo>
                        <a:pt x="3" y="28"/>
                        <a:pt x="2" y="28"/>
                        <a:pt x="2" y="29"/>
                      </a:cubicBezTo>
                      <a:cubicBezTo>
                        <a:pt x="2" y="30"/>
                        <a:pt x="1" y="29"/>
                        <a:pt x="0" y="32"/>
                      </a:cubicBezTo>
                      <a:cubicBezTo>
                        <a:pt x="3" y="33"/>
                        <a:pt x="2" y="35"/>
                        <a:pt x="3" y="34"/>
                      </a:cubicBezTo>
                      <a:cubicBezTo>
                        <a:pt x="4" y="34"/>
                        <a:pt x="4" y="35"/>
                        <a:pt x="4" y="35"/>
                      </a:cubicBezTo>
                      <a:cubicBezTo>
                        <a:pt x="4" y="35"/>
                        <a:pt x="4" y="35"/>
                        <a:pt x="4" y="35"/>
                      </a:cubicBezTo>
                      <a:cubicBezTo>
                        <a:pt x="5" y="35"/>
                        <a:pt x="5" y="36"/>
                        <a:pt x="5" y="35"/>
                      </a:cubicBezTo>
                      <a:cubicBezTo>
                        <a:pt x="6" y="34"/>
                        <a:pt x="6" y="35"/>
                        <a:pt x="8" y="35"/>
                      </a:cubicBezTo>
                      <a:cubicBezTo>
                        <a:pt x="11" y="35"/>
                        <a:pt x="11" y="36"/>
                        <a:pt x="12" y="36"/>
                      </a:cubicBezTo>
                      <a:cubicBezTo>
                        <a:pt x="14" y="35"/>
                        <a:pt x="14" y="38"/>
                        <a:pt x="16" y="37"/>
                      </a:cubicBezTo>
                      <a:cubicBezTo>
                        <a:pt x="17" y="36"/>
                        <a:pt x="16" y="36"/>
                        <a:pt x="19" y="36"/>
                      </a:cubicBezTo>
                      <a:cubicBezTo>
                        <a:pt x="22" y="35"/>
                        <a:pt x="21" y="34"/>
                        <a:pt x="24" y="33"/>
                      </a:cubicBezTo>
                      <a:cubicBezTo>
                        <a:pt x="25" y="32"/>
                        <a:pt x="27" y="32"/>
                        <a:pt x="28" y="32"/>
                      </a:cubicBezTo>
                      <a:cubicBezTo>
                        <a:pt x="29" y="31"/>
                        <a:pt x="33" y="34"/>
                        <a:pt x="34" y="34"/>
                      </a:cubicBezTo>
                      <a:cubicBezTo>
                        <a:pt x="35" y="33"/>
                        <a:pt x="35" y="36"/>
                        <a:pt x="37" y="35"/>
                      </a:cubicBezTo>
                      <a:cubicBezTo>
                        <a:pt x="38" y="35"/>
                        <a:pt x="38" y="36"/>
                        <a:pt x="37" y="37"/>
                      </a:cubicBezTo>
                      <a:cubicBezTo>
                        <a:pt x="36" y="39"/>
                        <a:pt x="38" y="40"/>
                        <a:pt x="39" y="40"/>
                      </a:cubicBezTo>
                      <a:cubicBezTo>
                        <a:pt x="40" y="40"/>
                        <a:pt x="38" y="42"/>
                        <a:pt x="40" y="43"/>
                      </a:cubicBezTo>
                      <a:cubicBezTo>
                        <a:pt x="42" y="44"/>
                        <a:pt x="40" y="46"/>
                        <a:pt x="41" y="47"/>
                      </a:cubicBezTo>
                      <a:cubicBezTo>
                        <a:pt x="43" y="47"/>
                        <a:pt x="41" y="48"/>
                        <a:pt x="41" y="47"/>
                      </a:cubicBezTo>
                      <a:cubicBezTo>
                        <a:pt x="40" y="47"/>
                        <a:pt x="38" y="48"/>
                        <a:pt x="37" y="47"/>
                      </a:cubicBezTo>
                      <a:cubicBezTo>
                        <a:pt x="36" y="46"/>
                        <a:pt x="35" y="47"/>
                        <a:pt x="36" y="48"/>
                      </a:cubicBezTo>
                      <a:cubicBezTo>
                        <a:pt x="37" y="50"/>
                        <a:pt x="33" y="52"/>
                        <a:pt x="34" y="53"/>
                      </a:cubicBezTo>
                      <a:cubicBezTo>
                        <a:pt x="34" y="54"/>
                        <a:pt x="33" y="54"/>
                        <a:pt x="32" y="54"/>
                      </a:cubicBezTo>
                      <a:cubicBezTo>
                        <a:pt x="34" y="56"/>
                        <a:pt x="35" y="56"/>
                        <a:pt x="35" y="56"/>
                      </a:cubicBezTo>
                      <a:cubicBezTo>
                        <a:pt x="35" y="55"/>
                        <a:pt x="36" y="56"/>
                        <a:pt x="37" y="55"/>
                      </a:cubicBezTo>
                      <a:cubicBezTo>
                        <a:pt x="37" y="54"/>
                        <a:pt x="39" y="54"/>
                        <a:pt x="40" y="56"/>
                      </a:cubicBezTo>
                      <a:cubicBezTo>
                        <a:pt x="40" y="54"/>
                        <a:pt x="40" y="55"/>
                        <a:pt x="39" y="53"/>
                      </a:cubicBezTo>
                      <a:cubicBezTo>
                        <a:pt x="39" y="51"/>
                        <a:pt x="40" y="53"/>
                        <a:pt x="42" y="52"/>
                      </a:cubicBezTo>
                      <a:cubicBezTo>
                        <a:pt x="44" y="50"/>
                        <a:pt x="45" y="49"/>
                        <a:pt x="45" y="47"/>
                      </a:cubicBezTo>
                      <a:cubicBezTo>
                        <a:pt x="45" y="45"/>
                        <a:pt x="48" y="46"/>
                        <a:pt x="49" y="45"/>
                      </a:cubicBezTo>
                      <a:cubicBezTo>
                        <a:pt x="50" y="45"/>
                        <a:pt x="51" y="46"/>
                        <a:pt x="51" y="45"/>
                      </a:cubicBezTo>
                      <a:cubicBezTo>
                        <a:pt x="51" y="43"/>
                        <a:pt x="51" y="41"/>
                        <a:pt x="52" y="43"/>
                      </a:cubicBezTo>
                      <a:cubicBezTo>
                        <a:pt x="52" y="45"/>
                        <a:pt x="51" y="46"/>
                        <a:pt x="54" y="46"/>
                      </a:cubicBezTo>
                      <a:cubicBezTo>
                        <a:pt x="52" y="47"/>
                        <a:pt x="50" y="45"/>
                        <a:pt x="50" y="46"/>
                      </a:cubicBezTo>
                      <a:cubicBezTo>
                        <a:pt x="49" y="47"/>
                        <a:pt x="53" y="48"/>
                        <a:pt x="53" y="49"/>
                      </a:cubicBezTo>
                      <a:cubicBezTo>
                        <a:pt x="53" y="50"/>
                        <a:pt x="57" y="49"/>
                        <a:pt x="58" y="49"/>
                      </a:cubicBezTo>
                      <a:cubicBezTo>
                        <a:pt x="59" y="50"/>
                        <a:pt x="60" y="48"/>
                        <a:pt x="60" y="50"/>
                      </a:cubicBezTo>
                      <a:cubicBezTo>
                        <a:pt x="61" y="52"/>
                        <a:pt x="54" y="53"/>
                        <a:pt x="54" y="55"/>
                      </a:cubicBezTo>
                      <a:cubicBezTo>
                        <a:pt x="55" y="56"/>
                        <a:pt x="60" y="55"/>
                        <a:pt x="60" y="58"/>
                      </a:cubicBezTo>
                      <a:cubicBezTo>
                        <a:pt x="60" y="61"/>
                        <a:pt x="58" y="59"/>
                        <a:pt x="60" y="61"/>
                      </a:cubicBezTo>
                      <a:cubicBezTo>
                        <a:pt x="62" y="63"/>
                        <a:pt x="64" y="60"/>
                        <a:pt x="66" y="59"/>
                      </a:cubicBezTo>
                      <a:cubicBezTo>
                        <a:pt x="68" y="58"/>
                        <a:pt x="67" y="60"/>
                        <a:pt x="69" y="58"/>
                      </a:cubicBezTo>
                      <a:cubicBezTo>
                        <a:pt x="71" y="55"/>
                        <a:pt x="71" y="58"/>
                        <a:pt x="74" y="57"/>
                      </a:cubicBezTo>
                      <a:cubicBezTo>
                        <a:pt x="77" y="56"/>
                        <a:pt x="74" y="57"/>
                        <a:pt x="75" y="55"/>
                      </a:cubicBezTo>
                      <a:cubicBezTo>
                        <a:pt x="76" y="54"/>
                        <a:pt x="75" y="53"/>
                        <a:pt x="73" y="54"/>
                      </a:cubicBezTo>
                      <a:cubicBezTo>
                        <a:pt x="70" y="55"/>
                        <a:pt x="70" y="57"/>
                        <a:pt x="68" y="53"/>
                      </a:cubicBezTo>
                      <a:cubicBezTo>
                        <a:pt x="65" y="49"/>
                        <a:pt x="66" y="49"/>
                        <a:pt x="67" y="48"/>
                      </a:cubicBezTo>
                      <a:cubicBezTo>
                        <a:pt x="70" y="47"/>
                        <a:pt x="67" y="50"/>
                        <a:pt x="69" y="49"/>
                      </a:cubicBezTo>
                      <a:cubicBezTo>
                        <a:pt x="70" y="48"/>
                        <a:pt x="72" y="45"/>
                        <a:pt x="73" y="45"/>
                      </a:cubicBezTo>
                      <a:cubicBezTo>
                        <a:pt x="76" y="46"/>
                        <a:pt x="81" y="42"/>
                        <a:pt x="82" y="42"/>
                      </a:cubicBezTo>
                      <a:cubicBezTo>
                        <a:pt x="84" y="42"/>
                        <a:pt x="83" y="43"/>
                        <a:pt x="84" y="42"/>
                      </a:cubicBezTo>
                      <a:cubicBezTo>
                        <a:pt x="83" y="36"/>
                        <a:pt x="87" y="39"/>
                        <a:pt x="87" y="37"/>
                      </a:cubicBezTo>
                      <a:cubicBezTo>
                        <a:pt x="88" y="35"/>
                        <a:pt x="92" y="37"/>
                        <a:pt x="93" y="35"/>
                      </a:cubicBezTo>
                      <a:cubicBezTo>
                        <a:pt x="94" y="34"/>
                        <a:pt x="93" y="32"/>
                        <a:pt x="92" y="31"/>
                      </a:cubicBezTo>
                      <a:cubicBezTo>
                        <a:pt x="91" y="30"/>
                        <a:pt x="92" y="29"/>
                        <a:pt x="93" y="29"/>
                      </a:cubicBezTo>
                      <a:cubicBezTo>
                        <a:pt x="95" y="29"/>
                        <a:pt x="94" y="28"/>
                        <a:pt x="93" y="28"/>
                      </a:cubicBezTo>
                      <a:cubicBezTo>
                        <a:pt x="92" y="28"/>
                        <a:pt x="92" y="27"/>
                        <a:pt x="94" y="26"/>
                      </a:cubicBezTo>
                      <a:cubicBezTo>
                        <a:pt x="95" y="25"/>
                        <a:pt x="94" y="25"/>
                        <a:pt x="94" y="23"/>
                      </a:cubicBezTo>
                      <a:cubicBezTo>
                        <a:pt x="94" y="22"/>
                        <a:pt x="92" y="24"/>
                        <a:pt x="91" y="22"/>
                      </a:cubicBezTo>
                      <a:cubicBezTo>
                        <a:pt x="90" y="20"/>
                        <a:pt x="88" y="22"/>
                        <a:pt x="87" y="21"/>
                      </a:cubicBezTo>
                      <a:cubicBezTo>
                        <a:pt x="85" y="18"/>
                        <a:pt x="84" y="21"/>
                        <a:pt x="82" y="19"/>
                      </a:cubicBezTo>
                      <a:cubicBezTo>
                        <a:pt x="80" y="18"/>
                        <a:pt x="81" y="15"/>
                        <a:pt x="78" y="17"/>
                      </a:cubicBezTo>
                      <a:cubicBezTo>
                        <a:pt x="74" y="19"/>
                        <a:pt x="74" y="16"/>
                        <a:pt x="71" y="17"/>
                      </a:cubicBezTo>
                      <a:cubicBezTo>
                        <a:pt x="69" y="18"/>
                        <a:pt x="71" y="14"/>
                        <a:pt x="69" y="12"/>
                      </a:cubicBezTo>
                      <a:cubicBezTo>
                        <a:pt x="67" y="9"/>
                        <a:pt x="67" y="11"/>
                        <a:pt x="65" y="10"/>
                      </a:cubicBezTo>
                      <a:cubicBezTo>
                        <a:pt x="63" y="10"/>
                        <a:pt x="65" y="10"/>
                        <a:pt x="63" y="8"/>
                      </a:cubicBezTo>
                      <a:cubicBezTo>
                        <a:pt x="62" y="7"/>
                        <a:pt x="66" y="6"/>
                        <a:pt x="64" y="5"/>
                      </a:cubicBezTo>
                      <a:cubicBezTo>
                        <a:pt x="61" y="4"/>
                        <a:pt x="63" y="0"/>
                        <a:pt x="61" y="2"/>
                      </a:cubicBezTo>
                      <a:cubicBezTo>
                        <a:pt x="59" y="3"/>
                        <a:pt x="60" y="0"/>
                        <a:pt x="58" y="2"/>
                      </a:cubicBezTo>
                      <a:cubicBezTo>
                        <a:pt x="56" y="3"/>
                        <a:pt x="54" y="1"/>
                        <a:pt x="54" y="3"/>
                      </a:cubicBezTo>
                      <a:cubicBezTo>
                        <a:pt x="53" y="5"/>
                        <a:pt x="51" y="4"/>
                        <a:pt x="50" y="3"/>
                      </a:cubicBezTo>
                      <a:cubicBezTo>
                        <a:pt x="46" y="3"/>
                        <a:pt x="45" y="5"/>
                        <a:pt x="45" y="8"/>
                      </a:cubicBezTo>
                      <a:cubicBezTo>
                        <a:pt x="45" y="11"/>
                        <a:pt x="44" y="11"/>
                        <a:pt x="43" y="9"/>
                      </a:cubicBezTo>
                      <a:cubicBezTo>
                        <a:pt x="42" y="9"/>
                        <a:pt x="40" y="9"/>
                        <a:pt x="39" y="9"/>
                      </a:cubicBezTo>
                      <a:cubicBezTo>
                        <a:pt x="37" y="10"/>
                        <a:pt x="38" y="6"/>
                        <a:pt x="35" y="8"/>
                      </a:cubicBezTo>
                      <a:cubicBezTo>
                        <a:pt x="33" y="10"/>
                        <a:pt x="36" y="7"/>
                        <a:pt x="30" y="7"/>
                      </a:cubicBezTo>
                      <a:cubicBezTo>
                        <a:pt x="26" y="7"/>
                        <a:pt x="28" y="6"/>
                        <a:pt x="25" y="6"/>
                      </a:cubicBezTo>
                      <a:cubicBezTo>
                        <a:pt x="23" y="7"/>
                        <a:pt x="22" y="4"/>
                        <a:pt x="15" y="5"/>
                      </a:cubicBezTo>
                      <a:cubicBezTo>
                        <a:pt x="9" y="6"/>
                        <a:pt x="12" y="8"/>
                        <a:pt x="10" y="7"/>
                      </a:cubicBezTo>
                      <a:cubicBezTo>
                        <a:pt x="9" y="7"/>
                        <a:pt x="8" y="8"/>
                        <a:pt x="8" y="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8" name="Freeform 20112">
                  <a:extLst>
                    <a:ext uri="{FF2B5EF4-FFF2-40B4-BE49-F238E27FC236}">
                      <a16:creationId xmlns:a16="http://schemas.microsoft.com/office/drawing/2014/main" id="{BD54829A-2291-E6A1-CDB2-4CD964063D46}"/>
                    </a:ext>
                  </a:extLst>
                </p:cNvPr>
                <p:cNvSpPr>
                  <a:spLocks/>
                </p:cNvSpPr>
                <p:nvPr/>
              </p:nvSpPr>
              <p:spPr bwMode="auto">
                <a:xfrm>
                  <a:off x="4803046" y="1883531"/>
                  <a:ext cx="318285" cy="156402"/>
                </a:xfrm>
                <a:custGeom>
                  <a:avLst/>
                  <a:gdLst/>
                  <a:ahLst/>
                  <a:cxnLst>
                    <a:cxn ang="0">
                      <a:pos x="53" y="8"/>
                    </a:cxn>
                    <a:cxn ang="0">
                      <a:pos x="56" y="10"/>
                    </a:cxn>
                    <a:cxn ang="0">
                      <a:pos x="58" y="16"/>
                    </a:cxn>
                    <a:cxn ang="0">
                      <a:pos x="54" y="19"/>
                    </a:cxn>
                    <a:cxn ang="0">
                      <a:pos x="47" y="22"/>
                    </a:cxn>
                    <a:cxn ang="0">
                      <a:pos x="39" y="26"/>
                    </a:cxn>
                    <a:cxn ang="0">
                      <a:pos x="33" y="29"/>
                    </a:cxn>
                    <a:cxn ang="0">
                      <a:pos x="26" y="28"/>
                    </a:cxn>
                    <a:cxn ang="0">
                      <a:pos x="17" y="25"/>
                    </a:cxn>
                    <a:cxn ang="0">
                      <a:pos x="11" y="24"/>
                    </a:cxn>
                    <a:cxn ang="0">
                      <a:pos x="14" y="23"/>
                    </a:cxn>
                    <a:cxn ang="0">
                      <a:pos x="13" y="19"/>
                    </a:cxn>
                    <a:cxn ang="0">
                      <a:pos x="11" y="17"/>
                    </a:cxn>
                    <a:cxn ang="0">
                      <a:pos x="4" y="16"/>
                    </a:cxn>
                    <a:cxn ang="0">
                      <a:pos x="9" y="15"/>
                    </a:cxn>
                    <a:cxn ang="0">
                      <a:pos x="14" y="15"/>
                    </a:cxn>
                    <a:cxn ang="0">
                      <a:pos x="12" y="13"/>
                    </a:cxn>
                    <a:cxn ang="0">
                      <a:pos x="13" y="11"/>
                    </a:cxn>
                    <a:cxn ang="0">
                      <a:pos x="6" y="11"/>
                    </a:cxn>
                    <a:cxn ang="0">
                      <a:pos x="1" y="10"/>
                    </a:cxn>
                    <a:cxn ang="0">
                      <a:pos x="3" y="9"/>
                    </a:cxn>
                    <a:cxn ang="0">
                      <a:pos x="5" y="7"/>
                    </a:cxn>
                    <a:cxn ang="0">
                      <a:pos x="8" y="5"/>
                    </a:cxn>
                    <a:cxn ang="0">
                      <a:pos x="13" y="6"/>
                    </a:cxn>
                    <a:cxn ang="0">
                      <a:pos x="8" y="4"/>
                    </a:cxn>
                    <a:cxn ang="0">
                      <a:pos x="12" y="2"/>
                    </a:cxn>
                    <a:cxn ang="0">
                      <a:pos x="17" y="5"/>
                    </a:cxn>
                    <a:cxn ang="0">
                      <a:pos x="18" y="10"/>
                    </a:cxn>
                    <a:cxn ang="0">
                      <a:pos x="22" y="9"/>
                    </a:cxn>
                    <a:cxn ang="0">
                      <a:pos x="23" y="7"/>
                    </a:cxn>
                    <a:cxn ang="0">
                      <a:pos x="25" y="6"/>
                    </a:cxn>
                    <a:cxn ang="0">
                      <a:pos x="28" y="7"/>
                    </a:cxn>
                    <a:cxn ang="0">
                      <a:pos x="32" y="5"/>
                    </a:cxn>
                    <a:cxn ang="0">
                      <a:pos x="34" y="6"/>
                    </a:cxn>
                    <a:cxn ang="0">
                      <a:pos x="37" y="6"/>
                    </a:cxn>
                    <a:cxn ang="0">
                      <a:pos x="41" y="4"/>
                    </a:cxn>
                    <a:cxn ang="0">
                      <a:pos x="43" y="3"/>
                    </a:cxn>
                    <a:cxn ang="0">
                      <a:pos x="47" y="2"/>
                    </a:cxn>
                    <a:cxn ang="0">
                      <a:pos x="51" y="3"/>
                    </a:cxn>
                    <a:cxn ang="0">
                      <a:pos x="52" y="4"/>
                    </a:cxn>
                    <a:cxn ang="0">
                      <a:pos x="53" y="7"/>
                    </a:cxn>
                    <a:cxn ang="0">
                      <a:pos x="53" y="8"/>
                    </a:cxn>
                  </a:cxnLst>
                  <a:rect l="0" t="0" r="r" b="b"/>
                  <a:pathLst>
                    <a:path w="59" h="30">
                      <a:moveTo>
                        <a:pt x="53" y="8"/>
                      </a:moveTo>
                      <a:cubicBezTo>
                        <a:pt x="55" y="8"/>
                        <a:pt x="54" y="9"/>
                        <a:pt x="56" y="10"/>
                      </a:cubicBezTo>
                      <a:cubicBezTo>
                        <a:pt x="59" y="10"/>
                        <a:pt x="59" y="14"/>
                        <a:pt x="58" y="16"/>
                      </a:cubicBezTo>
                      <a:cubicBezTo>
                        <a:pt x="56" y="18"/>
                        <a:pt x="56" y="16"/>
                        <a:pt x="54" y="19"/>
                      </a:cubicBezTo>
                      <a:cubicBezTo>
                        <a:pt x="52" y="22"/>
                        <a:pt x="50" y="20"/>
                        <a:pt x="47" y="22"/>
                      </a:cubicBezTo>
                      <a:cubicBezTo>
                        <a:pt x="43" y="24"/>
                        <a:pt x="42" y="26"/>
                        <a:pt x="39" y="26"/>
                      </a:cubicBezTo>
                      <a:cubicBezTo>
                        <a:pt x="35" y="26"/>
                        <a:pt x="37" y="28"/>
                        <a:pt x="33" y="29"/>
                      </a:cubicBezTo>
                      <a:cubicBezTo>
                        <a:pt x="29" y="30"/>
                        <a:pt x="30" y="28"/>
                        <a:pt x="26" y="28"/>
                      </a:cubicBezTo>
                      <a:cubicBezTo>
                        <a:pt x="22" y="28"/>
                        <a:pt x="22" y="25"/>
                        <a:pt x="17" y="25"/>
                      </a:cubicBezTo>
                      <a:cubicBezTo>
                        <a:pt x="12" y="25"/>
                        <a:pt x="11" y="26"/>
                        <a:pt x="11" y="24"/>
                      </a:cubicBezTo>
                      <a:cubicBezTo>
                        <a:pt x="10" y="22"/>
                        <a:pt x="13" y="25"/>
                        <a:pt x="14" y="23"/>
                      </a:cubicBezTo>
                      <a:cubicBezTo>
                        <a:pt x="15" y="22"/>
                        <a:pt x="15" y="20"/>
                        <a:pt x="13" y="19"/>
                      </a:cubicBezTo>
                      <a:cubicBezTo>
                        <a:pt x="12" y="19"/>
                        <a:pt x="14" y="17"/>
                        <a:pt x="11" y="17"/>
                      </a:cubicBezTo>
                      <a:cubicBezTo>
                        <a:pt x="6" y="16"/>
                        <a:pt x="4" y="18"/>
                        <a:pt x="4" y="16"/>
                      </a:cubicBezTo>
                      <a:cubicBezTo>
                        <a:pt x="4" y="15"/>
                        <a:pt x="7" y="16"/>
                        <a:pt x="9" y="15"/>
                      </a:cubicBezTo>
                      <a:cubicBezTo>
                        <a:pt x="10" y="14"/>
                        <a:pt x="11" y="16"/>
                        <a:pt x="14" y="15"/>
                      </a:cubicBezTo>
                      <a:cubicBezTo>
                        <a:pt x="17" y="13"/>
                        <a:pt x="12" y="15"/>
                        <a:pt x="12" y="13"/>
                      </a:cubicBezTo>
                      <a:cubicBezTo>
                        <a:pt x="12" y="12"/>
                        <a:pt x="17" y="11"/>
                        <a:pt x="13" y="11"/>
                      </a:cubicBezTo>
                      <a:cubicBezTo>
                        <a:pt x="9" y="10"/>
                        <a:pt x="9" y="10"/>
                        <a:pt x="6" y="11"/>
                      </a:cubicBezTo>
                      <a:cubicBezTo>
                        <a:pt x="3" y="12"/>
                        <a:pt x="0" y="10"/>
                        <a:pt x="1" y="10"/>
                      </a:cubicBezTo>
                      <a:cubicBezTo>
                        <a:pt x="2" y="9"/>
                        <a:pt x="4" y="10"/>
                        <a:pt x="3" y="9"/>
                      </a:cubicBezTo>
                      <a:cubicBezTo>
                        <a:pt x="3" y="7"/>
                        <a:pt x="5" y="9"/>
                        <a:pt x="5" y="7"/>
                      </a:cubicBezTo>
                      <a:cubicBezTo>
                        <a:pt x="5" y="5"/>
                        <a:pt x="6" y="3"/>
                        <a:pt x="8" y="5"/>
                      </a:cubicBezTo>
                      <a:cubicBezTo>
                        <a:pt x="10" y="6"/>
                        <a:pt x="14" y="8"/>
                        <a:pt x="13" y="6"/>
                      </a:cubicBezTo>
                      <a:cubicBezTo>
                        <a:pt x="12" y="5"/>
                        <a:pt x="9" y="5"/>
                        <a:pt x="8" y="4"/>
                      </a:cubicBezTo>
                      <a:cubicBezTo>
                        <a:pt x="7" y="3"/>
                        <a:pt x="9" y="1"/>
                        <a:pt x="12" y="2"/>
                      </a:cubicBezTo>
                      <a:cubicBezTo>
                        <a:pt x="15" y="3"/>
                        <a:pt x="13" y="3"/>
                        <a:pt x="17" y="5"/>
                      </a:cubicBezTo>
                      <a:cubicBezTo>
                        <a:pt x="20" y="7"/>
                        <a:pt x="17" y="7"/>
                        <a:pt x="18" y="10"/>
                      </a:cubicBezTo>
                      <a:cubicBezTo>
                        <a:pt x="20" y="14"/>
                        <a:pt x="20" y="7"/>
                        <a:pt x="22" y="9"/>
                      </a:cubicBezTo>
                      <a:cubicBezTo>
                        <a:pt x="23" y="11"/>
                        <a:pt x="24" y="9"/>
                        <a:pt x="23" y="7"/>
                      </a:cubicBezTo>
                      <a:cubicBezTo>
                        <a:pt x="22" y="6"/>
                        <a:pt x="24" y="3"/>
                        <a:pt x="25" y="6"/>
                      </a:cubicBezTo>
                      <a:cubicBezTo>
                        <a:pt x="27" y="9"/>
                        <a:pt x="28" y="9"/>
                        <a:pt x="28" y="7"/>
                      </a:cubicBezTo>
                      <a:cubicBezTo>
                        <a:pt x="28" y="5"/>
                        <a:pt x="32" y="3"/>
                        <a:pt x="32" y="5"/>
                      </a:cubicBezTo>
                      <a:cubicBezTo>
                        <a:pt x="33" y="7"/>
                        <a:pt x="34" y="8"/>
                        <a:pt x="34" y="6"/>
                      </a:cubicBezTo>
                      <a:cubicBezTo>
                        <a:pt x="34" y="4"/>
                        <a:pt x="35" y="3"/>
                        <a:pt x="37" y="6"/>
                      </a:cubicBezTo>
                      <a:cubicBezTo>
                        <a:pt x="39" y="8"/>
                        <a:pt x="39" y="3"/>
                        <a:pt x="41" y="4"/>
                      </a:cubicBezTo>
                      <a:cubicBezTo>
                        <a:pt x="43" y="5"/>
                        <a:pt x="44" y="4"/>
                        <a:pt x="43" y="3"/>
                      </a:cubicBezTo>
                      <a:cubicBezTo>
                        <a:pt x="42" y="1"/>
                        <a:pt x="46" y="0"/>
                        <a:pt x="47" y="2"/>
                      </a:cubicBezTo>
                      <a:cubicBezTo>
                        <a:pt x="49" y="6"/>
                        <a:pt x="49" y="3"/>
                        <a:pt x="51" y="3"/>
                      </a:cubicBezTo>
                      <a:cubicBezTo>
                        <a:pt x="53" y="2"/>
                        <a:pt x="54" y="2"/>
                        <a:pt x="52" y="4"/>
                      </a:cubicBezTo>
                      <a:cubicBezTo>
                        <a:pt x="49" y="6"/>
                        <a:pt x="55" y="4"/>
                        <a:pt x="53" y="7"/>
                      </a:cubicBezTo>
                      <a:cubicBezTo>
                        <a:pt x="52" y="7"/>
                        <a:pt x="52" y="8"/>
                        <a:pt x="53" y="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9" name="Freeform 20113">
                  <a:extLst>
                    <a:ext uri="{FF2B5EF4-FFF2-40B4-BE49-F238E27FC236}">
                      <a16:creationId xmlns:a16="http://schemas.microsoft.com/office/drawing/2014/main" id="{22645E07-17B1-BF05-08A5-C0B71655E2C9}"/>
                    </a:ext>
                  </a:extLst>
                </p:cNvPr>
                <p:cNvSpPr>
                  <a:spLocks/>
                </p:cNvSpPr>
                <p:nvPr/>
              </p:nvSpPr>
              <p:spPr bwMode="auto">
                <a:xfrm>
                  <a:off x="5196354" y="2379174"/>
                  <a:ext cx="134134" cy="171822"/>
                </a:xfrm>
                <a:custGeom>
                  <a:avLst/>
                  <a:gdLst/>
                  <a:ahLst/>
                  <a:cxnLst>
                    <a:cxn ang="0">
                      <a:pos x="19" y="3"/>
                    </a:cxn>
                    <a:cxn ang="0">
                      <a:pos x="19" y="1"/>
                    </a:cxn>
                    <a:cxn ang="0">
                      <a:pos x="16" y="2"/>
                    </a:cxn>
                    <a:cxn ang="0">
                      <a:pos x="12" y="4"/>
                    </a:cxn>
                    <a:cxn ang="0">
                      <a:pos x="10" y="7"/>
                    </a:cxn>
                    <a:cxn ang="0">
                      <a:pos x="13" y="8"/>
                    </a:cxn>
                    <a:cxn ang="0">
                      <a:pos x="10" y="10"/>
                    </a:cxn>
                    <a:cxn ang="0">
                      <a:pos x="8" y="10"/>
                    </a:cxn>
                    <a:cxn ang="0">
                      <a:pos x="3" y="10"/>
                    </a:cxn>
                    <a:cxn ang="0">
                      <a:pos x="4" y="11"/>
                    </a:cxn>
                    <a:cxn ang="0">
                      <a:pos x="6" y="13"/>
                    </a:cxn>
                    <a:cxn ang="0">
                      <a:pos x="4" y="15"/>
                    </a:cxn>
                    <a:cxn ang="0">
                      <a:pos x="7" y="18"/>
                    </a:cxn>
                    <a:cxn ang="0">
                      <a:pos x="8" y="19"/>
                    </a:cxn>
                    <a:cxn ang="0">
                      <a:pos x="5" y="22"/>
                    </a:cxn>
                    <a:cxn ang="0">
                      <a:pos x="9" y="22"/>
                    </a:cxn>
                    <a:cxn ang="0">
                      <a:pos x="8" y="23"/>
                    </a:cxn>
                    <a:cxn ang="0">
                      <a:pos x="5" y="25"/>
                    </a:cxn>
                    <a:cxn ang="0">
                      <a:pos x="2" y="26"/>
                    </a:cxn>
                    <a:cxn ang="0">
                      <a:pos x="3" y="28"/>
                    </a:cxn>
                    <a:cxn ang="0">
                      <a:pos x="4" y="30"/>
                    </a:cxn>
                    <a:cxn ang="0">
                      <a:pos x="5" y="31"/>
                    </a:cxn>
                    <a:cxn ang="0">
                      <a:pos x="12" y="30"/>
                    </a:cxn>
                    <a:cxn ang="0">
                      <a:pos x="13" y="29"/>
                    </a:cxn>
                    <a:cxn ang="0">
                      <a:pos x="19" y="26"/>
                    </a:cxn>
                    <a:cxn ang="0">
                      <a:pos x="22" y="26"/>
                    </a:cxn>
                    <a:cxn ang="0">
                      <a:pos x="24" y="23"/>
                    </a:cxn>
                    <a:cxn ang="0">
                      <a:pos x="24" y="15"/>
                    </a:cxn>
                    <a:cxn ang="0">
                      <a:pos x="23" y="12"/>
                    </a:cxn>
                    <a:cxn ang="0">
                      <a:pos x="23" y="11"/>
                    </a:cxn>
                    <a:cxn ang="0">
                      <a:pos x="21" y="11"/>
                    </a:cxn>
                    <a:cxn ang="0">
                      <a:pos x="20" y="9"/>
                    </a:cxn>
                    <a:cxn ang="0">
                      <a:pos x="19" y="10"/>
                    </a:cxn>
                    <a:cxn ang="0">
                      <a:pos x="15" y="8"/>
                    </a:cxn>
                    <a:cxn ang="0">
                      <a:pos x="16" y="6"/>
                    </a:cxn>
                    <a:cxn ang="0">
                      <a:pos x="19" y="3"/>
                    </a:cxn>
                  </a:cxnLst>
                  <a:rect l="0" t="0" r="r" b="b"/>
                  <a:pathLst>
                    <a:path w="25" h="33">
                      <a:moveTo>
                        <a:pt x="19" y="3"/>
                      </a:moveTo>
                      <a:cubicBezTo>
                        <a:pt x="19" y="2"/>
                        <a:pt x="21" y="2"/>
                        <a:pt x="19" y="1"/>
                      </a:cubicBezTo>
                      <a:cubicBezTo>
                        <a:pt x="17" y="0"/>
                        <a:pt x="18" y="2"/>
                        <a:pt x="16" y="2"/>
                      </a:cubicBezTo>
                      <a:cubicBezTo>
                        <a:pt x="15" y="2"/>
                        <a:pt x="12" y="3"/>
                        <a:pt x="12" y="4"/>
                      </a:cubicBezTo>
                      <a:cubicBezTo>
                        <a:pt x="13" y="6"/>
                        <a:pt x="10" y="6"/>
                        <a:pt x="10" y="7"/>
                      </a:cubicBezTo>
                      <a:cubicBezTo>
                        <a:pt x="11" y="7"/>
                        <a:pt x="15" y="6"/>
                        <a:pt x="13" y="8"/>
                      </a:cubicBezTo>
                      <a:cubicBezTo>
                        <a:pt x="11" y="9"/>
                        <a:pt x="12" y="10"/>
                        <a:pt x="10" y="10"/>
                      </a:cubicBezTo>
                      <a:cubicBezTo>
                        <a:pt x="9" y="9"/>
                        <a:pt x="9" y="10"/>
                        <a:pt x="8" y="10"/>
                      </a:cubicBezTo>
                      <a:cubicBezTo>
                        <a:pt x="6" y="9"/>
                        <a:pt x="4" y="9"/>
                        <a:pt x="3" y="10"/>
                      </a:cubicBezTo>
                      <a:cubicBezTo>
                        <a:pt x="3" y="11"/>
                        <a:pt x="5" y="10"/>
                        <a:pt x="4" y="11"/>
                      </a:cubicBezTo>
                      <a:cubicBezTo>
                        <a:pt x="2" y="13"/>
                        <a:pt x="8" y="12"/>
                        <a:pt x="6" y="13"/>
                      </a:cubicBezTo>
                      <a:cubicBezTo>
                        <a:pt x="4" y="14"/>
                        <a:pt x="5" y="14"/>
                        <a:pt x="4" y="15"/>
                      </a:cubicBezTo>
                      <a:cubicBezTo>
                        <a:pt x="2" y="16"/>
                        <a:pt x="6" y="18"/>
                        <a:pt x="7" y="18"/>
                      </a:cubicBezTo>
                      <a:cubicBezTo>
                        <a:pt x="8" y="17"/>
                        <a:pt x="11" y="18"/>
                        <a:pt x="8" y="19"/>
                      </a:cubicBezTo>
                      <a:cubicBezTo>
                        <a:pt x="5" y="19"/>
                        <a:pt x="8" y="20"/>
                        <a:pt x="5" y="22"/>
                      </a:cubicBezTo>
                      <a:cubicBezTo>
                        <a:pt x="2" y="24"/>
                        <a:pt x="8" y="22"/>
                        <a:pt x="9" y="22"/>
                      </a:cubicBezTo>
                      <a:cubicBezTo>
                        <a:pt x="10" y="22"/>
                        <a:pt x="11" y="23"/>
                        <a:pt x="8" y="23"/>
                      </a:cubicBezTo>
                      <a:cubicBezTo>
                        <a:pt x="5" y="23"/>
                        <a:pt x="4" y="24"/>
                        <a:pt x="5" y="25"/>
                      </a:cubicBezTo>
                      <a:cubicBezTo>
                        <a:pt x="6" y="26"/>
                        <a:pt x="4" y="24"/>
                        <a:pt x="2" y="26"/>
                      </a:cubicBezTo>
                      <a:cubicBezTo>
                        <a:pt x="0" y="28"/>
                        <a:pt x="5" y="25"/>
                        <a:pt x="3" y="28"/>
                      </a:cubicBezTo>
                      <a:cubicBezTo>
                        <a:pt x="0" y="30"/>
                        <a:pt x="5" y="28"/>
                        <a:pt x="4" y="30"/>
                      </a:cubicBezTo>
                      <a:cubicBezTo>
                        <a:pt x="2" y="32"/>
                        <a:pt x="8" y="28"/>
                        <a:pt x="5" y="31"/>
                      </a:cubicBezTo>
                      <a:cubicBezTo>
                        <a:pt x="3" y="33"/>
                        <a:pt x="12" y="31"/>
                        <a:pt x="12" y="30"/>
                      </a:cubicBezTo>
                      <a:cubicBezTo>
                        <a:pt x="13" y="29"/>
                        <a:pt x="13" y="27"/>
                        <a:pt x="13" y="29"/>
                      </a:cubicBezTo>
                      <a:cubicBezTo>
                        <a:pt x="14" y="30"/>
                        <a:pt x="16" y="27"/>
                        <a:pt x="19" y="26"/>
                      </a:cubicBezTo>
                      <a:cubicBezTo>
                        <a:pt x="21" y="26"/>
                        <a:pt x="20" y="26"/>
                        <a:pt x="22" y="26"/>
                      </a:cubicBezTo>
                      <a:cubicBezTo>
                        <a:pt x="24" y="26"/>
                        <a:pt x="22" y="26"/>
                        <a:pt x="24" y="23"/>
                      </a:cubicBezTo>
                      <a:cubicBezTo>
                        <a:pt x="25" y="20"/>
                        <a:pt x="25" y="17"/>
                        <a:pt x="24" y="15"/>
                      </a:cubicBezTo>
                      <a:cubicBezTo>
                        <a:pt x="23" y="13"/>
                        <a:pt x="23" y="12"/>
                        <a:pt x="23" y="12"/>
                      </a:cubicBezTo>
                      <a:cubicBezTo>
                        <a:pt x="24" y="12"/>
                        <a:pt x="24" y="11"/>
                        <a:pt x="23" y="11"/>
                      </a:cubicBezTo>
                      <a:cubicBezTo>
                        <a:pt x="22" y="11"/>
                        <a:pt x="22" y="12"/>
                        <a:pt x="21" y="11"/>
                      </a:cubicBezTo>
                      <a:cubicBezTo>
                        <a:pt x="21" y="10"/>
                        <a:pt x="21" y="11"/>
                        <a:pt x="20" y="9"/>
                      </a:cubicBezTo>
                      <a:cubicBezTo>
                        <a:pt x="20" y="8"/>
                        <a:pt x="19" y="9"/>
                        <a:pt x="19" y="10"/>
                      </a:cubicBezTo>
                      <a:cubicBezTo>
                        <a:pt x="19" y="12"/>
                        <a:pt x="12" y="9"/>
                        <a:pt x="15" y="8"/>
                      </a:cubicBezTo>
                      <a:cubicBezTo>
                        <a:pt x="17" y="7"/>
                        <a:pt x="14" y="6"/>
                        <a:pt x="16" y="6"/>
                      </a:cubicBezTo>
                      <a:cubicBezTo>
                        <a:pt x="18" y="6"/>
                        <a:pt x="17" y="4"/>
                        <a:pt x="19"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0" name="Freeform 20114">
                  <a:extLst>
                    <a:ext uri="{FF2B5EF4-FFF2-40B4-BE49-F238E27FC236}">
                      <a16:creationId xmlns:a16="http://schemas.microsoft.com/office/drawing/2014/main" id="{A6775B55-CD8B-DBDA-8EA9-69AC177DBDB7}"/>
                    </a:ext>
                  </a:extLst>
                </p:cNvPr>
                <p:cNvSpPr>
                  <a:spLocks/>
                </p:cNvSpPr>
                <p:nvPr/>
              </p:nvSpPr>
              <p:spPr bwMode="auto">
                <a:xfrm>
                  <a:off x="7954067" y="2515752"/>
                  <a:ext cx="909385" cy="416338"/>
                </a:xfrm>
                <a:custGeom>
                  <a:avLst/>
                  <a:gdLst/>
                  <a:ahLst/>
                  <a:cxnLst>
                    <a:cxn ang="0">
                      <a:pos x="151" y="18"/>
                    </a:cxn>
                    <a:cxn ang="0">
                      <a:pos x="146" y="31"/>
                    </a:cxn>
                    <a:cxn ang="0">
                      <a:pos x="148" y="34"/>
                    </a:cxn>
                    <a:cxn ang="0">
                      <a:pos x="154" y="34"/>
                    </a:cxn>
                    <a:cxn ang="0">
                      <a:pos x="158" y="32"/>
                    </a:cxn>
                    <a:cxn ang="0">
                      <a:pos x="165" y="36"/>
                    </a:cxn>
                    <a:cxn ang="0">
                      <a:pos x="168" y="42"/>
                    </a:cxn>
                    <a:cxn ang="0">
                      <a:pos x="162" y="42"/>
                    </a:cxn>
                    <a:cxn ang="0">
                      <a:pos x="157" y="42"/>
                    </a:cxn>
                    <a:cxn ang="0">
                      <a:pos x="150" y="45"/>
                    </a:cxn>
                    <a:cxn ang="0">
                      <a:pos x="148" y="49"/>
                    </a:cxn>
                    <a:cxn ang="0">
                      <a:pos x="142" y="51"/>
                    </a:cxn>
                    <a:cxn ang="0">
                      <a:pos x="136" y="56"/>
                    </a:cxn>
                    <a:cxn ang="0">
                      <a:pos x="126" y="54"/>
                    </a:cxn>
                    <a:cxn ang="0">
                      <a:pos x="124" y="59"/>
                    </a:cxn>
                    <a:cxn ang="0">
                      <a:pos x="126" y="64"/>
                    </a:cxn>
                    <a:cxn ang="0">
                      <a:pos x="119" y="69"/>
                    </a:cxn>
                    <a:cxn ang="0">
                      <a:pos x="114" y="73"/>
                    </a:cxn>
                    <a:cxn ang="0">
                      <a:pos x="111" y="73"/>
                    </a:cxn>
                    <a:cxn ang="0">
                      <a:pos x="105" y="73"/>
                    </a:cxn>
                    <a:cxn ang="0">
                      <a:pos x="101" y="74"/>
                    </a:cxn>
                    <a:cxn ang="0">
                      <a:pos x="91" y="79"/>
                    </a:cxn>
                    <a:cxn ang="0">
                      <a:pos x="88" y="79"/>
                    </a:cxn>
                    <a:cxn ang="0">
                      <a:pos x="86" y="77"/>
                    </a:cxn>
                    <a:cxn ang="0">
                      <a:pos x="77" y="75"/>
                    </a:cxn>
                    <a:cxn ang="0">
                      <a:pos x="66" y="71"/>
                    </a:cxn>
                    <a:cxn ang="0">
                      <a:pos x="49" y="71"/>
                    </a:cxn>
                    <a:cxn ang="0">
                      <a:pos x="45" y="70"/>
                    </a:cxn>
                    <a:cxn ang="0">
                      <a:pos x="42" y="64"/>
                    </a:cxn>
                    <a:cxn ang="0">
                      <a:pos x="36" y="59"/>
                    </a:cxn>
                    <a:cxn ang="0">
                      <a:pos x="25" y="54"/>
                    </a:cxn>
                    <a:cxn ang="0">
                      <a:pos x="18" y="53"/>
                    </a:cxn>
                    <a:cxn ang="0">
                      <a:pos x="16" y="49"/>
                    </a:cxn>
                    <a:cxn ang="0">
                      <a:pos x="17" y="43"/>
                    </a:cxn>
                    <a:cxn ang="0">
                      <a:pos x="12" y="33"/>
                    </a:cxn>
                    <a:cxn ang="0">
                      <a:pos x="10" y="32"/>
                    </a:cxn>
                    <a:cxn ang="0">
                      <a:pos x="6" y="31"/>
                    </a:cxn>
                    <a:cxn ang="0">
                      <a:pos x="1" y="23"/>
                    </a:cxn>
                    <a:cxn ang="0">
                      <a:pos x="8" y="20"/>
                    </a:cxn>
                    <a:cxn ang="0">
                      <a:pos x="14" y="15"/>
                    </a:cxn>
                    <a:cxn ang="0">
                      <a:pos x="27" y="12"/>
                    </a:cxn>
                    <a:cxn ang="0">
                      <a:pos x="35" y="14"/>
                    </a:cxn>
                    <a:cxn ang="0">
                      <a:pos x="55" y="15"/>
                    </a:cxn>
                    <a:cxn ang="0">
                      <a:pos x="54" y="6"/>
                    </a:cxn>
                    <a:cxn ang="0">
                      <a:pos x="65" y="3"/>
                    </a:cxn>
                    <a:cxn ang="0">
                      <a:pos x="76" y="8"/>
                    </a:cxn>
                    <a:cxn ang="0">
                      <a:pos x="86" y="15"/>
                    </a:cxn>
                    <a:cxn ang="0">
                      <a:pos x="100" y="16"/>
                    </a:cxn>
                    <a:cxn ang="0">
                      <a:pos x="112" y="22"/>
                    </a:cxn>
                    <a:cxn ang="0">
                      <a:pos x="128" y="21"/>
                    </a:cxn>
                    <a:cxn ang="0">
                      <a:pos x="141" y="15"/>
                    </a:cxn>
                    <a:cxn ang="0">
                      <a:pos x="151" y="18"/>
                    </a:cxn>
                  </a:cxnLst>
                  <a:rect l="0" t="0" r="r" b="b"/>
                  <a:pathLst>
                    <a:path w="169" h="80">
                      <a:moveTo>
                        <a:pt x="151" y="18"/>
                      </a:moveTo>
                      <a:cubicBezTo>
                        <a:pt x="144" y="32"/>
                        <a:pt x="148" y="29"/>
                        <a:pt x="146" y="31"/>
                      </a:cubicBezTo>
                      <a:cubicBezTo>
                        <a:pt x="144" y="32"/>
                        <a:pt x="147" y="35"/>
                        <a:pt x="148" y="34"/>
                      </a:cubicBezTo>
                      <a:cubicBezTo>
                        <a:pt x="149" y="33"/>
                        <a:pt x="152" y="33"/>
                        <a:pt x="154" y="34"/>
                      </a:cubicBezTo>
                      <a:cubicBezTo>
                        <a:pt x="156" y="36"/>
                        <a:pt x="154" y="32"/>
                        <a:pt x="158" y="32"/>
                      </a:cubicBezTo>
                      <a:cubicBezTo>
                        <a:pt x="162" y="32"/>
                        <a:pt x="163" y="34"/>
                        <a:pt x="165" y="36"/>
                      </a:cubicBezTo>
                      <a:cubicBezTo>
                        <a:pt x="167" y="38"/>
                        <a:pt x="169" y="41"/>
                        <a:pt x="168" y="42"/>
                      </a:cubicBezTo>
                      <a:cubicBezTo>
                        <a:pt x="166" y="43"/>
                        <a:pt x="163" y="41"/>
                        <a:pt x="162" y="42"/>
                      </a:cubicBezTo>
                      <a:cubicBezTo>
                        <a:pt x="161" y="43"/>
                        <a:pt x="160" y="41"/>
                        <a:pt x="157" y="42"/>
                      </a:cubicBezTo>
                      <a:cubicBezTo>
                        <a:pt x="155" y="44"/>
                        <a:pt x="152" y="43"/>
                        <a:pt x="150" y="45"/>
                      </a:cubicBezTo>
                      <a:cubicBezTo>
                        <a:pt x="148" y="48"/>
                        <a:pt x="150" y="48"/>
                        <a:pt x="148" y="49"/>
                      </a:cubicBezTo>
                      <a:cubicBezTo>
                        <a:pt x="146" y="51"/>
                        <a:pt x="144" y="52"/>
                        <a:pt x="142" y="51"/>
                      </a:cubicBezTo>
                      <a:cubicBezTo>
                        <a:pt x="139" y="51"/>
                        <a:pt x="140" y="54"/>
                        <a:pt x="136" y="56"/>
                      </a:cubicBezTo>
                      <a:cubicBezTo>
                        <a:pt x="131" y="58"/>
                        <a:pt x="129" y="53"/>
                        <a:pt x="126" y="54"/>
                      </a:cubicBezTo>
                      <a:cubicBezTo>
                        <a:pt x="124" y="54"/>
                        <a:pt x="124" y="56"/>
                        <a:pt x="124" y="59"/>
                      </a:cubicBezTo>
                      <a:cubicBezTo>
                        <a:pt x="124" y="61"/>
                        <a:pt x="128" y="63"/>
                        <a:pt x="126" y="64"/>
                      </a:cubicBezTo>
                      <a:cubicBezTo>
                        <a:pt x="123" y="66"/>
                        <a:pt x="122" y="66"/>
                        <a:pt x="119" y="69"/>
                      </a:cubicBezTo>
                      <a:cubicBezTo>
                        <a:pt x="117" y="72"/>
                        <a:pt x="115" y="71"/>
                        <a:pt x="114" y="73"/>
                      </a:cubicBezTo>
                      <a:cubicBezTo>
                        <a:pt x="113" y="74"/>
                        <a:pt x="112" y="72"/>
                        <a:pt x="111" y="73"/>
                      </a:cubicBezTo>
                      <a:cubicBezTo>
                        <a:pt x="109" y="74"/>
                        <a:pt x="109" y="73"/>
                        <a:pt x="105" y="73"/>
                      </a:cubicBezTo>
                      <a:cubicBezTo>
                        <a:pt x="102" y="73"/>
                        <a:pt x="104" y="72"/>
                        <a:pt x="101" y="74"/>
                      </a:cubicBezTo>
                      <a:cubicBezTo>
                        <a:pt x="99" y="76"/>
                        <a:pt x="99" y="74"/>
                        <a:pt x="91" y="79"/>
                      </a:cubicBezTo>
                      <a:cubicBezTo>
                        <a:pt x="90" y="80"/>
                        <a:pt x="90" y="78"/>
                        <a:pt x="88" y="79"/>
                      </a:cubicBezTo>
                      <a:cubicBezTo>
                        <a:pt x="87" y="79"/>
                        <a:pt x="89" y="76"/>
                        <a:pt x="86" y="77"/>
                      </a:cubicBezTo>
                      <a:cubicBezTo>
                        <a:pt x="83" y="79"/>
                        <a:pt x="79" y="75"/>
                        <a:pt x="77" y="75"/>
                      </a:cubicBezTo>
                      <a:cubicBezTo>
                        <a:pt x="75" y="75"/>
                        <a:pt x="73" y="71"/>
                        <a:pt x="66" y="71"/>
                      </a:cubicBezTo>
                      <a:cubicBezTo>
                        <a:pt x="59" y="72"/>
                        <a:pt x="58" y="72"/>
                        <a:pt x="49" y="71"/>
                      </a:cubicBezTo>
                      <a:cubicBezTo>
                        <a:pt x="47" y="70"/>
                        <a:pt x="45" y="72"/>
                        <a:pt x="45" y="70"/>
                      </a:cubicBezTo>
                      <a:cubicBezTo>
                        <a:pt x="44" y="67"/>
                        <a:pt x="43" y="69"/>
                        <a:pt x="42" y="64"/>
                      </a:cubicBezTo>
                      <a:cubicBezTo>
                        <a:pt x="41" y="60"/>
                        <a:pt x="42" y="64"/>
                        <a:pt x="36" y="59"/>
                      </a:cubicBezTo>
                      <a:cubicBezTo>
                        <a:pt x="31" y="54"/>
                        <a:pt x="28" y="54"/>
                        <a:pt x="25" y="54"/>
                      </a:cubicBezTo>
                      <a:cubicBezTo>
                        <a:pt x="22" y="54"/>
                        <a:pt x="20" y="53"/>
                        <a:pt x="18" y="53"/>
                      </a:cubicBezTo>
                      <a:cubicBezTo>
                        <a:pt x="15" y="53"/>
                        <a:pt x="15" y="50"/>
                        <a:pt x="16" y="49"/>
                      </a:cubicBezTo>
                      <a:cubicBezTo>
                        <a:pt x="18" y="46"/>
                        <a:pt x="16" y="47"/>
                        <a:pt x="17" y="43"/>
                      </a:cubicBezTo>
                      <a:cubicBezTo>
                        <a:pt x="18" y="39"/>
                        <a:pt x="13" y="35"/>
                        <a:pt x="12" y="33"/>
                      </a:cubicBezTo>
                      <a:cubicBezTo>
                        <a:pt x="12" y="32"/>
                        <a:pt x="11" y="34"/>
                        <a:pt x="10" y="32"/>
                      </a:cubicBezTo>
                      <a:cubicBezTo>
                        <a:pt x="9" y="30"/>
                        <a:pt x="8" y="33"/>
                        <a:pt x="6" y="31"/>
                      </a:cubicBezTo>
                      <a:cubicBezTo>
                        <a:pt x="3" y="30"/>
                        <a:pt x="0" y="26"/>
                        <a:pt x="1" y="23"/>
                      </a:cubicBezTo>
                      <a:cubicBezTo>
                        <a:pt x="4" y="19"/>
                        <a:pt x="3" y="22"/>
                        <a:pt x="8" y="20"/>
                      </a:cubicBezTo>
                      <a:cubicBezTo>
                        <a:pt x="12" y="19"/>
                        <a:pt x="8" y="18"/>
                        <a:pt x="14" y="15"/>
                      </a:cubicBezTo>
                      <a:cubicBezTo>
                        <a:pt x="20" y="12"/>
                        <a:pt x="24" y="10"/>
                        <a:pt x="27" y="12"/>
                      </a:cubicBezTo>
                      <a:cubicBezTo>
                        <a:pt x="30" y="14"/>
                        <a:pt x="34" y="10"/>
                        <a:pt x="35" y="14"/>
                      </a:cubicBezTo>
                      <a:cubicBezTo>
                        <a:pt x="36" y="17"/>
                        <a:pt x="53" y="20"/>
                        <a:pt x="55" y="15"/>
                      </a:cubicBezTo>
                      <a:cubicBezTo>
                        <a:pt x="56" y="11"/>
                        <a:pt x="50" y="11"/>
                        <a:pt x="54" y="6"/>
                      </a:cubicBezTo>
                      <a:cubicBezTo>
                        <a:pt x="58" y="0"/>
                        <a:pt x="56" y="0"/>
                        <a:pt x="65" y="3"/>
                      </a:cubicBezTo>
                      <a:cubicBezTo>
                        <a:pt x="73" y="7"/>
                        <a:pt x="76" y="3"/>
                        <a:pt x="76" y="8"/>
                      </a:cubicBezTo>
                      <a:cubicBezTo>
                        <a:pt x="76" y="13"/>
                        <a:pt x="81" y="17"/>
                        <a:pt x="86" y="15"/>
                      </a:cubicBezTo>
                      <a:cubicBezTo>
                        <a:pt x="92" y="13"/>
                        <a:pt x="93" y="13"/>
                        <a:pt x="100" y="16"/>
                      </a:cubicBezTo>
                      <a:cubicBezTo>
                        <a:pt x="107" y="18"/>
                        <a:pt x="103" y="20"/>
                        <a:pt x="112" y="22"/>
                      </a:cubicBezTo>
                      <a:cubicBezTo>
                        <a:pt x="125" y="25"/>
                        <a:pt x="120" y="20"/>
                        <a:pt x="128" y="21"/>
                      </a:cubicBezTo>
                      <a:cubicBezTo>
                        <a:pt x="136" y="21"/>
                        <a:pt x="134" y="11"/>
                        <a:pt x="141" y="15"/>
                      </a:cubicBezTo>
                      <a:cubicBezTo>
                        <a:pt x="147" y="19"/>
                        <a:pt x="147" y="15"/>
                        <a:pt x="151" y="18"/>
                      </a:cubicBezTo>
                      <a:close/>
                    </a:path>
                  </a:pathLst>
                </a:custGeom>
                <a:solidFill>
                  <a:schemeClr val="bg1"/>
                </a:solid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1" name="Freeform 20115">
                  <a:extLst>
                    <a:ext uri="{FF2B5EF4-FFF2-40B4-BE49-F238E27FC236}">
                      <a16:creationId xmlns:a16="http://schemas.microsoft.com/office/drawing/2014/main" id="{54124A5F-05DE-F343-B89F-8D98FF125BDF}"/>
                    </a:ext>
                  </a:extLst>
                </p:cNvPr>
                <p:cNvSpPr>
                  <a:spLocks noEditPoints="1"/>
                </p:cNvSpPr>
                <p:nvPr/>
              </p:nvSpPr>
              <p:spPr bwMode="auto">
                <a:xfrm>
                  <a:off x="10154781" y="5520438"/>
                  <a:ext cx="347840" cy="458193"/>
                </a:xfrm>
                <a:custGeom>
                  <a:avLst/>
                  <a:gdLst/>
                  <a:ahLst/>
                  <a:cxnLst>
                    <a:cxn ang="0">
                      <a:pos x="31" y="44"/>
                    </a:cxn>
                    <a:cxn ang="0">
                      <a:pos x="35" y="44"/>
                    </a:cxn>
                    <a:cxn ang="0">
                      <a:pos x="35" y="45"/>
                    </a:cxn>
                    <a:cxn ang="0">
                      <a:pos x="37" y="48"/>
                    </a:cxn>
                    <a:cxn ang="0">
                      <a:pos x="41" y="49"/>
                    </a:cxn>
                    <a:cxn ang="0">
                      <a:pos x="41" y="53"/>
                    </a:cxn>
                    <a:cxn ang="0">
                      <a:pos x="35" y="61"/>
                    </a:cxn>
                    <a:cxn ang="0">
                      <a:pos x="35" y="65"/>
                    </a:cxn>
                    <a:cxn ang="0">
                      <a:pos x="34" y="67"/>
                    </a:cxn>
                    <a:cxn ang="0">
                      <a:pos x="26" y="73"/>
                    </a:cxn>
                    <a:cxn ang="0">
                      <a:pos x="24" y="81"/>
                    </a:cxn>
                    <a:cxn ang="0">
                      <a:pos x="20" y="85"/>
                    </a:cxn>
                    <a:cxn ang="0">
                      <a:pos x="12" y="87"/>
                    </a:cxn>
                    <a:cxn ang="0">
                      <a:pos x="9" y="85"/>
                    </a:cxn>
                    <a:cxn ang="0">
                      <a:pos x="6" y="84"/>
                    </a:cxn>
                    <a:cxn ang="0">
                      <a:pos x="1" y="83"/>
                    </a:cxn>
                    <a:cxn ang="0">
                      <a:pos x="3" y="80"/>
                    </a:cxn>
                    <a:cxn ang="0">
                      <a:pos x="6" y="74"/>
                    </a:cxn>
                    <a:cxn ang="0">
                      <a:pos x="13" y="68"/>
                    </a:cxn>
                    <a:cxn ang="0">
                      <a:pos x="16" y="65"/>
                    </a:cxn>
                    <a:cxn ang="0">
                      <a:pos x="23" y="61"/>
                    </a:cxn>
                    <a:cxn ang="0">
                      <a:pos x="29" y="51"/>
                    </a:cxn>
                    <a:cxn ang="0">
                      <a:pos x="31" y="44"/>
                    </a:cxn>
                    <a:cxn ang="0">
                      <a:pos x="49" y="50"/>
                    </a:cxn>
                    <a:cxn ang="0">
                      <a:pos x="56" y="36"/>
                    </a:cxn>
                    <a:cxn ang="0">
                      <a:pos x="60" y="34"/>
                    </a:cxn>
                    <a:cxn ang="0">
                      <a:pos x="62" y="30"/>
                    </a:cxn>
                    <a:cxn ang="0">
                      <a:pos x="64" y="24"/>
                    </a:cxn>
                    <a:cxn ang="0">
                      <a:pos x="60" y="23"/>
                    </a:cxn>
                    <a:cxn ang="0">
                      <a:pos x="53" y="23"/>
                    </a:cxn>
                    <a:cxn ang="0">
                      <a:pos x="49" y="15"/>
                    </a:cxn>
                    <a:cxn ang="0">
                      <a:pos x="49" y="18"/>
                    </a:cxn>
                    <a:cxn ang="0">
                      <a:pos x="45" y="14"/>
                    </a:cxn>
                    <a:cxn ang="0">
                      <a:pos x="43" y="10"/>
                    </a:cxn>
                    <a:cxn ang="0">
                      <a:pos x="42" y="6"/>
                    </a:cxn>
                    <a:cxn ang="0">
                      <a:pos x="38" y="3"/>
                    </a:cxn>
                    <a:cxn ang="0">
                      <a:pos x="34" y="0"/>
                    </a:cxn>
                    <a:cxn ang="0">
                      <a:pos x="35" y="3"/>
                    </a:cxn>
                    <a:cxn ang="0">
                      <a:pos x="37" y="6"/>
                    </a:cxn>
                    <a:cxn ang="0">
                      <a:pos x="41" y="13"/>
                    </a:cxn>
                    <a:cxn ang="0">
                      <a:pos x="42" y="15"/>
                    </a:cxn>
                    <a:cxn ang="0">
                      <a:pos x="44" y="20"/>
                    </a:cxn>
                    <a:cxn ang="0">
                      <a:pos x="44" y="28"/>
                    </a:cxn>
                    <a:cxn ang="0">
                      <a:pos x="39" y="34"/>
                    </a:cxn>
                    <a:cxn ang="0">
                      <a:pos x="45" y="39"/>
                    </a:cxn>
                    <a:cxn ang="0">
                      <a:pos x="45" y="47"/>
                    </a:cxn>
                    <a:cxn ang="0">
                      <a:pos x="45" y="49"/>
                    </a:cxn>
                    <a:cxn ang="0">
                      <a:pos x="49" y="50"/>
                    </a:cxn>
                  </a:cxnLst>
                  <a:rect l="0" t="0" r="r" b="b"/>
                  <a:pathLst>
                    <a:path w="65" h="88">
                      <a:moveTo>
                        <a:pt x="31" y="44"/>
                      </a:moveTo>
                      <a:cubicBezTo>
                        <a:pt x="34" y="41"/>
                        <a:pt x="36" y="43"/>
                        <a:pt x="35" y="44"/>
                      </a:cubicBezTo>
                      <a:cubicBezTo>
                        <a:pt x="33" y="44"/>
                        <a:pt x="34" y="45"/>
                        <a:pt x="35" y="45"/>
                      </a:cubicBezTo>
                      <a:cubicBezTo>
                        <a:pt x="36" y="45"/>
                        <a:pt x="34" y="51"/>
                        <a:pt x="37" y="48"/>
                      </a:cubicBezTo>
                      <a:cubicBezTo>
                        <a:pt x="41" y="45"/>
                        <a:pt x="43" y="46"/>
                        <a:pt x="41" y="49"/>
                      </a:cubicBezTo>
                      <a:cubicBezTo>
                        <a:pt x="40" y="51"/>
                        <a:pt x="44" y="50"/>
                        <a:pt x="41" y="53"/>
                      </a:cubicBezTo>
                      <a:cubicBezTo>
                        <a:pt x="38" y="57"/>
                        <a:pt x="37" y="61"/>
                        <a:pt x="35" y="61"/>
                      </a:cubicBezTo>
                      <a:cubicBezTo>
                        <a:pt x="34" y="61"/>
                        <a:pt x="33" y="65"/>
                        <a:pt x="35" y="65"/>
                      </a:cubicBezTo>
                      <a:cubicBezTo>
                        <a:pt x="37" y="66"/>
                        <a:pt x="36" y="68"/>
                        <a:pt x="34" y="67"/>
                      </a:cubicBezTo>
                      <a:cubicBezTo>
                        <a:pt x="33" y="67"/>
                        <a:pt x="26" y="68"/>
                        <a:pt x="26" y="73"/>
                      </a:cubicBezTo>
                      <a:cubicBezTo>
                        <a:pt x="26" y="77"/>
                        <a:pt x="22" y="79"/>
                        <a:pt x="24" y="81"/>
                      </a:cubicBezTo>
                      <a:cubicBezTo>
                        <a:pt x="25" y="83"/>
                        <a:pt x="22" y="81"/>
                        <a:pt x="20" y="85"/>
                      </a:cubicBezTo>
                      <a:cubicBezTo>
                        <a:pt x="17" y="88"/>
                        <a:pt x="15" y="88"/>
                        <a:pt x="12" y="87"/>
                      </a:cubicBezTo>
                      <a:cubicBezTo>
                        <a:pt x="9" y="87"/>
                        <a:pt x="11" y="85"/>
                        <a:pt x="9" y="85"/>
                      </a:cubicBezTo>
                      <a:cubicBezTo>
                        <a:pt x="7" y="86"/>
                        <a:pt x="8" y="83"/>
                        <a:pt x="6" y="84"/>
                      </a:cubicBezTo>
                      <a:cubicBezTo>
                        <a:pt x="4" y="86"/>
                        <a:pt x="2" y="85"/>
                        <a:pt x="1" y="83"/>
                      </a:cubicBezTo>
                      <a:cubicBezTo>
                        <a:pt x="0" y="81"/>
                        <a:pt x="4" y="82"/>
                        <a:pt x="3" y="80"/>
                      </a:cubicBezTo>
                      <a:cubicBezTo>
                        <a:pt x="2" y="78"/>
                        <a:pt x="4" y="76"/>
                        <a:pt x="6" y="74"/>
                      </a:cubicBezTo>
                      <a:cubicBezTo>
                        <a:pt x="9" y="72"/>
                        <a:pt x="10" y="68"/>
                        <a:pt x="13" y="68"/>
                      </a:cubicBezTo>
                      <a:cubicBezTo>
                        <a:pt x="15" y="68"/>
                        <a:pt x="15" y="66"/>
                        <a:pt x="16" y="65"/>
                      </a:cubicBezTo>
                      <a:cubicBezTo>
                        <a:pt x="18" y="65"/>
                        <a:pt x="20" y="62"/>
                        <a:pt x="23" y="61"/>
                      </a:cubicBezTo>
                      <a:cubicBezTo>
                        <a:pt x="25" y="59"/>
                        <a:pt x="26" y="52"/>
                        <a:pt x="29" y="51"/>
                      </a:cubicBezTo>
                      <a:cubicBezTo>
                        <a:pt x="32" y="50"/>
                        <a:pt x="29" y="46"/>
                        <a:pt x="31" y="44"/>
                      </a:cubicBezTo>
                      <a:close/>
                      <a:moveTo>
                        <a:pt x="49" y="50"/>
                      </a:moveTo>
                      <a:cubicBezTo>
                        <a:pt x="50" y="49"/>
                        <a:pt x="58" y="38"/>
                        <a:pt x="56" y="36"/>
                      </a:cubicBezTo>
                      <a:cubicBezTo>
                        <a:pt x="55" y="35"/>
                        <a:pt x="57" y="31"/>
                        <a:pt x="60" y="34"/>
                      </a:cubicBezTo>
                      <a:cubicBezTo>
                        <a:pt x="63" y="36"/>
                        <a:pt x="59" y="30"/>
                        <a:pt x="62" y="30"/>
                      </a:cubicBezTo>
                      <a:cubicBezTo>
                        <a:pt x="64" y="29"/>
                        <a:pt x="63" y="25"/>
                        <a:pt x="64" y="24"/>
                      </a:cubicBezTo>
                      <a:cubicBezTo>
                        <a:pt x="65" y="22"/>
                        <a:pt x="61" y="21"/>
                        <a:pt x="60" y="23"/>
                      </a:cubicBezTo>
                      <a:cubicBezTo>
                        <a:pt x="59" y="26"/>
                        <a:pt x="56" y="25"/>
                        <a:pt x="53" y="23"/>
                      </a:cubicBezTo>
                      <a:cubicBezTo>
                        <a:pt x="50" y="21"/>
                        <a:pt x="51" y="17"/>
                        <a:pt x="49" y="15"/>
                      </a:cubicBezTo>
                      <a:cubicBezTo>
                        <a:pt x="47" y="12"/>
                        <a:pt x="47" y="15"/>
                        <a:pt x="49" y="18"/>
                      </a:cubicBezTo>
                      <a:cubicBezTo>
                        <a:pt x="50" y="21"/>
                        <a:pt x="44" y="17"/>
                        <a:pt x="45" y="14"/>
                      </a:cubicBezTo>
                      <a:cubicBezTo>
                        <a:pt x="45" y="12"/>
                        <a:pt x="43" y="12"/>
                        <a:pt x="43" y="10"/>
                      </a:cubicBezTo>
                      <a:cubicBezTo>
                        <a:pt x="43" y="8"/>
                        <a:pt x="43" y="8"/>
                        <a:pt x="42" y="6"/>
                      </a:cubicBezTo>
                      <a:cubicBezTo>
                        <a:pt x="41" y="4"/>
                        <a:pt x="40" y="4"/>
                        <a:pt x="38" y="3"/>
                      </a:cubicBezTo>
                      <a:cubicBezTo>
                        <a:pt x="36" y="3"/>
                        <a:pt x="37" y="0"/>
                        <a:pt x="34" y="0"/>
                      </a:cubicBezTo>
                      <a:cubicBezTo>
                        <a:pt x="32" y="0"/>
                        <a:pt x="33" y="0"/>
                        <a:pt x="35" y="3"/>
                      </a:cubicBezTo>
                      <a:cubicBezTo>
                        <a:pt x="37" y="5"/>
                        <a:pt x="35" y="4"/>
                        <a:pt x="37" y="6"/>
                      </a:cubicBezTo>
                      <a:cubicBezTo>
                        <a:pt x="38" y="9"/>
                        <a:pt x="40" y="15"/>
                        <a:pt x="41" y="13"/>
                      </a:cubicBezTo>
                      <a:cubicBezTo>
                        <a:pt x="42" y="11"/>
                        <a:pt x="43" y="16"/>
                        <a:pt x="42" y="15"/>
                      </a:cubicBezTo>
                      <a:cubicBezTo>
                        <a:pt x="41" y="14"/>
                        <a:pt x="41" y="15"/>
                        <a:pt x="44" y="20"/>
                      </a:cubicBezTo>
                      <a:cubicBezTo>
                        <a:pt x="46" y="25"/>
                        <a:pt x="44" y="25"/>
                        <a:pt x="44" y="28"/>
                      </a:cubicBezTo>
                      <a:cubicBezTo>
                        <a:pt x="44" y="32"/>
                        <a:pt x="40" y="32"/>
                        <a:pt x="39" y="34"/>
                      </a:cubicBezTo>
                      <a:cubicBezTo>
                        <a:pt x="39" y="36"/>
                        <a:pt x="43" y="38"/>
                        <a:pt x="45" y="39"/>
                      </a:cubicBezTo>
                      <a:cubicBezTo>
                        <a:pt x="48" y="40"/>
                        <a:pt x="46" y="46"/>
                        <a:pt x="45" y="47"/>
                      </a:cubicBezTo>
                      <a:cubicBezTo>
                        <a:pt x="44" y="48"/>
                        <a:pt x="42" y="48"/>
                        <a:pt x="45" y="49"/>
                      </a:cubicBezTo>
                      <a:cubicBezTo>
                        <a:pt x="47" y="49"/>
                        <a:pt x="46" y="52"/>
                        <a:pt x="49" y="5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2" name="Freeform 20116">
                  <a:extLst>
                    <a:ext uri="{FF2B5EF4-FFF2-40B4-BE49-F238E27FC236}">
                      <a16:creationId xmlns:a16="http://schemas.microsoft.com/office/drawing/2014/main" id="{BB8016B4-1451-6B39-0C5E-613B2AA5E395}"/>
                    </a:ext>
                  </a:extLst>
                </p:cNvPr>
                <p:cNvSpPr>
                  <a:spLocks/>
                </p:cNvSpPr>
                <p:nvPr/>
              </p:nvSpPr>
              <p:spPr bwMode="auto">
                <a:xfrm>
                  <a:off x="3448063" y="986972"/>
                  <a:ext cx="1725559" cy="1204960"/>
                </a:xfrm>
                <a:custGeom>
                  <a:avLst/>
                  <a:gdLst/>
                  <a:ahLst/>
                  <a:cxnLst>
                    <a:cxn ang="0">
                      <a:pos x="259" y="144"/>
                    </a:cxn>
                    <a:cxn ang="0">
                      <a:pos x="225" y="158"/>
                    </a:cxn>
                    <a:cxn ang="0">
                      <a:pos x="207" y="167"/>
                    </a:cxn>
                    <a:cxn ang="0">
                      <a:pos x="191" y="178"/>
                    </a:cxn>
                    <a:cxn ang="0">
                      <a:pos x="184" y="182"/>
                    </a:cxn>
                    <a:cxn ang="0">
                      <a:pos x="183" y="175"/>
                    </a:cxn>
                    <a:cxn ang="0">
                      <a:pos x="179" y="182"/>
                    </a:cxn>
                    <a:cxn ang="0">
                      <a:pos x="171" y="187"/>
                    </a:cxn>
                    <a:cxn ang="0">
                      <a:pos x="168" y="195"/>
                    </a:cxn>
                    <a:cxn ang="0">
                      <a:pos x="160" y="207"/>
                    </a:cxn>
                    <a:cxn ang="0">
                      <a:pos x="158" y="223"/>
                    </a:cxn>
                    <a:cxn ang="0">
                      <a:pos x="149" y="229"/>
                    </a:cxn>
                    <a:cxn ang="0">
                      <a:pos x="141" y="220"/>
                    </a:cxn>
                    <a:cxn ang="0">
                      <a:pos x="130" y="221"/>
                    </a:cxn>
                    <a:cxn ang="0">
                      <a:pos x="123" y="213"/>
                    </a:cxn>
                    <a:cxn ang="0">
                      <a:pos x="115" y="202"/>
                    </a:cxn>
                    <a:cxn ang="0">
                      <a:pos x="117" y="192"/>
                    </a:cxn>
                    <a:cxn ang="0">
                      <a:pos x="113" y="191"/>
                    </a:cxn>
                    <a:cxn ang="0">
                      <a:pos x="105" y="181"/>
                    </a:cxn>
                    <a:cxn ang="0">
                      <a:pos x="102" y="162"/>
                    </a:cxn>
                    <a:cxn ang="0">
                      <a:pos x="114" y="155"/>
                    </a:cxn>
                    <a:cxn ang="0">
                      <a:pos x="111" y="142"/>
                    </a:cxn>
                    <a:cxn ang="0">
                      <a:pos x="115" y="137"/>
                    </a:cxn>
                    <a:cxn ang="0">
                      <a:pos x="100" y="127"/>
                    </a:cxn>
                    <a:cxn ang="0">
                      <a:pos x="93" y="118"/>
                    </a:cxn>
                    <a:cxn ang="0">
                      <a:pos x="85" y="102"/>
                    </a:cxn>
                    <a:cxn ang="0">
                      <a:pos x="64" y="82"/>
                    </a:cxn>
                    <a:cxn ang="0">
                      <a:pos x="37" y="81"/>
                    </a:cxn>
                    <a:cxn ang="0">
                      <a:pos x="11" y="74"/>
                    </a:cxn>
                    <a:cxn ang="0">
                      <a:pos x="14" y="66"/>
                    </a:cxn>
                    <a:cxn ang="0">
                      <a:pos x="26" y="51"/>
                    </a:cxn>
                    <a:cxn ang="0">
                      <a:pos x="41" y="32"/>
                    </a:cxn>
                    <a:cxn ang="0">
                      <a:pos x="101" y="17"/>
                    </a:cxn>
                    <a:cxn ang="0">
                      <a:pos x="120" y="14"/>
                    </a:cxn>
                    <a:cxn ang="0">
                      <a:pos x="145" y="11"/>
                    </a:cxn>
                    <a:cxn ang="0">
                      <a:pos x="137" y="9"/>
                    </a:cxn>
                    <a:cxn ang="0">
                      <a:pos x="183" y="7"/>
                    </a:cxn>
                    <a:cxn ang="0">
                      <a:pos x="225" y="2"/>
                    </a:cxn>
                    <a:cxn ang="0">
                      <a:pos x="233" y="7"/>
                    </a:cxn>
                    <a:cxn ang="0">
                      <a:pos x="258" y="17"/>
                    </a:cxn>
                    <a:cxn ang="0">
                      <a:pos x="246" y="23"/>
                    </a:cxn>
                    <a:cxn ang="0">
                      <a:pos x="267" y="28"/>
                    </a:cxn>
                    <a:cxn ang="0">
                      <a:pos x="317" y="25"/>
                    </a:cxn>
                    <a:cxn ang="0">
                      <a:pos x="280" y="35"/>
                    </a:cxn>
                    <a:cxn ang="0">
                      <a:pos x="276" y="42"/>
                    </a:cxn>
                    <a:cxn ang="0">
                      <a:pos x="277" y="53"/>
                    </a:cxn>
                    <a:cxn ang="0">
                      <a:pos x="279" y="66"/>
                    </a:cxn>
                    <a:cxn ang="0">
                      <a:pos x="271" y="75"/>
                    </a:cxn>
                    <a:cxn ang="0">
                      <a:pos x="279" y="85"/>
                    </a:cxn>
                    <a:cxn ang="0">
                      <a:pos x="280" y="100"/>
                    </a:cxn>
                    <a:cxn ang="0">
                      <a:pos x="268" y="109"/>
                    </a:cxn>
                    <a:cxn ang="0">
                      <a:pos x="257" y="121"/>
                    </a:cxn>
                    <a:cxn ang="0">
                      <a:pos x="268" y="128"/>
                    </a:cxn>
                    <a:cxn ang="0">
                      <a:pos x="251" y="128"/>
                    </a:cxn>
                    <a:cxn ang="0">
                      <a:pos x="238" y="132"/>
                    </a:cxn>
                    <a:cxn ang="0">
                      <a:pos x="238" y="139"/>
                    </a:cxn>
                  </a:cxnLst>
                  <a:rect l="0" t="0" r="r" b="b"/>
                  <a:pathLst>
                    <a:path w="321" h="231">
                      <a:moveTo>
                        <a:pt x="246" y="139"/>
                      </a:moveTo>
                      <a:cubicBezTo>
                        <a:pt x="251" y="135"/>
                        <a:pt x="254" y="141"/>
                        <a:pt x="260" y="141"/>
                      </a:cubicBezTo>
                      <a:cubicBezTo>
                        <a:pt x="266" y="140"/>
                        <a:pt x="268" y="140"/>
                        <a:pt x="264" y="142"/>
                      </a:cubicBezTo>
                      <a:cubicBezTo>
                        <a:pt x="260" y="143"/>
                        <a:pt x="263" y="144"/>
                        <a:pt x="259" y="144"/>
                      </a:cubicBezTo>
                      <a:cubicBezTo>
                        <a:pt x="256" y="144"/>
                        <a:pt x="260" y="146"/>
                        <a:pt x="256" y="147"/>
                      </a:cubicBezTo>
                      <a:cubicBezTo>
                        <a:pt x="252" y="147"/>
                        <a:pt x="250" y="149"/>
                        <a:pt x="248" y="152"/>
                      </a:cubicBezTo>
                      <a:cubicBezTo>
                        <a:pt x="246" y="154"/>
                        <a:pt x="238" y="154"/>
                        <a:pt x="232" y="156"/>
                      </a:cubicBezTo>
                      <a:cubicBezTo>
                        <a:pt x="226" y="159"/>
                        <a:pt x="226" y="155"/>
                        <a:pt x="225" y="158"/>
                      </a:cubicBezTo>
                      <a:cubicBezTo>
                        <a:pt x="224" y="160"/>
                        <a:pt x="220" y="160"/>
                        <a:pt x="218" y="159"/>
                      </a:cubicBezTo>
                      <a:cubicBezTo>
                        <a:pt x="215" y="158"/>
                        <a:pt x="209" y="153"/>
                        <a:pt x="213" y="157"/>
                      </a:cubicBezTo>
                      <a:cubicBezTo>
                        <a:pt x="216" y="160"/>
                        <a:pt x="215" y="161"/>
                        <a:pt x="213" y="161"/>
                      </a:cubicBezTo>
                      <a:cubicBezTo>
                        <a:pt x="211" y="161"/>
                        <a:pt x="208" y="163"/>
                        <a:pt x="207" y="167"/>
                      </a:cubicBezTo>
                      <a:cubicBezTo>
                        <a:pt x="207" y="170"/>
                        <a:pt x="200" y="176"/>
                        <a:pt x="197" y="176"/>
                      </a:cubicBezTo>
                      <a:cubicBezTo>
                        <a:pt x="197" y="176"/>
                        <a:pt x="197" y="175"/>
                        <a:pt x="196" y="175"/>
                      </a:cubicBezTo>
                      <a:cubicBezTo>
                        <a:pt x="195" y="175"/>
                        <a:pt x="196" y="177"/>
                        <a:pt x="195" y="177"/>
                      </a:cubicBezTo>
                      <a:cubicBezTo>
                        <a:pt x="194" y="177"/>
                        <a:pt x="192" y="179"/>
                        <a:pt x="191" y="178"/>
                      </a:cubicBezTo>
                      <a:cubicBezTo>
                        <a:pt x="191" y="178"/>
                        <a:pt x="189" y="179"/>
                        <a:pt x="189" y="179"/>
                      </a:cubicBezTo>
                      <a:cubicBezTo>
                        <a:pt x="190" y="180"/>
                        <a:pt x="190" y="181"/>
                        <a:pt x="189" y="180"/>
                      </a:cubicBezTo>
                      <a:cubicBezTo>
                        <a:pt x="188" y="179"/>
                        <a:pt x="188" y="180"/>
                        <a:pt x="187" y="181"/>
                      </a:cubicBezTo>
                      <a:cubicBezTo>
                        <a:pt x="186" y="182"/>
                        <a:pt x="185" y="182"/>
                        <a:pt x="184" y="182"/>
                      </a:cubicBezTo>
                      <a:cubicBezTo>
                        <a:pt x="183" y="181"/>
                        <a:pt x="184" y="179"/>
                        <a:pt x="184" y="178"/>
                      </a:cubicBezTo>
                      <a:cubicBezTo>
                        <a:pt x="184" y="177"/>
                        <a:pt x="186" y="177"/>
                        <a:pt x="186" y="176"/>
                      </a:cubicBezTo>
                      <a:cubicBezTo>
                        <a:pt x="186" y="175"/>
                        <a:pt x="188" y="175"/>
                        <a:pt x="186" y="175"/>
                      </a:cubicBezTo>
                      <a:cubicBezTo>
                        <a:pt x="184" y="175"/>
                        <a:pt x="184" y="174"/>
                        <a:pt x="183" y="175"/>
                      </a:cubicBezTo>
                      <a:cubicBezTo>
                        <a:pt x="183" y="175"/>
                        <a:pt x="186" y="176"/>
                        <a:pt x="184" y="177"/>
                      </a:cubicBezTo>
                      <a:cubicBezTo>
                        <a:pt x="182" y="178"/>
                        <a:pt x="184" y="178"/>
                        <a:pt x="183" y="179"/>
                      </a:cubicBezTo>
                      <a:cubicBezTo>
                        <a:pt x="181" y="180"/>
                        <a:pt x="183" y="180"/>
                        <a:pt x="182" y="181"/>
                      </a:cubicBezTo>
                      <a:cubicBezTo>
                        <a:pt x="182" y="182"/>
                        <a:pt x="181" y="181"/>
                        <a:pt x="179" y="182"/>
                      </a:cubicBezTo>
                      <a:cubicBezTo>
                        <a:pt x="177" y="182"/>
                        <a:pt x="176" y="181"/>
                        <a:pt x="175" y="182"/>
                      </a:cubicBezTo>
                      <a:cubicBezTo>
                        <a:pt x="173" y="183"/>
                        <a:pt x="172" y="182"/>
                        <a:pt x="174" y="183"/>
                      </a:cubicBezTo>
                      <a:cubicBezTo>
                        <a:pt x="176" y="184"/>
                        <a:pt x="176" y="185"/>
                        <a:pt x="175" y="184"/>
                      </a:cubicBezTo>
                      <a:cubicBezTo>
                        <a:pt x="173" y="184"/>
                        <a:pt x="173" y="188"/>
                        <a:pt x="171" y="187"/>
                      </a:cubicBezTo>
                      <a:cubicBezTo>
                        <a:pt x="169" y="186"/>
                        <a:pt x="165" y="186"/>
                        <a:pt x="168" y="189"/>
                      </a:cubicBezTo>
                      <a:cubicBezTo>
                        <a:pt x="171" y="192"/>
                        <a:pt x="171" y="193"/>
                        <a:pt x="170" y="193"/>
                      </a:cubicBezTo>
                      <a:cubicBezTo>
                        <a:pt x="168" y="192"/>
                        <a:pt x="168" y="194"/>
                        <a:pt x="166" y="193"/>
                      </a:cubicBezTo>
                      <a:cubicBezTo>
                        <a:pt x="164" y="192"/>
                        <a:pt x="165" y="195"/>
                        <a:pt x="168" y="195"/>
                      </a:cubicBezTo>
                      <a:cubicBezTo>
                        <a:pt x="171" y="195"/>
                        <a:pt x="169" y="195"/>
                        <a:pt x="170" y="197"/>
                      </a:cubicBezTo>
                      <a:cubicBezTo>
                        <a:pt x="170" y="200"/>
                        <a:pt x="167" y="200"/>
                        <a:pt x="167" y="202"/>
                      </a:cubicBezTo>
                      <a:cubicBezTo>
                        <a:pt x="167" y="205"/>
                        <a:pt x="165" y="200"/>
                        <a:pt x="165" y="203"/>
                      </a:cubicBezTo>
                      <a:cubicBezTo>
                        <a:pt x="164" y="207"/>
                        <a:pt x="160" y="205"/>
                        <a:pt x="160" y="207"/>
                      </a:cubicBezTo>
                      <a:cubicBezTo>
                        <a:pt x="159" y="208"/>
                        <a:pt x="161" y="207"/>
                        <a:pt x="161" y="209"/>
                      </a:cubicBezTo>
                      <a:cubicBezTo>
                        <a:pt x="162" y="211"/>
                        <a:pt x="157" y="207"/>
                        <a:pt x="159" y="210"/>
                      </a:cubicBezTo>
                      <a:cubicBezTo>
                        <a:pt x="160" y="212"/>
                        <a:pt x="161" y="209"/>
                        <a:pt x="161" y="212"/>
                      </a:cubicBezTo>
                      <a:cubicBezTo>
                        <a:pt x="162" y="215"/>
                        <a:pt x="157" y="221"/>
                        <a:pt x="158" y="223"/>
                      </a:cubicBezTo>
                      <a:cubicBezTo>
                        <a:pt x="159" y="225"/>
                        <a:pt x="156" y="225"/>
                        <a:pt x="155" y="226"/>
                      </a:cubicBezTo>
                      <a:cubicBezTo>
                        <a:pt x="154" y="228"/>
                        <a:pt x="157" y="225"/>
                        <a:pt x="157" y="228"/>
                      </a:cubicBezTo>
                      <a:cubicBezTo>
                        <a:pt x="157" y="231"/>
                        <a:pt x="155" y="231"/>
                        <a:pt x="153" y="230"/>
                      </a:cubicBezTo>
                      <a:cubicBezTo>
                        <a:pt x="151" y="228"/>
                        <a:pt x="151" y="227"/>
                        <a:pt x="149" y="229"/>
                      </a:cubicBezTo>
                      <a:cubicBezTo>
                        <a:pt x="148" y="230"/>
                        <a:pt x="145" y="230"/>
                        <a:pt x="146" y="227"/>
                      </a:cubicBezTo>
                      <a:cubicBezTo>
                        <a:pt x="149" y="224"/>
                        <a:pt x="145" y="227"/>
                        <a:pt x="143" y="226"/>
                      </a:cubicBezTo>
                      <a:cubicBezTo>
                        <a:pt x="140" y="224"/>
                        <a:pt x="140" y="224"/>
                        <a:pt x="142" y="222"/>
                      </a:cubicBezTo>
                      <a:cubicBezTo>
                        <a:pt x="144" y="220"/>
                        <a:pt x="141" y="218"/>
                        <a:pt x="141" y="220"/>
                      </a:cubicBezTo>
                      <a:cubicBezTo>
                        <a:pt x="142" y="221"/>
                        <a:pt x="139" y="221"/>
                        <a:pt x="138" y="223"/>
                      </a:cubicBezTo>
                      <a:cubicBezTo>
                        <a:pt x="136" y="224"/>
                        <a:pt x="137" y="221"/>
                        <a:pt x="134" y="223"/>
                      </a:cubicBezTo>
                      <a:cubicBezTo>
                        <a:pt x="131" y="225"/>
                        <a:pt x="130" y="224"/>
                        <a:pt x="130" y="222"/>
                      </a:cubicBezTo>
                      <a:cubicBezTo>
                        <a:pt x="129" y="221"/>
                        <a:pt x="131" y="222"/>
                        <a:pt x="130" y="221"/>
                      </a:cubicBezTo>
                      <a:cubicBezTo>
                        <a:pt x="130" y="219"/>
                        <a:pt x="127" y="221"/>
                        <a:pt x="128" y="219"/>
                      </a:cubicBezTo>
                      <a:cubicBezTo>
                        <a:pt x="129" y="217"/>
                        <a:pt x="124" y="219"/>
                        <a:pt x="125" y="217"/>
                      </a:cubicBezTo>
                      <a:cubicBezTo>
                        <a:pt x="126" y="215"/>
                        <a:pt x="126" y="215"/>
                        <a:pt x="124" y="215"/>
                      </a:cubicBezTo>
                      <a:cubicBezTo>
                        <a:pt x="123" y="216"/>
                        <a:pt x="125" y="212"/>
                        <a:pt x="123" y="213"/>
                      </a:cubicBezTo>
                      <a:cubicBezTo>
                        <a:pt x="121" y="214"/>
                        <a:pt x="124" y="211"/>
                        <a:pt x="121" y="210"/>
                      </a:cubicBezTo>
                      <a:cubicBezTo>
                        <a:pt x="119" y="209"/>
                        <a:pt x="119" y="209"/>
                        <a:pt x="119" y="208"/>
                      </a:cubicBezTo>
                      <a:cubicBezTo>
                        <a:pt x="119" y="206"/>
                        <a:pt x="117" y="205"/>
                        <a:pt x="118" y="204"/>
                      </a:cubicBezTo>
                      <a:cubicBezTo>
                        <a:pt x="118" y="202"/>
                        <a:pt x="116" y="204"/>
                        <a:pt x="115" y="202"/>
                      </a:cubicBezTo>
                      <a:cubicBezTo>
                        <a:pt x="114" y="200"/>
                        <a:pt x="112" y="198"/>
                        <a:pt x="113" y="197"/>
                      </a:cubicBezTo>
                      <a:cubicBezTo>
                        <a:pt x="114" y="196"/>
                        <a:pt x="111" y="196"/>
                        <a:pt x="113" y="195"/>
                      </a:cubicBezTo>
                      <a:cubicBezTo>
                        <a:pt x="114" y="195"/>
                        <a:pt x="110" y="194"/>
                        <a:pt x="114" y="194"/>
                      </a:cubicBezTo>
                      <a:cubicBezTo>
                        <a:pt x="117" y="194"/>
                        <a:pt x="113" y="192"/>
                        <a:pt x="117" y="192"/>
                      </a:cubicBezTo>
                      <a:cubicBezTo>
                        <a:pt x="120" y="192"/>
                        <a:pt x="115" y="191"/>
                        <a:pt x="117" y="190"/>
                      </a:cubicBezTo>
                      <a:cubicBezTo>
                        <a:pt x="119" y="189"/>
                        <a:pt x="121" y="193"/>
                        <a:pt x="121" y="191"/>
                      </a:cubicBezTo>
                      <a:cubicBezTo>
                        <a:pt x="120" y="189"/>
                        <a:pt x="118" y="188"/>
                        <a:pt x="116" y="190"/>
                      </a:cubicBezTo>
                      <a:cubicBezTo>
                        <a:pt x="114" y="191"/>
                        <a:pt x="116" y="186"/>
                        <a:pt x="113" y="191"/>
                      </a:cubicBezTo>
                      <a:cubicBezTo>
                        <a:pt x="110" y="196"/>
                        <a:pt x="109" y="192"/>
                        <a:pt x="110" y="190"/>
                      </a:cubicBezTo>
                      <a:cubicBezTo>
                        <a:pt x="110" y="188"/>
                        <a:pt x="109" y="190"/>
                        <a:pt x="109" y="187"/>
                      </a:cubicBezTo>
                      <a:cubicBezTo>
                        <a:pt x="109" y="185"/>
                        <a:pt x="107" y="186"/>
                        <a:pt x="107" y="184"/>
                      </a:cubicBezTo>
                      <a:cubicBezTo>
                        <a:pt x="108" y="182"/>
                        <a:pt x="106" y="181"/>
                        <a:pt x="105" y="181"/>
                      </a:cubicBezTo>
                      <a:cubicBezTo>
                        <a:pt x="103" y="181"/>
                        <a:pt x="105" y="180"/>
                        <a:pt x="102" y="178"/>
                      </a:cubicBezTo>
                      <a:cubicBezTo>
                        <a:pt x="100" y="176"/>
                        <a:pt x="102" y="172"/>
                        <a:pt x="106" y="170"/>
                      </a:cubicBezTo>
                      <a:cubicBezTo>
                        <a:pt x="102" y="170"/>
                        <a:pt x="99" y="170"/>
                        <a:pt x="100" y="167"/>
                      </a:cubicBezTo>
                      <a:cubicBezTo>
                        <a:pt x="101" y="164"/>
                        <a:pt x="102" y="163"/>
                        <a:pt x="102" y="162"/>
                      </a:cubicBezTo>
                      <a:cubicBezTo>
                        <a:pt x="101" y="161"/>
                        <a:pt x="106" y="160"/>
                        <a:pt x="104" y="159"/>
                      </a:cubicBezTo>
                      <a:cubicBezTo>
                        <a:pt x="102" y="157"/>
                        <a:pt x="104" y="158"/>
                        <a:pt x="103" y="157"/>
                      </a:cubicBezTo>
                      <a:cubicBezTo>
                        <a:pt x="103" y="156"/>
                        <a:pt x="106" y="157"/>
                        <a:pt x="107" y="155"/>
                      </a:cubicBezTo>
                      <a:cubicBezTo>
                        <a:pt x="109" y="154"/>
                        <a:pt x="111" y="156"/>
                        <a:pt x="114" y="155"/>
                      </a:cubicBezTo>
                      <a:cubicBezTo>
                        <a:pt x="117" y="154"/>
                        <a:pt x="114" y="154"/>
                        <a:pt x="114" y="151"/>
                      </a:cubicBezTo>
                      <a:cubicBezTo>
                        <a:pt x="115" y="149"/>
                        <a:pt x="117" y="146"/>
                        <a:pt x="117" y="144"/>
                      </a:cubicBezTo>
                      <a:cubicBezTo>
                        <a:pt x="116" y="142"/>
                        <a:pt x="115" y="147"/>
                        <a:pt x="114" y="145"/>
                      </a:cubicBezTo>
                      <a:cubicBezTo>
                        <a:pt x="113" y="144"/>
                        <a:pt x="117" y="142"/>
                        <a:pt x="111" y="142"/>
                      </a:cubicBezTo>
                      <a:cubicBezTo>
                        <a:pt x="106" y="141"/>
                        <a:pt x="108" y="138"/>
                        <a:pt x="103" y="138"/>
                      </a:cubicBezTo>
                      <a:cubicBezTo>
                        <a:pt x="100" y="138"/>
                        <a:pt x="96" y="136"/>
                        <a:pt x="97" y="135"/>
                      </a:cubicBezTo>
                      <a:cubicBezTo>
                        <a:pt x="99" y="133"/>
                        <a:pt x="107" y="134"/>
                        <a:pt x="109" y="135"/>
                      </a:cubicBezTo>
                      <a:cubicBezTo>
                        <a:pt x="112" y="137"/>
                        <a:pt x="116" y="138"/>
                        <a:pt x="115" y="137"/>
                      </a:cubicBezTo>
                      <a:cubicBezTo>
                        <a:pt x="114" y="136"/>
                        <a:pt x="113" y="135"/>
                        <a:pt x="115" y="133"/>
                      </a:cubicBezTo>
                      <a:cubicBezTo>
                        <a:pt x="115" y="133"/>
                        <a:pt x="107" y="132"/>
                        <a:pt x="108" y="130"/>
                      </a:cubicBezTo>
                      <a:cubicBezTo>
                        <a:pt x="110" y="127"/>
                        <a:pt x="104" y="129"/>
                        <a:pt x="107" y="127"/>
                      </a:cubicBezTo>
                      <a:cubicBezTo>
                        <a:pt x="109" y="126"/>
                        <a:pt x="102" y="123"/>
                        <a:pt x="100" y="127"/>
                      </a:cubicBezTo>
                      <a:cubicBezTo>
                        <a:pt x="99" y="131"/>
                        <a:pt x="95" y="127"/>
                        <a:pt x="93" y="128"/>
                      </a:cubicBezTo>
                      <a:cubicBezTo>
                        <a:pt x="92" y="129"/>
                        <a:pt x="91" y="127"/>
                        <a:pt x="90" y="126"/>
                      </a:cubicBezTo>
                      <a:cubicBezTo>
                        <a:pt x="89" y="124"/>
                        <a:pt x="95" y="125"/>
                        <a:pt x="93" y="123"/>
                      </a:cubicBezTo>
                      <a:cubicBezTo>
                        <a:pt x="90" y="120"/>
                        <a:pt x="90" y="118"/>
                        <a:pt x="93" y="118"/>
                      </a:cubicBezTo>
                      <a:cubicBezTo>
                        <a:pt x="96" y="117"/>
                        <a:pt x="98" y="113"/>
                        <a:pt x="93" y="112"/>
                      </a:cubicBezTo>
                      <a:cubicBezTo>
                        <a:pt x="89" y="111"/>
                        <a:pt x="96" y="109"/>
                        <a:pt x="92" y="107"/>
                      </a:cubicBezTo>
                      <a:cubicBezTo>
                        <a:pt x="86" y="105"/>
                        <a:pt x="93" y="105"/>
                        <a:pt x="89" y="103"/>
                      </a:cubicBezTo>
                      <a:cubicBezTo>
                        <a:pt x="87" y="102"/>
                        <a:pt x="89" y="100"/>
                        <a:pt x="85" y="102"/>
                      </a:cubicBezTo>
                      <a:cubicBezTo>
                        <a:pt x="80" y="103"/>
                        <a:pt x="85" y="100"/>
                        <a:pt x="86" y="98"/>
                      </a:cubicBezTo>
                      <a:cubicBezTo>
                        <a:pt x="87" y="96"/>
                        <a:pt x="74" y="91"/>
                        <a:pt x="76" y="89"/>
                      </a:cubicBezTo>
                      <a:cubicBezTo>
                        <a:pt x="79" y="87"/>
                        <a:pt x="76" y="87"/>
                        <a:pt x="71" y="84"/>
                      </a:cubicBezTo>
                      <a:cubicBezTo>
                        <a:pt x="66" y="82"/>
                        <a:pt x="66" y="84"/>
                        <a:pt x="64" y="82"/>
                      </a:cubicBezTo>
                      <a:cubicBezTo>
                        <a:pt x="62" y="80"/>
                        <a:pt x="57" y="82"/>
                        <a:pt x="53" y="80"/>
                      </a:cubicBezTo>
                      <a:cubicBezTo>
                        <a:pt x="49" y="79"/>
                        <a:pt x="50" y="84"/>
                        <a:pt x="47" y="81"/>
                      </a:cubicBezTo>
                      <a:cubicBezTo>
                        <a:pt x="44" y="79"/>
                        <a:pt x="45" y="83"/>
                        <a:pt x="40" y="83"/>
                      </a:cubicBezTo>
                      <a:cubicBezTo>
                        <a:pt x="36" y="82"/>
                        <a:pt x="41" y="79"/>
                        <a:pt x="37" y="81"/>
                      </a:cubicBezTo>
                      <a:cubicBezTo>
                        <a:pt x="32" y="83"/>
                        <a:pt x="34" y="79"/>
                        <a:pt x="32" y="80"/>
                      </a:cubicBezTo>
                      <a:cubicBezTo>
                        <a:pt x="29" y="81"/>
                        <a:pt x="38" y="86"/>
                        <a:pt x="31" y="83"/>
                      </a:cubicBezTo>
                      <a:cubicBezTo>
                        <a:pt x="23" y="81"/>
                        <a:pt x="15" y="80"/>
                        <a:pt x="21" y="78"/>
                      </a:cubicBezTo>
                      <a:cubicBezTo>
                        <a:pt x="27" y="76"/>
                        <a:pt x="15" y="76"/>
                        <a:pt x="11" y="74"/>
                      </a:cubicBezTo>
                      <a:cubicBezTo>
                        <a:pt x="6" y="72"/>
                        <a:pt x="16" y="70"/>
                        <a:pt x="24" y="69"/>
                      </a:cubicBezTo>
                      <a:cubicBezTo>
                        <a:pt x="32" y="69"/>
                        <a:pt x="38" y="69"/>
                        <a:pt x="37" y="67"/>
                      </a:cubicBezTo>
                      <a:cubicBezTo>
                        <a:pt x="36" y="65"/>
                        <a:pt x="30" y="68"/>
                        <a:pt x="24" y="68"/>
                      </a:cubicBezTo>
                      <a:cubicBezTo>
                        <a:pt x="18" y="68"/>
                        <a:pt x="16" y="68"/>
                        <a:pt x="14" y="66"/>
                      </a:cubicBezTo>
                      <a:cubicBezTo>
                        <a:pt x="12" y="64"/>
                        <a:pt x="11" y="66"/>
                        <a:pt x="9" y="64"/>
                      </a:cubicBezTo>
                      <a:cubicBezTo>
                        <a:pt x="7" y="63"/>
                        <a:pt x="6" y="65"/>
                        <a:pt x="3" y="62"/>
                      </a:cubicBezTo>
                      <a:cubicBezTo>
                        <a:pt x="0" y="59"/>
                        <a:pt x="1" y="57"/>
                        <a:pt x="13" y="55"/>
                      </a:cubicBezTo>
                      <a:cubicBezTo>
                        <a:pt x="24" y="53"/>
                        <a:pt x="19" y="52"/>
                        <a:pt x="26" y="51"/>
                      </a:cubicBezTo>
                      <a:cubicBezTo>
                        <a:pt x="33" y="50"/>
                        <a:pt x="37" y="53"/>
                        <a:pt x="40" y="49"/>
                      </a:cubicBezTo>
                      <a:cubicBezTo>
                        <a:pt x="44" y="45"/>
                        <a:pt x="44" y="40"/>
                        <a:pt x="41" y="41"/>
                      </a:cubicBezTo>
                      <a:cubicBezTo>
                        <a:pt x="38" y="41"/>
                        <a:pt x="32" y="41"/>
                        <a:pt x="30" y="39"/>
                      </a:cubicBezTo>
                      <a:cubicBezTo>
                        <a:pt x="29" y="37"/>
                        <a:pt x="36" y="35"/>
                        <a:pt x="41" y="32"/>
                      </a:cubicBezTo>
                      <a:cubicBezTo>
                        <a:pt x="46" y="29"/>
                        <a:pt x="52" y="27"/>
                        <a:pt x="59" y="29"/>
                      </a:cubicBezTo>
                      <a:cubicBezTo>
                        <a:pt x="64" y="30"/>
                        <a:pt x="65" y="27"/>
                        <a:pt x="62" y="24"/>
                      </a:cubicBezTo>
                      <a:cubicBezTo>
                        <a:pt x="60" y="21"/>
                        <a:pt x="64" y="19"/>
                        <a:pt x="79" y="18"/>
                      </a:cubicBezTo>
                      <a:cubicBezTo>
                        <a:pt x="95" y="16"/>
                        <a:pt x="97" y="13"/>
                        <a:pt x="101" y="17"/>
                      </a:cubicBezTo>
                      <a:cubicBezTo>
                        <a:pt x="105" y="22"/>
                        <a:pt x="98" y="30"/>
                        <a:pt x="103" y="23"/>
                      </a:cubicBezTo>
                      <a:cubicBezTo>
                        <a:pt x="107" y="16"/>
                        <a:pt x="117" y="24"/>
                        <a:pt x="116" y="22"/>
                      </a:cubicBezTo>
                      <a:cubicBezTo>
                        <a:pt x="114" y="18"/>
                        <a:pt x="126" y="23"/>
                        <a:pt x="120" y="19"/>
                      </a:cubicBezTo>
                      <a:cubicBezTo>
                        <a:pt x="113" y="15"/>
                        <a:pt x="112" y="13"/>
                        <a:pt x="120" y="14"/>
                      </a:cubicBezTo>
                      <a:cubicBezTo>
                        <a:pt x="128" y="14"/>
                        <a:pt x="131" y="17"/>
                        <a:pt x="138" y="18"/>
                      </a:cubicBezTo>
                      <a:cubicBezTo>
                        <a:pt x="145" y="19"/>
                        <a:pt x="144" y="23"/>
                        <a:pt x="148" y="22"/>
                      </a:cubicBezTo>
                      <a:cubicBezTo>
                        <a:pt x="152" y="22"/>
                        <a:pt x="145" y="17"/>
                        <a:pt x="151" y="16"/>
                      </a:cubicBezTo>
                      <a:cubicBezTo>
                        <a:pt x="160" y="15"/>
                        <a:pt x="135" y="10"/>
                        <a:pt x="145" y="11"/>
                      </a:cubicBezTo>
                      <a:cubicBezTo>
                        <a:pt x="156" y="11"/>
                        <a:pt x="163" y="11"/>
                        <a:pt x="167" y="12"/>
                      </a:cubicBezTo>
                      <a:cubicBezTo>
                        <a:pt x="172" y="14"/>
                        <a:pt x="177" y="13"/>
                        <a:pt x="171" y="12"/>
                      </a:cubicBezTo>
                      <a:cubicBezTo>
                        <a:pt x="166" y="11"/>
                        <a:pt x="160" y="10"/>
                        <a:pt x="153" y="10"/>
                      </a:cubicBezTo>
                      <a:cubicBezTo>
                        <a:pt x="146" y="9"/>
                        <a:pt x="138" y="10"/>
                        <a:pt x="137" y="9"/>
                      </a:cubicBezTo>
                      <a:cubicBezTo>
                        <a:pt x="136" y="7"/>
                        <a:pt x="144" y="7"/>
                        <a:pt x="151" y="6"/>
                      </a:cubicBezTo>
                      <a:cubicBezTo>
                        <a:pt x="158" y="5"/>
                        <a:pt x="163" y="6"/>
                        <a:pt x="167" y="8"/>
                      </a:cubicBezTo>
                      <a:cubicBezTo>
                        <a:pt x="171" y="10"/>
                        <a:pt x="178" y="9"/>
                        <a:pt x="179" y="8"/>
                      </a:cubicBezTo>
                      <a:cubicBezTo>
                        <a:pt x="180" y="8"/>
                        <a:pt x="188" y="7"/>
                        <a:pt x="183" y="7"/>
                      </a:cubicBezTo>
                      <a:cubicBezTo>
                        <a:pt x="178" y="6"/>
                        <a:pt x="177" y="3"/>
                        <a:pt x="180" y="3"/>
                      </a:cubicBezTo>
                      <a:cubicBezTo>
                        <a:pt x="184" y="3"/>
                        <a:pt x="183" y="2"/>
                        <a:pt x="188" y="3"/>
                      </a:cubicBezTo>
                      <a:cubicBezTo>
                        <a:pt x="193" y="4"/>
                        <a:pt x="186" y="1"/>
                        <a:pt x="196" y="2"/>
                      </a:cubicBezTo>
                      <a:cubicBezTo>
                        <a:pt x="206" y="2"/>
                        <a:pt x="208" y="0"/>
                        <a:pt x="225" y="2"/>
                      </a:cubicBezTo>
                      <a:cubicBezTo>
                        <a:pt x="236" y="3"/>
                        <a:pt x="252" y="5"/>
                        <a:pt x="247" y="5"/>
                      </a:cubicBezTo>
                      <a:cubicBezTo>
                        <a:pt x="242" y="6"/>
                        <a:pt x="225" y="6"/>
                        <a:pt x="220" y="7"/>
                      </a:cubicBezTo>
                      <a:cubicBezTo>
                        <a:pt x="215" y="8"/>
                        <a:pt x="206" y="8"/>
                        <a:pt x="213" y="9"/>
                      </a:cubicBezTo>
                      <a:cubicBezTo>
                        <a:pt x="221" y="10"/>
                        <a:pt x="223" y="6"/>
                        <a:pt x="233" y="7"/>
                      </a:cubicBezTo>
                      <a:cubicBezTo>
                        <a:pt x="244" y="9"/>
                        <a:pt x="248" y="5"/>
                        <a:pt x="251" y="7"/>
                      </a:cubicBezTo>
                      <a:cubicBezTo>
                        <a:pt x="255" y="9"/>
                        <a:pt x="244" y="12"/>
                        <a:pt x="251" y="10"/>
                      </a:cubicBezTo>
                      <a:cubicBezTo>
                        <a:pt x="258" y="9"/>
                        <a:pt x="263" y="11"/>
                        <a:pt x="268" y="12"/>
                      </a:cubicBezTo>
                      <a:cubicBezTo>
                        <a:pt x="273" y="13"/>
                        <a:pt x="264" y="16"/>
                        <a:pt x="258" y="17"/>
                      </a:cubicBezTo>
                      <a:cubicBezTo>
                        <a:pt x="249" y="19"/>
                        <a:pt x="237" y="17"/>
                        <a:pt x="227" y="18"/>
                      </a:cubicBezTo>
                      <a:cubicBezTo>
                        <a:pt x="217" y="20"/>
                        <a:pt x="206" y="21"/>
                        <a:pt x="209" y="24"/>
                      </a:cubicBezTo>
                      <a:cubicBezTo>
                        <a:pt x="211" y="25"/>
                        <a:pt x="227" y="19"/>
                        <a:pt x="241" y="19"/>
                      </a:cubicBezTo>
                      <a:cubicBezTo>
                        <a:pt x="254" y="20"/>
                        <a:pt x="251" y="21"/>
                        <a:pt x="246" y="23"/>
                      </a:cubicBezTo>
                      <a:cubicBezTo>
                        <a:pt x="241" y="25"/>
                        <a:pt x="247" y="25"/>
                        <a:pt x="252" y="23"/>
                      </a:cubicBezTo>
                      <a:cubicBezTo>
                        <a:pt x="258" y="22"/>
                        <a:pt x="252" y="19"/>
                        <a:pt x="261" y="19"/>
                      </a:cubicBezTo>
                      <a:cubicBezTo>
                        <a:pt x="270" y="19"/>
                        <a:pt x="268" y="24"/>
                        <a:pt x="261" y="29"/>
                      </a:cubicBezTo>
                      <a:cubicBezTo>
                        <a:pt x="254" y="34"/>
                        <a:pt x="259" y="34"/>
                        <a:pt x="267" y="28"/>
                      </a:cubicBezTo>
                      <a:cubicBezTo>
                        <a:pt x="275" y="23"/>
                        <a:pt x="279" y="22"/>
                        <a:pt x="277" y="24"/>
                      </a:cubicBezTo>
                      <a:cubicBezTo>
                        <a:pt x="275" y="26"/>
                        <a:pt x="280" y="24"/>
                        <a:pt x="284" y="25"/>
                      </a:cubicBezTo>
                      <a:cubicBezTo>
                        <a:pt x="288" y="26"/>
                        <a:pt x="286" y="21"/>
                        <a:pt x="294" y="20"/>
                      </a:cubicBezTo>
                      <a:cubicBezTo>
                        <a:pt x="302" y="20"/>
                        <a:pt x="321" y="23"/>
                        <a:pt x="317" y="25"/>
                      </a:cubicBezTo>
                      <a:cubicBezTo>
                        <a:pt x="312" y="27"/>
                        <a:pt x="310" y="29"/>
                        <a:pt x="305" y="29"/>
                      </a:cubicBezTo>
                      <a:cubicBezTo>
                        <a:pt x="298" y="29"/>
                        <a:pt x="309" y="32"/>
                        <a:pt x="303" y="32"/>
                      </a:cubicBezTo>
                      <a:cubicBezTo>
                        <a:pt x="297" y="33"/>
                        <a:pt x="294" y="34"/>
                        <a:pt x="290" y="33"/>
                      </a:cubicBezTo>
                      <a:cubicBezTo>
                        <a:pt x="286" y="32"/>
                        <a:pt x="287" y="35"/>
                        <a:pt x="280" y="35"/>
                      </a:cubicBezTo>
                      <a:cubicBezTo>
                        <a:pt x="273" y="34"/>
                        <a:pt x="285" y="36"/>
                        <a:pt x="289" y="35"/>
                      </a:cubicBezTo>
                      <a:cubicBezTo>
                        <a:pt x="292" y="34"/>
                        <a:pt x="300" y="35"/>
                        <a:pt x="296" y="37"/>
                      </a:cubicBezTo>
                      <a:cubicBezTo>
                        <a:pt x="293" y="38"/>
                        <a:pt x="287" y="40"/>
                        <a:pt x="282" y="38"/>
                      </a:cubicBezTo>
                      <a:cubicBezTo>
                        <a:pt x="277" y="37"/>
                        <a:pt x="270" y="44"/>
                        <a:pt x="276" y="42"/>
                      </a:cubicBezTo>
                      <a:cubicBezTo>
                        <a:pt x="282" y="40"/>
                        <a:pt x="292" y="39"/>
                        <a:pt x="290" y="41"/>
                      </a:cubicBezTo>
                      <a:cubicBezTo>
                        <a:pt x="287" y="44"/>
                        <a:pt x="286" y="44"/>
                        <a:pt x="282" y="44"/>
                      </a:cubicBezTo>
                      <a:cubicBezTo>
                        <a:pt x="278" y="44"/>
                        <a:pt x="278" y="48"/>
                        <a:pt x="281" y="48"/>
                      </a:cubicBezTo>
                      <a:cubicBezTo>
                        <a:pt x="284" y="49"/>
                        <a:pt x="279" y="52"/>
                        <a:pt x="277" y="53"/>
                      </a:cubicBezTo>
                      <a:cubicBezTo>
                        <a:pt x="276" y="54"/>
                        <a:pt x="273" y="51"/>
                        <a:pt x="271" y="56"/>
                      </a:cubicBezTo>
                      <a:cubicBezTo>
                        <a:pt x="270" y="61"/>
                        <a:pt x="265" y="66"/>
                        <a:pt x="268" y="66"/>
                      </a:cubicBezTo>
                      <a:cubicBezTo>
                        <a:pt x="271" y="66"/>
                        <a:pt x="267" y="60"/>
                        <a:pt x="276" y="63"/>
                      </a:cubicBezTo>
                      <a:cubicBezTo>
                        <a:pt x="284" y="66"/>
                        <a:pt x="285" y="68"/>
                        <a:pt x="279" y="66"/>
                      </a:cubicBezTo>
                      <a:cubicBezTo>
                        <a:pt x="273" y="65"/>
                        <a:pt x="271" y="65"/>
                        <a:pt x="277" y="69"/>
                      </a:cubicBezTo>
                      <a:cubicBezTo>
                        <a:pt x="283" y="72"/>
                        <a:pt x="282" y="67"/>
                        <a:pt x="285" y="69"/>
                      </a:cubicBezTo>
                      <a:cubicBezTo>
                        <a:pt x="289" y="72"/>
                        <a:pt x="287" y="77"/>
                        <a:pt x="283" y="75"/>
                      </a:cubicBezTo>
                      <a:cubicBezTo>
                        <a:pt x="280" y="74"/>
                        <a:pt x="275" y="72"/>
                        <a:pt x="271" y="75"/>
                      </a:cubicBezTo>
                      <a:cubicBezTo>
                        <a:pt x="266" y="78"/>
                        <a:pt x="267" y="72"/>
                        <a:pt x="264" y="75"/>
                      </a:cubicBezTo>
                      <a:cubicBezTo>
                        <a:pt x="261" y="77"/>
                        <a:pt x="268" y="76"/>
                        <a:pt x="268" y="79"/>
                      </a:cubicBezTo>
                      <a:cubicBezTo>
                        <a:pt x="268" y="82"/>
                        <a:pt x="277" y="79"/>
                        <a:pt x="278" y="81"/>
                      </a:cubicBezTo>
                      <a:cubicBezTo>
                        <a:pt x="280" y="83"/>
                        <a:pt x="273" y="82"/>
                        <a:pt x="279" y="85"/>
                      </a:cubicBezTo>
                      <a:cubicBezTo>
                        <a:pt x="284" y="87"/>
                        <a:pt x="278" y="84"/>
                        <a:pt x="280" y="88"/>
                      </a:cubicBezTo>
                      <a:cubicBezTo>
                        <a:pt x="283" y="91"/>
                        <a:pt x="278" y="93"/>
                        <a:pt x="277" y="91"/>
                      </a:cubicBezTo>
                      <a:cubicBezTo>
                        <a:pt x="275" y="88"/>
                        <a:pt x="270" y="96"/>
                        <a:pt x="276" y="96"/>
                      </a:cubicBezTo>
                      <a:cubicBezTo>
                        <a:pt x="281" y="97"/>
                        <a:pt x="283" y="99"/>
                        <a:pt x="280" y="100"/>
                      </a:cubicBezTo>
                      <a:cubicBezTo>
                        <a:pt x="275" y="102"/>
                        <a:pt x="277" y="99"/>
                        <a:pt x="272" y="98"/>
                      </a:cubicBezTo>
                      <a:cubicBezTo>
                        <a:pt x="267" y="98"/>
                        <a:pt x="262" y="103"/>
                        <a:pt x="267" y="103"/>
                      </a:cubicBezTo>
                      <a:cubicBezTo>
                        <a:pt x="272" y="103"/>
                        <a:pt x="277" y="103"/>
                        <a:pt x="275" y="107"/>
                      </a:cubicBezTo>
                      <a:cubicBezTo>
                        <a:pt x="272" y="110"/>
                        <a:pt x="272" y="106"/>
                        <a:pt x="268" y="109"/>
                      </a:cubicBezTo>
                      <a:cubicBezTo>
                        <a:pt x="263" y="113"/>
                        <a:pt x="258" y="105"/>
                        <a:pt x="253" y="107"/>
                      </a:cubicBezTo>
                      <a:cubicBezTo>
                        <a:pt x="249" y="108"/>
                        <a:pt x="248" y="111"/>
                        <a:pt x="244" y="110"/>
                      </a:cubicBezTo>
                      <a:cubicBezTo>
                        <a:pt x="255" y="113"/>
                        <a:pt x="247" y="113"/>
                        <a:pt x="251" y="115"/>
                      </a:cubicBezTo>
                      <a:cubicBezTo>
                        <a:pt x="256" y="118"/>
                        <a:pt x="249" y="118"/>
                        <a:pt x="257" y="121"/>
                      </a:cubicBezTo>
                      <a:cubicBezTo>
                        <a:pt x="262" y="122"/>
                        <a:pt x="265" y="122"/>
                        <a:pt x="264" y="125"/>
                      </a:cubicBezTo>
                      <a:cubicBezTo>
                        <a:pt x="263" y="127"/>
                        <a:pt x="269" y="123"/>
                        <a:pt x="267" y="125"/>
                      </a:cubicBezTo>
                      <a:cubicBezTo>
                        <a:pt x="264" y="128"/>
                        <a:pt x="263" y="126"/>
                        <a:pt x="264" y="128"/>
                      </a:cubicBezTo>
                      <a:cubicBezTo>
                        <a:pt x="265" y="131"/>
                        <a:pt x="269" y="124"/>
                        <a:pt x="268" y="128"/>
                      </a:cubicBezTo>
                      <a:cubicBezTo>
                        <a:pt x="268" y="132"/>
                        <a:pt x="271" y="138"/>
                        <a:pt x="268" y="137"/>
                      </a:cubicBezTo>
                      <a:cubicBezTo>
                        <a:pt x="265" y="137"/>
                        <a:pt x="265" y="136"/>
                        <a:pt x="263" y="137"/>
                      </a:cubicBezTo>
                      <a:cubicBezTo>
                        <a:pt x="261" y="138"/>
                        <a:pt x="255" y="136"/>
                        <a:pt x="255" y="133"/>
                      </a:cubicBezTo>
                      <a:cubicBezTo>
                        <a:pt x="255" y="130"/>
                        <a:pt x="254" y="129"/>
                        <a:pt x="251" y="128"/>
                      </a:cubicBezTo>
                      <a:cubicBezTo>
                        <a:pt x="249" y="128"/>
                        <a:pt x="248" y="126"/>
                        <a:pt x="243" y="126"/>
                      </a:cubicBezTo>
                      <a:cubicBezTo>
                        <a:pt x="239" y="126"/>
                        <a:pt x="239" y="127"/>
                        <a:pt x="244" y="127"/>
                      </a:cubicBezTo>
                      <a:cubicBezTo>
                        <a:pt x="249" y="128"/>
                        <a:pt x="250" y="130"/>
                        <a:pt x="245" y="132"/>
                      </a:cubicBezTo>
                      <a:cubicBezTo>
                        <a:pt x="240" y="133"/>
                        <a:pt x="239" y="134"/>
                        <a:pt x="238" y="132"/>
                      </a:cubicBezTo>
                      <a:cubicBezTo>
                        <a:pt x="237" y="131"/>
                        <a:pt x="237" y="132"/>
                        <a:pt x="235" y="135"/>
                      </a:cubicBezTo>
                      <a:cubicBezTo>
                        <a:pt x="232" y="139"/>
                        <a:pt x="234" y="138"/>
                        <a:pt x="240" y="137"/>
                      </a:cubicBezTo>
                      <a:cubicBezTo>
                        <a:pt x="245" y="136"/>
                        <a:pt x="245" y="137"/>
                        <a:pt x="243" y="138"/>
                      </a:cubicBezTo>
                      <a:cubicBezTo>
                        <a:pt x="242" y="139"/>
                        <a:pt x="242" y="137"/>
                        <a:pt x="238" y="139"/>
                      </a:cubicBezTo>
                      <a:cubicBezTo>
                        <a:pt x="235" y="142"/>
                        <a:pt x="237" y="143"/>
                        <a:pt x="239" y="141"/>
                      </a:cubicBezTo>
                      <a:cubicBezTo>
                        <a:pt x="242" y="138"/>
                        <a:pt x="243" y="140"/>
                        <a:pt x="246" y="139"/>
                      </a:cubicBezTo>
                      <a:close/>
                    </a:path>
                  </a:pathLst>
                </a:custGeom>
                <a:solidFill>
                  <a:schemeClr val="bg1"/>
                </a:solid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3" name="Freeform 20117">
                  <a:extLst>
                    <a:ext uri="{FF2B5EF4-FFF2-40B4-BE49-F238E27FC236}">
                      <a16:creationId xmlns:a16="http://schemas.microsoft.com/office/drawing/2014/main" id="{D51ABB4F-47CF-4862-CDF2-255464BB17AB}"/>
                    </a:ext>
                  </a:extLst>
                </p:cNvPr>
                <p:cNvSpPr>
                  <a:spLocks/>
                </p:cNvSpPr>
                <p:nvPr/>
              </p:nvSpPr>
              <p:spPr bwMode="auto">
                <a:xfrm>
                  <a:off x="6705938" y="4738428"/>
                  <a:ext cx="211431" cy="480220"/>
                </a:xfrm>
                <a:custGeom>
                  <a:avLst/>
                  <a:gdLst/>
                  <a:ahLst/>
                  <a:cxnLst>
                    <a:cxn ang="0">
                      <a:pos x="30" y="8"/>
                    </a:cxn>
                    <a:cxn ang="0">
                      <a:pos x="31" y="3"/>
                    </a:cxn>
                    <a:cxn ang="0">
                      <a:pos x="35" y="7"/>
                    </a:cxn>
                    <a:cxn ang="0">
                      <a:pos x="38" y="21"/>
                    </a:cxn>
                    <a:cxn ang="0">
                      <a:pos x="36" y="27"/>
                    </a:cxn>
                    <a:cxn ang="0">
                      <a:pos x="34" y="28"/>
                    </a:cxn>
                    <a:cxn ang="0">
                      <a:pos x="35" y="33"/>
                    </a:cxn>
                    <a:cxn ang="0">
                      <a:pos x="33" y="38"/>
                    </a:cxn>
                    <a:cxn ang="0">
                      <a:pos x="29" y="54"/>
                    </a:cxn>
                    <a:cxn ang="0">
                      <a:pos x="19" y="87"/>
                    </a:cxn>
                    <a:cxn ang="0">
                      <a:pos x="10" y="89"/>
                    </a:cxn>
                    <a:cxn ang="0">
                      <a:pos x="4" y="84"/>
                    </a:cxn>
                    <a:cxn ang="0">
                      <a:pos x="3" y="75"/>
                    </a:cxn>
                    <a:cxn ang="0">
                      <a:pos x="1" y="65"/>
                    </a:cxn>
                    <a:cxn ang="0">
                      <a:pos x="4" y="60"/>
                    </a:cxn>
                    <a:cxn ang="0">
                      <a:pos x="7" y="52"/>
                    </a:cxn>
                    <a:cxn ang="0">
                      <a:pos x="6" y="46"/>
                    </a:cxn>
                    <a:cxn ang="0">
                      <a:pos x="5" y="41"/>
                    </a:cxn>
                    <a:cxn ang="0">
                      <a:pos x="6" y="34"/>
                    </a:cxn>
                    <a:cxn ang="0">
                      <a:pos x="8" y="29"/>
                    </a:cxn>
                    <a:cxn ang="0">
                      <a:pos x="12" y="27"/>
                    </a:cxn>
                    <a:cxn ang="0">
                      <a:pos x="21" y="20"/>
                    </a:cxn>
                    <a:cxn ang="0">
                      <a:pos x="25" y="14"/>
                    </a:cxn>
                    <a:cxn ang="0">
                      <a:pos x="30" y="8"/>
                    </a:cxn>
                  </a:cxnLst>
                  <a:rect l="0" t="0" r="r" b="b"/>
                  <a:pathLst>
                    <a:path w="39" h="92">
                      <a:moveTo>
                        <a:pt x="30" y="8"/>
                      </a:moveTo>
                      <a:cubicBezTo>
                        <a:pt x="30" y="4"/>
                        <a:pt x="30" y="5"/>
                        <a:pt x="31" y="3"/>
                      </a:cubicBezTo>
                      <a:cubicBezTo>
                        <a:pt x="33" y="0"/>
                        <a:pt x="33" y="6"/>
                        <a:pt x="35" y="7"/>
                      </a:cubicBezTo>
                      <a:cubicBezTo>
                        <a:pt x="37" y="8"/>
                        <a:pt x="37" y="19"/>
                        <a:pt x="38" y="21"/>
                      </a:cubicBezTo>
                      <a:cubicBezTo>
                        <a:pt x="39" y="24"/>
                        <a:pt x="37" y="29"/>
                        <a:pt x="36" y="27"/>
                      </a:cubicBezTo>
                      <a:cubicBezTo>
                        <a:pt x="34" y="22"/>
                        <a:pt x="33" y="25"/>
                        <a:pt x="34" y="28"/>
                      </a:cubicBezTo>
                      <a:cubicBezTo>
                        <a:pt x="36" y="30"/>
                        <a:pt x="34" y="30"/>
                        <a:pt x="35" y="33"/>
                      </a:cubicBezTo>
                      <a:cubicBezTo>
                        <a:pt x="35" y="35"/>
                        <a:pt x="32" y="33"/>
                        <a:pt x="33" y="38"/>
                      </a:cubicBezTo>
                      <a:cubicBezTo>
                        <a:pt x="34" y="43"/>
                        <a:pt x="32" y="44"/>
                        <a:pt x="29" y="54"/>
                      </a:cubicBezTo>
                      <a:cubicBezTo>
                        <a:pt x="26" y="68"/>
                        <a:pt x="22" y="87"/>
                        <a:pt x="19" y="87"/>
                      </a:cubicBezTo>
                      <a:cubicBezTo>
                        <a:pt x="17" y="87"/>
                        <a:pt x="12" y="92"/>
                        <a:pt x="10" y="89"/>
                      </a:cubicBezTo>
                      <a:cubicBezTo>
                        <a:pt x="8" y="87"/>
                        <a:pt x="6" y="89"/>
                        <a:pt x="4" y="84"/>
                      </a:cubicBezTo>
                      <a:cubicBezTo>
                        <a:pt x="1" y="78"/>
                        <a:pt x="4" y="77"/>
                        <a:pt x="3" y="75"/>
                      </a:cubicBezTo>
                      <a:cubicBezTo>
                        <a:pt x="1" y="72"/>
                        <a:pt x="0" y="71"/>
                        <a:pt x="1" y="65"/>
                      </a:cubicBezTo>
                      <a:cubicBezTo>
                        <a:pt x="2" y="60"/>
                        <a:pt x="3" y="64"/>
                        <a:pt x="4" y="60"/>
                      </a:cubicBezTo>
                      <a:cubicBezTo>
                        <a:pt x="5" y="57"/>
                        <a:pt x="8" y="56"/>
                        <a:pt x="7" y="52"/>
                      </a:cubicBezTo>
                      <a:cubicBezTo>
                        <a:pt x="6" y="48"/>
                        <a:pt x="5" y="48"/>
                        <a:pt x="6" y="46"/>
                      </a:cubicBezTo>
                      <a:cubicBezTo>
                        <a:pt x="6" y="44"/>
                        <a:pt x="4" y="44"/>
                        <a:pt x="5" y="41"/>
                      </a:cubicBezTo>
                      <a:cubicBezTo>
                        <a:pt x="6" y="37"/>
                        <a:pt x="3" y="39"/>
                        <a:pt x="6" y="34"/>
                      </a:cubicBezTo>
                      <a:cubicBezTo>
                        <a:pt x="8" y="29"/>
                        <a:pt x="5" y="28"/>
                        <a:pt x="8" y="29"/>
                      </a:cubicBezTo>
                      <a:cubicBezTo>
                        <a:pt x="11" y="29"/>
                        <a:pt x="9" y="27"/>
                        <a:pt x="12" y="27"/>
                      </a:cubicBezTo>
                      <a:cubicBezTo>
                        <a:pt x="19" y="26"/>
                        <a:pt x="17" y="24"/>
                        <a:pt x="21" y="20"/>
                      </a:cubicBezTo>
                      <a:cubicBezTo>
                        <a:pt x="25" y="16"/>
                        <a:pt x="26" y="16"/>
                        <a:pt x="25" y="14"/>
                      </a:cubicBezTo>
                      <a:cubicBezTo>
                        <a:pt x="23" y="11"/>
                        <a:pt x="29" y="15"/>
                        <a:pt x="30" y="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4" name="Freeform 20118">
                  <a:extLst>
                    <a:ext uri="{FF2B5EF4-FFF2-40B4-BE49-F238E27FC236}">
                      <a16:creationId xmlns:a16="http://schemas.microsoft.com/office/drawing/2014/main" id="{098E23DA-BDAD-F5F0-D4AA-8DB22BD095D4}"/>
                    </a:ext>
                  </a:extLst>
                </p:cNvPr>
                <p:cNvSpPr>
                  <a:spLocks/>
                </p:cNvSpPr>
                <p:nvPr/>
              </p:nvSpPr>
              <p:spPr bwMode="auto">
                <a:xfrm>
                  <a:off x="2215845" y="3251503"/>
                  <a:ext cx="854821" cy="625609"/>
                </a:xfrm>
                <a:custGeom>
                  <a:avLst/>
                  <a:gdLst/>
                  <a:ahLst/>
                  <a:cxnLst>
                    <a:cxn ang="0">
                      <a:pos x="136" y="99"/>
                    </a:cxn>
                    <a:cxn ang="0">
                      <a:pos x="134" y="103"/>
                    </a:cxn>
                    <a:cxn ang="0">
                      <a:pos x="138" y="107"/>
                    </a:cxn>
                    <a:cxn ang="0">
                      <a:pos x="132" y="110"/>
                    </a:cxn>
                    <a:cxn ang="0">
                      <a:pos x="131" y="116"/>
                    </a:cxn>
                    <a:cxn ang="0">
                      <a:pos x="130" y="120"/>
                    </a:cxn>
                    <a:cxn ang="0">
                      <a:pos x="105" y="112"/>
                    </a:cxn>
                    <a:cxn ang="0">
                      <a:pos x="70" y="94"/>
                    </a:cxn>
                    <a:cxn ang="0">
                      <a:pos x="61" y="75"/>
                    </a:cxn>
                    <a:cxn ang="0">
                      <a:pos x="42" y="49"/>
                    </a:cxn>
                    <a:cxn ang="0">
                      <a:pos x="32" y="33"/>
                    </a:cxn>
                    <a:cxn ang="0">
                      <a:pos x="18" y="9"/>
                    </a:cxn>
                    <a:cxn ang="0">
                      <a:pos x="15" y="20"/>
                    </a:cxn>
                    <a:cxn ang="0">
                      <a:pos x="29" y="41"/>
                    </a:cxn>
                    <a:cxn ang="0">
                      <a:pos x="34" y="57"/>
                    </a:cxn>
                    <a:cxn ang="0">
                      <a:pos x="39" y="65"/>
                    </a:cxn>
                    <a:cxn ang="0">
                      <a:pos x="24" y="44"/>
                    </a:cxn>
                    <a:cxn ang="0">
                      <a:pos x="15" y="31"/>
                    </a:cxn>
                    <a:cxn ang="0">
                      <a:pos x="0" y="2"/>
                    </a:cxn>
                    <a:cxn ang="0">
                      <a:pos x="12" y="2"/>
                    </a:cxn>
                    <a:cxn ang="0">
                      <a:pos x="47" y="10"/>
                    </a:cxn>
                    <a:cxn ang="0">
                      <a:pos x="55" y="7"/>
                    </a:cxn>
                    <a:cxn ang="0">
                      <a:pos x="70" y="25"/>
                    </a:cxn>
                    <a:cxn ang="0">
                      <a:pos x="90" y="33"/>
                    </a:cxn>
                    <a:cxn ang="0">
                      <a:pos x="103" y="46"/>
                    </a:cxn>
                    <a:cxn ang="0">
                      <a:pos x="101" y="57"/>
                    </a:cxn>
                    <a:cxn ang="0">
                      <a:pos x="101" y="69"/>
                    </a:cxn>
                    <a:cxn ang="0">
                      <a:pos x="105" y="82"/>
                    </a:cxn>
                    <a:cxn ang="0">
                      <a:pos x="119" y="97"/>
                    </a:cxn>
                    <a:cxn ang="0">
                      <a:pos x="129" y="93"/>
                    </a:cxn>
                    <a:cxn ang="0">
                      <a:pos x="134" y="94"/>
                    </a:cxn>
                    <a:cxn ang="0">
                      <a:pos x="138" y="88"/>
                    </a:cxn>
                    <a:cxn ang="0">
                      <a:pos x="139" y="79"/>
                    </a:cxn>
                    <a:cxn ang="0">
                      <a:pos x="150" y="75"/>
                    </a:cxn>
                    <a:cxn ang="0">
                      <a:pos x="155" y="75"/>
                    </a:cxn>
                    <a:cxn ang="0">
                      <a:pos x="158" y="76"/>
                    </a:cxn>
                    <a:cxn ang="0">
                      <a:pos x="154" y="86"/>
                    </a:cxn>
                    <a:cxn ang="0">
                      <a:pos x="154" y="89"/>
                    </a:cxn>
                    <a:cxn ang="0">
                      <a:pos x="152" y="96"/>
                    </a:cxn>
                    <a:cxn ang="0">
                      <a:pos x="151" y="93"/>
                    </a:cxn>
                    <a:cxn ang="0">
                      <a:pos x="147" y="98"/>
                    </a:cxn>
                  </a:cxnLst>
                  <a:rect l="0" t="0" r="r" b="b"/>
                  <a:pathLst>
                    <a:path w="159" h="120">
                      <a:moveTo>
                        <a:pt x="146" y="99"/>
                      </a:moveTo>
                      <a:cubicBezTo>
                        <a:pt x="136" y="99"/>
                        <a:pt x="136" y="99"/>
                        <a:pt x="136" y="99"/>
                      </a:cubicBezTo>
                      <a:cubicBezTo>
                        <a:pt x="136" y="103"/>
                        <a:pt x="136" y="103"/>
                        <a:pt x="136" y="103"/>
                      </a:cubicBezTo>
                      <a:cubicBezTo>
                        <a:pt x="134" y="103"/>
                        <a:pt x="134" y="103"/>
                        <a:pt x="134" y="103"/>
                      </a:cubicBezTo>
                      <a:cubicBezTo>
                        <a:pt x="134" y="103"/>
                        <a:pt x="135" y="103"/>
                        <a:pt x="135" y="104"/>
                      </a:cubicBezTo>
                      <a:cubicBezTo>
                        <a:pt x="136" y="105"/>
                        <a:pt x="137" y="105"/>
                        <a:pt x="138" y="107"/>
                      </a:cubicBezTo>
                      <a:cubicBezTo>
                        <a:pt x="138" y="109"/>
                        <a:pt x="140" y="106"/>
                        <a:pt x="139" y="110"/>
                      </a:cubicBezTo>
                      <a:cubicBezTo>
                        <a:pt x="132" y="110"/>
                        <a:pt x="132" y="110"/>
                        <a:pt x="132" y="110"/>
                      </a:cubicBezTo>
                      <a:cubicBezTo>
                        <a:pt x="130" y="115"/>
                        <a:pt x="130" y="115"/>
                        <a:pt x="130" y="115"/>
                      </a:cubicBezTo>
                      <a:cubicBezTo>
                        <a:pt x="131" y="116"/>
                        <a:pt x="131" y="116"/>
                        <a:pt x="131" y="116"/>
                      </a:cubicBezTo>
                      <a:cubicBezTo>
                        <a:pt x="131" y="116"/>
                        <a:pt x="130" y="117"/>
                        <a:pt x="130" y="118"/>
                      </a:cubicBezTo>
                      <a:cubicBezTo>
                        <a:pt x="130" y="119"/>
                        <a:pt x="130" y="120"/>
                        <a:pt x="130" y="120"/>
                      </a:cubicBezTo>
                      <a:cubicBezTo>
                        <a:pt x="125" y="116"/>
                        <a:pt x="125" y="111"/>
                        <a:pt x="118" y="110"/>
                      </a:cubicBezTo>
                      <a:cubicBezTo>
                        <a:pt x="112" y="108"/>
                        <a:pt x="112" y="115"/>
                        <a:pt x="105" y="112"/>
                      </a:cubicBezTo>
                      <a:cubicBezTo>
                        <a:pt x="98" y="110"/>
                        <a:pt x="85" y="104"/>
                        <a:pt x="81" y="100"/>
                      </a:cubicBezTo>
                      <a:cubicBezTo>
                        <a:pt x="77" y="96"/>
                        <a:pt x="75" y="99"/>
                        <a:pt x="70" y="94"/>
                      </a:cubicBezTo>
                      <a:cubicBezTo>
                        <a:pt x="66" y="90"/>
                        <a:pt x="63" y="90"/>
                        <a:pt x="61" y="86"/>
                      </a:cubicBezTo>
                      <a:cubicBezTo>
                        <a:pt x="58" y="81"/>
                        <a:pt x="64" y="79"/>
                        <a:pt x="61" y="75"/>
                      </a:cubicBezTo>
                      <a:cubicBezTo>
                        <a:pt x="59" y="70"/>
                        <a:pt x="62" y="69"/>
                        <a:pt x="52" y="59"/>
                      </a:cubicBezTo>
                      <a:cubicBezTo>
                        <a:pt x="44" y="52"/>
                        <a:pt x="48" y="52"/>
                        <a:pt x="42" y="49"/>
                      </a:cubicBezTo>
                      <a:cubicBezTo>
                        <a:pt x="37" y="46"/>
                        <a:pt x="45" y="43"/>
                        <a:pt x="39" y="40"/>
                      </a:cubicBezTo>
                      <a:cubicBezTo>
                        <a:pt x="33" y="38"/>
                        <a:pt x="36" y="35"/>
                        <a:pt x="32" y="33"/>
                      </a:cubicBezTo>
                      <a:cubicBezTo>
                        <a:pt x="28" y="30"/>
                        <a:pt x="24" y="23"/>
                        <a:pt x="22" y="16"/>
                      </a:cubicBezTo>
                      <a:cubicBezTo>
                        <a:pt x="20" y="10"/>
                        <a:pt x="20" y="10"/>
                        <a:pt x="18" y="9"/>
                      </a:cubicBezTo>
                      <a:cubicBezTo>
                        <a:pt x="15" y="8"/>
                        <a:pt x="17" y="9"/>
                        <a:pt x="13" y="7"/>
                      </a:cubicBezTo>
                      <a:cubicBezTo>
                        <a:pt x="10" y="5"/>
                        <a:pt x="13" y="16"/>
                        <a:pt x="15" y="20"/>
                      </a:cubicBezTo>
                      <a:cubicBezTo>
                        <a:pt x="17" y="24"/>
                        <a:pt x="21" y="26"/>
                        <a:pt x="22" y="31"/>
                      </a:cubicBezTo>
                      <a:cubicBezTo>
                        <a:pt x="24" y="36"/>
                        <a:pt x="27" y="37"/>
                        <a:pt x="29" y="41"/>
                      </a:cubicBezTo>
                      <a:cubicBezTo>
                        <a:pt x="31" y="46"/>
                        <a:pt x="30" y="45"/>
                        <a:pt x="32" y="50"/>
                      </a:cubicBezTo>
                      <a:cubicBezTo>
                        <a:pt x="35" y="55"/>
                        <a:pt x="33" y="55"/>
                        <a:pt x="34" y="57"/>
                      </a:cubicBezTo>
                      <a:cubicBezTo>
                        <a:pt x="36" y="59"/>
                        <a:pt x="36" y="55"/>
                        <a:pt x="38" y="59"/>
                      </a:cubicBezTo>
                      <a:cubicBezTo>
                        <a:pt x="40" y="63"/>
                        <a:pt x="42" y="63"/>
                        <a:pt x="39" y="65"/>
                      </a:cubicBezTo>
                      <a:cubicBezTo>
                        <a:pt x="36" y="67"/>
                        <a:pt x="38" y="63"/>
                        <a:pt x="30" y="57"/>
                      </a:cubicBezTo>
                      <a:cubicBezTo>
                        <a:pt x="21" y="52"/>
                        <a:pt x="29" y="47"/>
                        <a:pt x="24" y="44"/>
                      </a:cubicBezTo>
                      <a:cubicBezTo>
                        <a:pt x="20" y="40"/>
                        <a:pt x="16" y="39"/>
                        <a:pt x="12" y="35"/>
                      </a:cubicBezTo>
                      <a:cubicBezTo>
                        <a:pt x="9" y="31"/>
                        <a:pt x="15" y="36"/>
                        <a:pt x="15" y="31"/>
                      </a:cubicBezTo>
                      <a:cubicBezTo>
                        <a:pt x="16" y="26"/>
                        <a:pt x="10" y="24"/>
                        <a:pt x="8" y="20"/>
                      </a:cubicBezTo>
                      <a:cubicBezTo>
                        <a:pt x="5" y="17"/>
                        <a:pt x="6" y="13"/>
                        <a:pt x="0" y="2"/>
                      </a:cubicBezTo>
                      <a:cubicBezTo>
                        <a:pt x="3" y="1"/>
                        <a:pt x="10" y="1"/>
                        <a:pt x="12" y="0"/>
                      </a:cubicBezTo>
                      <a:cubicBezTo>
                        <a:pt x="12" y="2"/>
                        <a:pt x="12" y="2"/>
                        <a:pt x="12" y="2"/>
                      </a:cubicBezTo>
                      <a:cubicBezTo>
                        <a:pt x="15" y="3"/>
                        <a:pt x="30" y="9"/>
                        <a:pt x="32" y="10"/>
                      </a:cubicBezTo>
                      <a:cubicBezTo>
                        <a:pt x="47" y="10"/>
                        <a:pt x="47" y="10"/>
                        <a:pt x="47" y="10"/>
                      </a:cubicBezTo>
                      <a:cubicBezTo>
                        <a:pt x="47" y="7"/>
                        <a:pt x="47" y="7"/>
                        <a:pt x="47" y="7"/>
                      </a:cubicBezTo>
                      <a:cubicBezTo>
                        <a:pt x="55" y="7"/>
                        <a:pt x="55" y="7"/>
                        <a:pt x="55" y="7"/>
                      </a:cubicBezTo>
                      <a:cubicBezTo>
                        <a:pt x="55" y="7"/>
                        <a:pt x="61" y="13"/>
                        <a:pt x="63" y="15"/>
                      </a:cubicBezTo>
                      <a:cubicBezTo>
                        <a:pt x="66" y="17"/>
                        <a:pt x="65" y="22"/>
                        <a:pt x="70" y="25"/>
                      </a:cubicBezTo>
                      <a:cubicBezTo>
                        <a:pt x="76" y="27"/>
                        <a:pt x="72" y="18"/>
                        <a:pt x="79" y="19"/>
                      </a:cubicBezTo>
                      <a:cubicBezTo>
                        <a:pt x="85" y="20"/>
                        <a:pt x="86" y="28"/>
                        <a:pt x="90" y="33"/>
                      </a:cubicBezTo>
                      <a:cubicBezTo>
                        <a:pt x="94" y="38"/>
                        <a:pt x="91" y="44"/>
                        <a:pt x="100" y="45"/>
                      </a:cubicBezTo>
                      <a:cubicBezTo>
                        <a:pt x="101" y="45"/>
                        <a:pt x="103" y="47"/>
                        <a:pt x="103" y="46"/>
                      </a:cubicBezTo>
                      <a:cubicBezTo>
                        <a:pt x="103" y="46"/>
                        <a:pt x="103" y="46"/>
                        <a:pt x="104" y="46"/>
                      </a:cubicBezTo>
                      <a:cubicBezTo>
                        <a:pt x="104" y="50"/>
                        <a:pt x="102" y="50"/>
                        <a:pt x="101" y="57"/>
                      </a:cubicBezTo>
                      <a:cubicBezTo>
                        <a:pt x="100" y="65"/>
                        <a:pt x="101" y="65"/>
                        <a:pt x="101" y="67"/>
                      </a:cubicBezTo>
                      <a:cubicBezTo>
                        <a:pt x="100" y="68"/>
                        <a:pt x="100" y="67"/>
                        <a:pt x="101" y="69"/>
                      </a:cubicBezTo>
                      <a:cubicBezTo>
                        <a:pt x="101" y="72"/>
                        <a:pt x="101" y="75"/>
                        <a:pt x="102" y="75"/>
                      </a:cubicBezTo>
                      <a:cubicBezTo>
                        <a:pt x="103" y="75"/>
                        <a:pt x="102" y="79"/>
                        <a:pt x="105" y="82"/>
                      </a:cubicBezTo>
                      <a:cubicBezTo>
                        <a:pt x="110" y="87"/>
                        <a:pt x="108" y="92"/>
                        <a:pt x="113" y="93"/>
                      </a:cubicBezTo>
                      <a:cubicBezTo>
                        <a:pt x="118" y="94"/>
                        <a:pt x="117" y="97"/>
                        <a:pt x="119" y="97"/>
                      </a:cubicBezTo>
                      <a:cubicBezTo>
                        <a:pt x="121" y="96"/>
                        <a:pt x="121" y="95"/>
                        <a:pt x="124" y="95"/>
                      </a:cubicBezTo>
                      <a:cubicBezTo>
                        <a:pt x="129" y="94"/>
                        <a:pt x="126" y="94"/>
                        <a:pt x="129" y="93"/>
                      </a:cubicBezTo>
                      <a:cubicBezTo>
                        <a:pt x="131" y="93"/>
                        <a:pt x="132" y="93"/>
                        <a:pt x="132" y="94"/>
                      </a:cubicBezTo>
                      <a:cubicBezTo>
                        <a:pt x="132" y="96"/>
                        <a:pt x="134" y="95"/>
                        <a:pt x="134" y="94"/>
                      </a:cubicBezTo>
                      <a:cubicBezTo>
                        <a:pt x="135" y="92"/>
                        <a:pt x="133" y="93"/>
                        <a:pt x="134" y="92"/>
                      </a:cubicBezTo>
                      <a:cubicBezTo>
                        <a:pt x="135" y="91"/>
                        <a:pt x="137" y="91"/>
                        <a:pt x="138" y="88"/>
                      </a:cubicBezTo>
                      <a:cubicBezTo>
                        <a:pt x="138" y="84"/>
                        <a:pt x="139" y="87"/>
                        <a:pt x="139" y="83"/>
                      </a:cubicBezTo>
                      <a:cubicBezTo>
                        <a:pt x="138" y="80"/>
                        <a:pt x="139" y="81"/>
                        <a:pt x="139" y="79"/>
                      </a:cubicBezTo>
                      <a:cubicBezTo>
                        <a:pt x="139" y="77"/>
                        <a:pt x="143" y="76"/>
                        <a:pt x="146" y="76"/>
                      </a:cubicBezTo>
                      <a:cubicBezTo>
                        <a:pt x="149" y="76"/>
                        <a:pt x="147" y="75"/>
                        <a:pt x="150" y="75"/>
                      </a:cubicBezTo>
                      <a:cubicBezTo>
                        <a:pt x="153" y="74"/>
                        <a:pt x="155" y="76"/>
                        <a:pt x="156" y="75"/>
                      </a:cubicBezTo>
                      <a:cubicBezTo>
                        <a:pt x="157" y="75"/>
                        <a:pt x="156" y="75"/>
                        <a:pt x="155" y="75"/>
                      </a:cubicBezTo>
                      <a:cubicBezTo>
                        <a:pt x="155" y="75"/>
                        <a:pt x="156" y="74"/>
                        <a:pt x="157" y="75"/>
                      </a:cubicBezTo>
                      <a:cubicBezTo>
                        <a:pt x="158" y="76"/>
                        <a:pt x="158" y="75"/>
                        <a:pt x="158" y="76"/>
                      </a:cubicBezTo>
                      <a:cubicBezTo>
                        <a:pt x="158" y="78"/>
                        <a:pt x="159" y="77"/>
                        <a:pt x="157" y="80"/>
                      </a:cubicBezTo>
                      <a:cubicBezTo>
                        <a:pt x="154" y="84"/>
                        <a:pt x="155" y="86"/>
                        <a:pt x="154" y="86"/>
                      </a:cubicBezTo>
                      <a:cubicBezTo>
                        <a:pt x="152" y="87"/>
                        <a:pt x="153" y="88"/>
                        <a:pt x="154" y="88"/>
                      </a:cubicBezTo>
                      <a:cubicBezTo>
                        <a:pt x="155" y="87"/>
                        <a:pt x="155" y="88"/>
                        <a:pt x="154" y="89"/>
                      </a:cubicBezTo>
                      <a:cubicBezTo>
                        <a:pt x="152" y="90"/>
                        <a:pt x="155" y="89"/>
                        <a:pt x="154" y="90"/>
                      </a:cubicBezTo>
                      <a:cubicBezTo>
                        <a:pt x="154" y="91"/>
                        <a:pt x="153" y="98"/>
                        <a:pt x="152" y="96"/>
                      </a:cubicBezTo>
                      <a:cubicBezTo>
                        <a:pt x="152" y="95"/>
                        <a:pt x="151" y="95"/>
                        <a:pt x="151" y="94"/>
                      </a:cubicBezTo>
                      <a:cubicBezTo>
                        <a:pt x="152" y="92"/>
                        <a:pt x="152" y="92"/>
                        <a:pt x="151" y="93"/>
                      </a:cubicBezTo>
                      <a:cubicBezTo>
                        <a:pt x="151" y="94"/>
                        <a:pt x="150" y="94"/>
                        <a:pt x="150" y="95"/>
                      </a:cubicBezTo>
                      <a:cubicBezTo>
                        <a:pt x="148" y="94"/>
                        <a:pt x="148" y="98"/>
                        <a:pt x="147" y="98"/>
                      </a:cubicBezTo>
                      <a:cubicBezTo>
                        <a:pt x="147" y="99"/>
                        <a:pt x="146" y="97"/>
                        <a:pt x="146" y="99"/>
                      </a:cubicBez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45" name="Freeform 20119">
                  <a:extLst>
                    <a:ext uri="{FF2B5EF4-FFF2-40B4-BE49-F238E27FC236}">
                      <a16:creationId xmlns:a16="http://schemas.microsoft.com/office/drawing/2014/main" id="{1B023B53-01DF-2D06-2EA9-D323848FCDDB}"/>
                    </a:ext>
                  </a:extLst>
                </p:cNvPr>
                <p:cNvSpPr>
                  <a:spLocks/>
                </p:cNvSpPr>
                <p:nvPr/>
              </p:nvSpPr>
              <p:spPr bwMode="auto">
                <a:xfrm>
                  <a:off x="3000187" y="3740536"/>
                  <a:ext cx="34103" cy="88114"/>
                </a:xfrm>
                <a:custGeom>
                  <a:avLst/>
                  <a:gdLst/>
                  <a:ahLst/>
                  <a:cxnLst>
                    <a:cxn ang="0">
                      <a:pos x="4" y="1"/>
                    </a:cxn>
                    <a:cxn ang="0">
                      <a:pos x="1" y="4"/>
                    </a:cxn>
                    <a:cxn ang="0">
                      <a:pos x="0" y="5"/>
                    </a:cxn>
                    <a:cxn ang="0">
                      <a:pos x="0" y="17"/>
                    </a:cxn>
                    <a:cxn ang="0">
                      <a:pos x="1" y="17"/>
                    </a:cxn>
                    <a:cxn ang="0">
                      <a:pos x="4" y="13"/>
                    </a:cxn>
                    <a:cxn ang="0">
                      <a:pos x="5" y="3"/>
                    </a:cxn>
                    <a:cxn ang="0">
                      <a:pos x="5" y="1"/>
                    </a:cxn>
                    <a:cxn ang="0">
                      <a:pos x="4" y="1"/>
                    </a:cxn>
                  </a:cxnLst>
                  <a:rect l="0" t="0" r="r" b="b"/>
                  <a:pathLst>
                    <a:path w="6" h="17">
                      <a:moveTo>
                        <a:pt x="4" y="1"/>
                      </a:moveTo>
                      <a:cubicBezTo>
                        <a:pt x="2" y="0"/>
                        <a:pt x="2" y="4"/>
                        <a:pt x="1" y="4"/>
                      </a:cubicBezTo>
                      <a:cubicBezTo>
                        <a:pt x="1" y="5"/>
                        <a:pt x="0" y="3"/>
                        <a:pt x="0" y="5"/>
                      </a:cubicBezTo>
                      <a:cubicBezTo>
                        <a:pt x="0" y="17"/>
                        <a:pt x="0" y="17"/>
                        <a:pt x="0" y="17"/>
                      </a:cubicBezTo>
                      <a:cubicBezTo>
                        <a:pt x="1" y="17"/>
                        <a:pt x="1" y="17"/>
                        <a:pt x="1" y="17"/>
                      </a:cubicBezTo>
                      <a:cubicBezTo>
                        <a:pt x="1" y="16"/>
                        <a:pt x="3" y="15"/>
                        <a:pt x="4" y="13"/>
                      </a:cubicBezTo>
                      <a:cubicBezTo>
                        <a:pt x="5" y="12"/>
                        <a:pt x="4" y="6"/>
                        <a:pt x="5" y="3"/>
                      </a:cubicBezTo>
                      <a:cubicBezTo>
                        <a:pt x="6" y="2"/>
                        <a:pt x="5" y="1"/>
                        <a:pt x="5" y="1"/>
                      </a:cubicBezTo>
                      <a:cubicBezTo>
                        <a:pt x="4" y="2"/>
                        <a:pt x="4" y="2"/>
                        <a:pt x="4"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6" name="Freeform 20120">
                  <a:extLst>
                    <a:ext uri="{FF2B5EF4-FFF2-40B4-BE49-F238E27FC236}">
                      <a16:creationId xmlns:a16="http://schemas.microsoft.com/office/drawing/2014/main" id="{FD8A4ACE-A1B5-B138-CEAF-BCCFEDB150CF}"/>
                    </a:ext>
                  </a:extLst>
                </p:cNvPr>
                <p:cNvSpPr>
                  <a:spLocks/>
                </p:cNvSpPr>
                <p:nvPr/>
              </p:nvSpPr>
              <p:spPr bwMode="auto">
                <a:xfrm>
                  <a:off x="3539000" y="4663532"/>
                  <a:ext cx="361480" cy="455989"/>
                </a:xfrm>
                <a:custGeom>
                  <a:avLst/>
                  <a:gdLst/>
                  <a:ahLst/>
                  <a:cxnLst>
                    <a:cxn ang="0">
                      <a:pos x="2" y="10"/>
                    </a:cxn>
                    <a:cxn ang="0">
                      <a:pos x="13" y="6"/>
                    </a:cxn>
                    <a:cxn ang="0">
                      <a:pos x="24" y="4"/>
                    </a:cxn>
                    <a:cxn ang="0">
                      <a:pos x="27" y="17"/>
                    </a:cxn>
                    <a:cxn ang="0">
                      <a:pos x="37" y="22"/>
                    </a:cxn>
                    <a:cxn ang="0">
                      <a:pos x="41" y="25"/>
                    </a:cxn>
                    <a:cxn ang="0">
                      <a:pos x="48" y="27"/>
                    </a:cxn>
                    <a:cxn ang="0">
                      <a:pos x="52" y="44"/>
                    </a:cxn>
                    <a:cxn ang="0">
                      <a:pos x="60" y="45"/>
                    </a:cxn>
                    <a:cxn ang="0">
                      <a:pos x="62" y="51"/>
                    </a:cxn>
                    <a:cxn ang="0">
                      <a:pos x="63" y="61"/>
                    </a:cxn>
                    <a:cxn ang="0">
                      <a:pos x="62" y="66"/>
                    </a:cxn>
                    <a:cxn ang="0">
                      <a:pos x="61" y="69"/>
                    </a:cxn>
                    <a:cxn ang="0">
                      <a:pos x="59" y="66"/>
                    </a:cxn>
                    <a:cxn ang="0">
                      <a:pos x="50" y="64"/>
                    </a:cxn>
                    <a:cxn ang="0">
                      <a:pos x="42" y="67"/>
                    </a:cxn>
                    <a:cxn ang="0">
                      <a:pos x="40" y="74"/>
                    </a:cxn>
                    <a:cxn ang="0">
                      <a:pos x="38" y="83"/>
                    </a:cxn>
                    <a:cxn ang="0">
                      <a:pos x="36" y="81"/>
                    </a:cxn>
                    <a:cxn ang="0">
                      <a:pos x="32" y="81"/>
                    </a:cxn>
                    <a:cxn ang="0">
                      <a:pos x="29" y="86"/>
                    </a:cxn>
                    <a:cxn ang="0">
                      <a:pos x="23" y="82"/>
                    </a:cxn>
                    <a:cxn ang="0">
                      <a:pos x="19" y="79"/>
                    </a:cxn>
                    <a:cxn ang="0">
                      <a:pos x="17" y="82"/>
                    </a:cxn>
                    <a:cxn ang="0">
                      <a:pos x="14" y="86"/>
                    </a:cxn>
                    <a:cxn ang="0">
                      <a:pos x="10" y="84"/>
                    </a:cxn>
                    <a:cxn ang="0">
                      <a:pos x="8" y="74"/>
                    </a:cxn>
                    <a:cxn ang="0">
                      <a:pos x="7" y="71"/>
                    </a:cxn>
                    <a:cxn ang="0">
                      <a:pos x="7" y="68"/>
                    </a:cxn>
                    <a:cxn ang="0">
                      <a:pos x="7" y="65"/>
                    </a:cxn>
                    <a:cxn ang="0">
                      <a:pos x="6" y="62"/>
                    </a:cxn>
                    <a:cxn ang="0">
                      <a:pos x="4" y="56"/>
                    </a:cxn>
                    <a:cxn ang="0">
                      <a:pos x="2" y="51"/>
                    </a:cxn>
                    <a:cxn ang="0">
                      <a:pos x="3" y="43"/>
                    </a:cxn>
                    <a:cxn ang="0">
                      <a:pos x="3" y="36"/>
                    </a:cxn>
                    <a:cxn ang="0">
                      <a:pos x="5" y="29"/>
                    </a:cxn>
                    <a:cxn ang="0">
                      <a:pos x="6" y="20"/>
                    </a:cxn>
                    <a:cxn ang="0">
                      <a:pos x="2" y="10"/>
                    </a:cxn>
                  </a:cxnLst>
                  <a:rect l="0" t="0" r="r" b="b"/>
                  <a:pathLst>
                    <a:path w="67" h="87">
                      <a:moveTo>
                        <a:pt x="2" y="10"/>
                      </a:moveTo>
                      <a:cubicBezTo>
                        <a:pt x="8" y="12"/>
                        <a:pt x="7" y="11"/>
                        <a:pt x="13" y="6"/>
                      </a:cubicBezTo>
                      <a:cubicBezTo>
                        <a:pt x="18" y="2"/>
                        <a:pt x="26" y="0"/>
                        <a:pt x="24" y="4"/>
                      </a:cubicBezTo>
                      <a:cubicBezTo>
                        <a:pt x="23" y="9"/>
                        <a:pt x="23" y="13"/>
                        <a:pt x="27" y="17"/>
                      </a:cubicBezTo>
                      <a:cubicBezTo>
                        <a:pt x="31" y="21"/>
                        <a:pt x="33" y="19"/>
                        <a:pt x="37" y="22"/>
                      </a:cubicBezTo>
                      <a:cubicBezTo>
                        <a:pt x="40" y="25"/>
                        <a:pt x="39" y="23"/>
                        <a:pt x="41" y="25"/>
                      </a:cubicBezTo>
                      <a:cubicBezTo>
                        <a:pt x="44" y="28"/>
                        <a:pt x="45" y="24"/>
                        <a:pt x="48" y="27"/>
                      </a:cubicBezTo>
                      <a:cubicBezTo>
                        <a:pt x="51" y="30"/>
                        <a:pt x="49" y="43"/>
                        <a:pt x="52" y="44"/>
                      </a:cubicBezTo>
                      <a:cubicBezTo>
                        <a:pt x="55" y="44"/>
                        <a:pt x="61" y="43"/>
                        <a:pt x="60" y="45"/>
                      </a:cubicBezTo>
                      <a:cubicBezTo>
                        <a:pt x="59" y="47"/>
                        <a:pt x="59" y="50"/>
                        <a:pt x="62" y="51"/>
                      </a:cubicBezTo>
                      <a:cubicBezTo>
                        <a:pt x="67" y="53"/>
                        <a:pt x="63" y="60"/>
                        <a:pt x="63" y="61"/>
                      </a:cubicBezTo>
                      <a:cubicBezTo>
                        <a:pt x="64" y="63"/>
                        <a:pt x="62" y="65"/>
                        <a:pt x="62" y="66"/>
                      </a:cubicBezTo>
                      <a:cubicBezTo>
                        <a:pt x="63" y="68"/>
                        <a:pt x="63" y="68"/>
                        <a:pt x="61" y="69"/>
                      </a:cubicBezTo>
                      <a:cubicBezTo>
                        <a:pt x="61" y="67"/>
                        <a:pt x="62" y="67"/>
                        <a:pt x="59" y="66"/>
                      </a:cubicBezTo>
                      <a:cubicBezTo>
                        <a:pt x="57" y="64"/>
                        <a:pt x="56" y="62"/>
                        <a:pt x="50" y="64"/>
                      </a:cubicBezTo>
                      <a:cubicBezTo>
                        <a:pt x="44" y="65"/>
                        <a:pt x="43" y="64"/>
                        <a:pt x="42" y="67"/>
                      </a:cubicBezTo>
                      <a:cubicBezTo>
                        <a:pt x="41" y="70"/>
                        <a:pt x="40" y="70"/>
                        <a:pt x="40" y="74"/>
                      </a:cubicBezTo>
                      <a:cubicBezTo>
                        <a:pt x="40" y="77"/>
                        <a:pt x="38" y="81"/>
                        <a:pt x="38" y="83"/>
                      </a:cubicBezTo>
                      <a:cubicBezTo>
                        <a:pt x="37" y="82"/>
                        <a:pt x="37" y="81"/>
                        <a:pt x="36" y="81"/>
                      </a:cubicBezTo>
                      <a:cubicBezTo>
                        <a:pt x="35" y="81"/>
                        <a:pt x="34" y="81"/>
                        <a:pt x="32" y="81"/>
                      </a:cubicBezTo>
                      <a:cubicBezTo>
                        <a:pt x="31" y="81"/>
                        <a:pt x="30" y="82"/>
                        <a:pt x="29" y="86"/>
                      </a:cubicBezTo>
                      <a:cubicBezTo>
                        <a:pt x="28" y="81"/>
                        <a:pt x="26" y="81"/>
                        <a:pt x="23" y="82"/>
                      </a:cubicBezTo>
                      <a:cubicBezTo>
                        <a:pt x="20" y="82"/>
                        <a:pt x="20" y="79"/>
                        <a:pt x="19" y="79"/>
                      </a:cubicBezTo>
                      <a:cubicBezTo>
                        <a:pt x="18" y="80"/>
                        <a:pt x="19" y="81"/>
                        <a:pt x="17" y="82"/>
                      </a:cubicBezTo>
                      <a:cubicBezTo>
                        <a:pt x="16" y="83"/>
                        <a:pt x="16" y="85"/>
                        <a:pt x="14" y="86"/>
                      </a:cubicBezTo>
                      <a:cubicBezTo>
                        <a:pt x="12" y="87"/>
                        <a:pt x="11" y="87"/>
                        <a:pt x="10" y="84"/>
                      </a:cubicBezTo>
                      <a:cubicBezTo>
                        <a:pt x="10" y="80"/>
                        <a:pt x="9" y="74"/>
                        <a:pt x="8" y="74"/>
                      </a:cubicBezTo>
                      <a:cubicBezTo>
                        <a:pt x="6" y="74"/>
                        <a:pt x="8" y="72"/>
                        <a:pt x="7" y="71"/>
                      </a:cubicBezTo>
                      <a:cubicBezTo>
                        <a:pt x="6" y="71"/>
                        <a:pt x="6" y="70"/>
                        <a:pt x="7" y="68"/>
                      </a:cubicBezTo>
                      <a:cubicBezTo>
                        <a:pt x="8" y="67"/>
                        <a:pt x="5" y="67"/>
                        <a:pt x="7" y="65"/>
                      </a:cubicBezTo>
                      <a:cubicBezTo>
                        <a:pt x="8" y="64"/>
                        <a:pt x="7" y="64"/>
                        <a:pt x="6" y="62"/>
                      </a:cubicBezTo>
                      <a:cubicBezTo>
                        <a:pt x="5" y="62"/>
                        <a:pt x="4" y="57"/>
                        <a:pt x="4" y="56"/>
                      </a:cubicBezTo>
                      <a:cubicBezTo>
                        <a:pt x="4" y="55"/>
                        <a:pt x="3" y="55"/>
                        <a:pt x="2" y="51"/>
                      </a:cubicBezTo>
                      <a:cubicBezTo>
                        <a:pt x="2" y="49"/>
                        <a:pt x="7" y="45"/>
                        <a:pt x="3" y="43"/>
                      </a:cubicBezTo>
                      <a:cubicBezTo>
                        <a:pt x="0" y="41"/>
                        <a:pt x="5" y="39"/>
                        <a:pt x="3" y="36"/>
                      </a:cubicBezTo>
                      <a:cubicBezTo>
                        <a:pt x="1" y="33"/>
                        <a:pt x="6" y="32"/>
                        <a:pt x="5" y="29"/>
                      </a:cubicBezTo>
                      <a:cubicBezTo>
                        <a:pt x="4" y="25"/>
                        <a:pt x="6" y="20"/>
                        <a:pt x="6" y="20"/>
                      </a:cubicBezTo>
                      <a:lnTo>
                        <a:pt x="2" y="10"/>
                      </a:ln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7" name="Freeform 20121">
                  <a:extLst>
                    <a:ext uri="{FF2B5EF4-FFF2-40B4-BE49-F238E27FC236}">
                      <a16:creationId xmlns:a16="http://schemas.microsoft.com/office/drawing/2014/main" id="{D8A8AD94-C5FB-EFE1-7EA0-4EE6AE31D970}"/>
                    </a:ext>
                  </a:extLst>
                </p:cNvPr>
                <p:cNvSpPr>
                  <a:spLocks/>
                </p:cNvSpPr>
                <p:nvPr/>
              </p:nvSpPr>
              <p:spPr bwMode="auto">
                <a:xfrm>
                  <a:off x="3743611" y="4987345"/>
                  <a:ext cx="236440" cy="297384"/>
                </a:xfrm>
                <a:custGeom>
                  <a:avLst/>
                  <a:gdLst/>
                  <a:ahLst/>
                  <a:cxnLst>
                    <a:cxn ang="0">
                      <a:pos x="41" y="42"/>
                    </a:cxn>
                    <a:cxn ang="0">
                      <a:pos x="41" y="48"/>
                    </a:cxn>
                    <a:cxn ang="0">
                      <a:pos x="37" y="54"/>
                    </a:cxn>
                    <a:cxn ang="0">
                      <a:pos x="33" y="55"/>
                    </a:cxn>
                    <a:cxn ang="0">
                      <a:pos x="24" y="54"/>
                    </a:cxn>
                    <a:cxn ang="0">
                      <a:pos x="21" y="53"/>
                    </a:cxn>
                    <a:cxn ang="0">
                      <a:pos x="23" y="50"/>
                    </a:cxn>
                    <a:cxn ang="0">
                      <a:pos x="24" y="46"/>
                    </a:cxn>
                    <a:cxn ang="0">
                      <a:pos x="26" y="42"/>
                    </a:cxn>
                    <a:cxn ang="0">
                      <a:pos x="23" y="38"/>
                    </a:cxn>
                    <a:cxn ang="0">
                      <a:pos x="15" y="34"/>
                    </a:cxn>
                    <a:cxn ang="0">
                      <a:pos x="8" y="30"/>
                    </a:cxn>
                    <a:cxn ang="0">
                      <a:pos x="2" y="24"/>
                    </a:cxn>
                    <a:cxn ang="0">
                      <a:pos x="0" y="21"/>
                    </a:cxn>
                    <a:cxn ang="0">
                      <a:pos x="2" y="12"/>
                    </a:cxn>
                    <a:cxn ang="0">
                      <a:pos x="4" y="5"/>
                    </a:cxn>
                    <a:cxn ang="0">
                      <a:pos x="12" y="2"/>
                    </a:cxn>
                    <a:cxn ang="0">
                      <a:pos x="21" y="4"/>
                    </a:cxn>
                    <a:cxn ang="0">
                      <a:pos x="23" y="7"/>
                    </a:cxn>
                    <a:cxn ang="0">
                      <a:pos x="25" y="14"/>
                    </a:cxn>
                    <a:cxn ang="0">
                      <a:pos x="24" y="19"/>
                    </a:cxn>
                    <a:cxn ang="0">
                      <a:pos x="31" y="20"/>
                    </a:cxn>
                    <a:cxn ang="0">
                      <a:pos x="36" y="22"/>
                    </a:cxn>
                    <a:cxn ang="0">
                      <a:pos x="38" y="32"/>
                    </a:cxn>
                    <a:cxn ang="0">
                      <a:pos x="42" y="31"/>
                    </a:cxn>
                    <a:cxn ang="0">
                      <a:pos x="41" y="42"/>
                    </a:cxn>
                  </a:cxnLst>
                  <a:rect l="0" t="0" r="r" b="b"/>
                  <a:pathLst>
                    <a:path w="44" h="57">
                      <a:moveTo>
                        <a:pt x="41" y="42"/>
                      </a:moveTo>
                      <a:cubicBezTo>
                        <a:pt x="42" y="46"/>
                        <a:pt x="41" y="45"/>
                        <a:pt x="41" y="48"/>
                      </a:cubicBezTo>
                      <a:cubicBezTo>
                        <a:pt x="40" y="51"/>
                        <a:pt x="37" y="51"/>
                        <a:pt x="37" y="54"/>
                      </a:cubicBezTo>
                      <a:cubicBezTo>
                        <a:pt x="36" y="57"/>
                        <a:pt x="35" y="52"/>
                        <a:pt x="33" y="55"/>
                      </a:cubicBezTo>
                      <a:cubicBezTo>
                        <a:pt x="30" y="57"/>
                        <a:pt x="28" y="54"/>
                        <a:pt x="24" y="54"/>
                      </a:cubicBezTo>
                      <a:cubicBezTo>
                        <a:pt x="21" y="54"/>
                        <a:pt x="21" y="55"/>
                        <a:pt x="21" y="53"/>
                      </a:cubicBezTo>
                      <a:cubicBezTo>
                        <a:pt x="20" y="52"/>
                        <a:pt x="22" y="52"/>
                        <a:pt x="23" y="50"/>
                      </a:cubicBezTo>
                      <a:cubicBezTo>
                        <a:pt x="24" y="48"/>
                        <a:pt x="22" y="47"/>
                        <a:pt x="24" y="46"/>
                      </a:cubicBezTo>
                      <a:cubicBezTo>
                        <a:pt x="26" y="45"/>
                        <a:pt x="24" y="45"/>
                        <a:pt x="26" y="42"/>
                      </a:cubicBezTo>
                      <a:cubicBezTo>
                        <a:pt x="27" y="41"/>
                        <a:pt x="24" y="38"/>
                        <a:pt x="23" y="38"/>
                      </a:cubicBezTo>
                      <a:cubicBezTo>
                        <a:pt x="21" y="38"/>
                        <a:pt x="19" y="37"/>
                        <a:pt x="15" y="34"/>
                      </a:cubicBezTo>
                      <a:cubicBezTo>
                        <a:pt x="12" y="31"/>
                        <a:pt x="9" y="32"/>
                        <a:pt x="8" y="30"/>
                      </a:cubicBezTo>
                      <a:cubicBezTo>
                        <a:pt x="7" y="28"/>
                        <a:pt x="4" y="28"/>
                        <a:pt x="2" y="24"/>
                      </a:cubicBezTo>
                      <a:cubicBezTo>
                        <a:pt x="1" y="21"/>
                        <a:pt x="1" y="22"/>
                        <a:pt x="0" y="21"/>
                      </a:cubicBezTo>
                      <a:cubicBezTo>
                        <a:pt x="0" y="19"/>
                        <a:pt x="2" y="15"/>
                        <a:pt x="2" y="12"/>
                      </a:cubicBezTo>
                      <a:cubicBezTo>
                        <a:pt x="2" y="8"/>
                        <a:pt x="3" y="8"/>
                        <a:pt x="4" y="5"/>
                      </a:cubicBezTo>
                      <a:cubicBezTo>
                        <a:pt x="5" y="2"/>
                        <a:pt x="6" y="3"/>
                        <a:pt x="12" y="2"/>
                      </a:cubicBezTo>
                      <a:cubicBezTo>
                        <a:pt x="18" y="0"/>
                        <a:pt x="19" y="2"/>
                        <a:pt x="21" y="4"/>
                      </a:cubicBezTo>
                      <a:cubicBezTo>
                        <a:pt x="24" y="5"/>
                        <a:pt x="23" y="5"/>
                        <a:pt x="23" y="7"/>
                      </a:cubicBezTo>
                      <a:cubicBezTo>
                        <a:pt x="23" y="9"/>
                        <a:pt x="26" y="12"/>
                        <a:pt x="25" y="14"/>
                      </a:cubicBezTo>
                      <a:cubicBezTo>
                        <a:pt x="24" y="17"/>
                        <a:pt x="25" y="17"/>
                        <a:pt x="24" y="19"/>
                      </a:cubicBezTo>
                      <a:cubicBezTo>
                        <a:pt x="24" y="20"/>
                        <a:pt x="31" y="21"/>
                        <a:pt x="31" y="20"/>
                      </a:cubicBezTo>
                      <a:cubicBezTo>
                        <a:pt x="32" y="19"/>
                        <a:pt x="35" y="20"/>
                        <a:pt x="36" y="22"/>
                      </a:cubicBezTo>
                      <a:cubicBezTo>
                        <a:pt x="38" y="30"/>
                        <a:pt x="36" y="32"/>
                        <a:pt x="38" y="32"/>
                      </a:cubicBezTo>
                      <a:cubicBezTo>
                        <a:pt x="40" y="32"/>
                        <a:pt x="41" y="30"/>
                        <a:pt x="42" y="31"/>
                      </a:cubicBezTo>
                      <a:cubicBezTo>
                        <a:pt x="44" y="33"/>
                        <a:pt x="43" y="41"/>
                        <a:pt x="41" y="4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8" name="Freeform 20122">
                  <a:extLst>
                    <a:ext uri="{FF2B5EF4-FFF2-40B4-BE49-F238E27FC236}">
                      <a16:creationId xmlns:a16="http://schemas.microsoft.com/office/drawing/2014/main" id="{27EF7C07-E0DC-21EF-7C7A-AE5619D04F86}"/>
                    </a:ext>
                  </a:extLst>
                </p:cNvPr>
                <p:cNvSpPr>
                  <a:spLocks/>
                </p:cNvSpPr>
                <p:nvPr/>
              </p:nvSpPr>
              <p:spPr bwMode="auto">
                <a:xfrm>
                  <a:off x="3857284" y="5357427"/>
                  <a:ext cx="161416" cy="189445"/>
                </a:xfrm>
                <a:custGeom>
                  <a:avLst/>
                  <a:gdLst/>
                  <a:ahLst/>
                  <a:cxnLst>
                    <a:cxn ang="0">
                      <a:pos x="27" y="27"/>
                    </a:cxn>
                    <a:cxn ang="0">
                      <a:pos x="21" y="34"/>
                    </a:cxn>
                    <a:cxn ang="0">
                      <a:pos x="14" y="34"/>
                    </a:cxn>
                    <a:cxn ang="0">
                      <a:pos x="6" y="31"/>
                    </a:cxn>
                    <a:cxn ang="0">
                      <a:pos x="1" y="29"/>
                    </a:cxn>
                    <a:cxn ang="0">
                      <a:pos x="2" y="22"/>
                    </a:cxn>
                    <a:cxn ang="0">
                      <a:pos x="2" y="13"/>
                    </a:cxn>
                    <a:cxn ang="0">
                      <a:pos x="3" y="9"/>
                    </a:cxn>
                    <a:cxn ang="0">
                      <a:pos x="5" y="2"/>
                    </a:cxn>
                    <a:cxn ang="0">
                      <a:pos x="11" y="3"/>
                    </a:cxn>
                    <a:cxn ang="0">
                      <a:pos x="15" y="8"/>
                    </a:cxn>
                    <a:cxn ang="0">
                      <a:pos x="19" y="10"/>
                    </a:cxn>
                    <a:cxn ang="0">
                      <a:pos x="23" y="14"/>
                    </a:cxn>
                    <a:cxn ang="0">
                      <a:pos x="27" y="18"/>
                    </a:cxn>
                    <a:cxn ang="0">
                      <a:pos x="27" y="27"/>
                    </a:cxn>
                  </a:cxnLst>
                  <a:rect l="0" t="0" r="r" b="b"/>
                  <a:pathLst>
                    <a:path w="30" h="36">
                      <a:moveTo>
                        <a:pt x="27" y="27"/>
                      </a:moveTo>
                      <a:cubicBezTo>
                        <a:pt x="25" y="31"/>
                        <a:pt x="23" y="32"/>
                        <a:pt x="21" y="34"/>
                      </a:cubicBezTo>
                      <a:cubicBezTo>
                        <a:pt x="18" y="36"/>
                        <a:pt x="17" y="33"/>
                        <a:pt x="14" y="34"/>
                      </a:cubicBezTo>
                      <a:cubicBezTo>
                        <a:pt x="12" y="35"/>
                        <a:pt x="8" y="31"/>
                        <a:pt x="6" y="31"/>
                      </a:cubicBezTo>
                      <a:cubicBezTo>
                        <a:pt x="3" y="31"/>
                        <a:pt x="1" y="29"/>
                        <a:pt x="1" y="29"/>
                      </a:cubicBezTo>
                      <a:cubicBezTo>
                        <a:pt x="0" y="27"/>
                        <a:pt x="0" y="23"/>
                        <a:pt x="2" y="22"/>
                      </a:cubicBezTo>
                      <a:cubicBezTo>
                        <a:pt x="4" y="21"/>
                        <a:pt x="1" y="15"/>
                        <a:pt x="2" y="13"/>
                      </a:cubicBezTo>
                      <a:cubicBezTo>
                        <a:pt x="4" y="12"/>
                        <a:pt x="1" y="12"/>
                        <a:pt x="3" y="9"/>
                      </a:cubicBezTo>
                      <a:cubicBezTo>
                        <a:pt x="5" y="6"/>
                        <a:pt x="3" y="5"/>
                        <a:pt x="5" y="2"/>
                      </a:cubicBezTo>
                      <a:cubicBezTo>
                        <a:pt x="7" y="5"/>
                        <a:pt x="7" y="0"/>
                        <a:pt x="11" y="3"/>
                      </a:cubicBezTo>
                      <a:cubicBezTo>
                        <a:pt x="14" y="6"/>
                        <a:pt x="12" y="9"/>
                        <a:pt x="15" y="8"/>
                      </a:cubicBezTo>
                      <a:cubicBezTo>
                        <a:pt x="17" y="6"/>
                        <a:pt x="16" y="9"/>
                        <a:pt x="19" y="10"/>
                      </a:cubicBezTo>
                      <a:cubicBezTo>
                        <a:pt x="22" y="12"/>
                        <a:pt x="21" y="12"/>
                        <a:pt x="23" y="14"/>
                      </a:cubicBezTo>
                      <a:cubicBezTo>
                        <a:pt x="26" y="15"/>
                        <a:pt x="25" y="15"/>
                        <a:pt x="27" y="18"/>
                      </a:cubicBezTo>
                      <a:cubicBezTo>
                        <a:pt x="30" y="22"/>
                        <a:pt x="25" y="22"/>
                        <a:pt x="27" y="2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49" name="Freeform 20123">
                  <a:extLst>
                    <a:ext uri="{FF2B5EF4-FFF2-40B4-BE49-F238E27FC236}">
                      <a16:creationId xmlns:a16="http://schemas.microsoft.com/office/drawing/2014/main" id="{29809341-F90A-F104-8AC2-A982ACA1033F}"/>
                    </a:ext>
                  </a:extLst>
                </p:cNvPr>
                <p:cNvSpPr>
                  <a:spLocks/>
                </p:cNvSpPr>
                <p:nvPr/>
              </p:nvSpPr>
              <p:spPr bwMode="auto">
                <a:xfrm>
                  <a:off x="3211621" y="4350727"/>
                  <a:ext cx="366026" cy="610189"/>
                </a:xfrm>
                <a:custGeom>
                  <a:avLst/>
                  <a:gdLst/>
                  <a:ahLst/>
                  <a:cxnLst>
                    <a:cxn ang="0">
                      <a:pos x="61" y="27"/>
                    </a:cxn>
                    <a:cxn ang="0">
                      <a:pos x="56" y="27"/>
                    </a:cxn>
                    <a:cxn ang="0">
                      <a:pos x="47" y="32"/>
                    </a:cxn>
                    <a:cxn ang="0">
                      <a:pos x="42" y="43"/>
                    </a:cxn>
                    <a:cxn ang="0">
                      <a:pos x="44" y="59"/>
                    </a:cxn>
                    <a:cxn ang="0">
                      <a:pos x="49" y="62"/>
                    </a:cxn>
                    <a:cxn ang="0">
                      <a:pos x="56" y="62"/>
                    </a:cxn>
                    <a:cxn ang="0">
                      <a:pos x="58" y="70"/>
                    </a:cxn>
                    <a:cxn ang="0">
                      <a:pos x="63" y="70"/>
                    </a:cxn>
                    <a:cxn ang="0">
                      <a:pos x="67" y="80"/>
                    </a:cxn>
                    <a:cxn ang="0">
                      <a:pos x="66" y="89"/>
                    </a:cxn>
                    <a:cxn ang="0">
                      <a:pos x="64" y="96"/>
                    </a:cxn>
                    <a:cxn ang="0">
                      <a:pos x="64" y="103"/>
                    </a:cxn>
                    <a:cxn ang="0">
                      <a:pos x="63" y="111"/>
                    </a:cxn>
                    <a:cxn ang="0">
                      <a:pos x="61" y="113"/>
                    </a:cxn>
                    <a:cxn ang="0">
                      <a:pos x="58" y="117"/>
                    </a:cxn>
                    <a:cxn ang="0">
                      <a:pos x="53" y="112"/>
                    </a:cxn>
                    <a:cxn ang="0">
                      <a:pos x="43" y="104"/>
                    </a:cxn>
                    <a:cxn ang="0">
                      <a:pos x="33" y="96"/>
                    </a:cxn>
                    <a:cxn ang="0">
                      <a:pos x="28" y="87"/>
                    </a:cxn>
                    <a:cxn ang="0">
                      <a:pos x="23" y="77"/>
                    </a:cxn>
                    <a:cxn ang="0">
                      <a:pos x="20" y="70"/>
                    </a:cxn>
                    <a:cxn ang="0">
                      <a:pos x="15" y="55"/>
                    </a:cxn>
                    <a:cxn ang="0">
                      <a:pos x="9" y="45"/>
                    </a:cxn>
                    <a:cxn ang="0">
                      <a:pos x="3" y="37"/>
                    </a:cxn>
                    <a:cxn ang="0">
                      <a:pos x="2" y="34"/>
                    </a:cxn>
                    <a:cxn ang="0">
                      <a:pos x="7" y="22"/>
                    </a:cxn>
                    <a:cxn ang="0">
                      <a:pos x="6" y="28"/>
                    </a:cxn>
                    <a:cxn ang="0">
                      <a:pos x="10" y="29"/>
                    </a:cxn>
                    <a:cxn ang="0">
                      <a:pos x="14" y="31"/>
                    </a:cxn>
                    <a:cxn ang="0">
                      <a:pos x="17" y="23"/>
                    </a:cxn>
                    <a:cxn ang="0">
                      <a:pos x="31" y="12"/>
                    </a:cxn>
                    <a:cxn ang="0">
                      <a:pos x="33" y="1"/>
                    </a:cxn>
                    <a:cxn ang="0">
                      <a:pos x="36" y="3"/>
                    </a:cxn>
                    <a:cxn ang="0">
                      <a:pos x="40" y="8"/>
                    </a:cxn>
                    <a:cxn ang="0">
                      <a:pos x="46" y="16"/>
                    </a:cxn>
                    <a:cxn ang="0">
                      <a:pos x="56" y="15"/>
                    </a:cxn>
                    <a:cxn ang="0">
                      <a:pos x="60" y="18"/>
                    </a:cxn>
                    <a:cxn ang="0">
                      <a:pos x="58" y="25"/>
                    </a:cxn>
                    <a:cxn ang="0">
                      <a:pos x="61" y="27"/>
                    </a:cxn>
                  </a:cxnLst>
                  <a:rect l="0" t="0" r="r" b="b"/>
                  <a:pathLst>
                    <a:path w="68" h="117">
                      <a:moveTo>
                        <a:pt x="61" y="27"/>
                      </a:moveTo>
                      <a:cubicBezTo>
                        <a:pt x="58" y="29"/>
                        <a:pt x="60" y="25"/>
                        <a:pt x="56" y="27"/>
                      </a:cubicBezTo>
                      <a:cubicBezTo>
                        <a:pt x="52" y="30"/>
                        <a:pt x="51" y="29"/>
                        <a:pt x="47" y="32"/>
                      </a:cubicBezTo>
                      <a:cubicBezTo>
                        <a:pt x="44" y="36"/>
                        <a:pt x="46" y="41"/>
                        <a:pt x="42" y="43"/>
                      </a:cubicBezTo>
                      <a:cubicBezTo>
                        <a:pt x="36" y="48"/>
                        <a:pt x="45" y="56"/>
                        <a:pt x="44" y="59"/>
                      </a:cubicBezTo>
                      <a:cubicBezTo>
                        <a:pt x="43" y="62"/>
                        <a:pt x="49" y="58"/>
                        <a:pt x="49" y="62"/>
                      </a:cubicBezTo>
                      <a:cubicBezTo>
                        <a:pt x="48" y="67"/>
                        <a:pt x="55" y="64"/>
                        <a:pt x="56" y="62"/>
                      </a:cubicBezTo>
                      <a:cubicBezTo>
                        <a:pt x="58" y="59"/>
                        <a:pt x="56" y="70"/>
                        <a:pt x="58" y="70"/>
                      </a:cubicBezTo>
                      <a:cubicBezTo>
                        <a:pt x="60" y="71"/>
                        <a:pt x="60" y="69"/>
                        <a:pt x="63" y="70"/>
                      </a:cubicBezTo>
                      <a:cubicBezTo>
                        <a:pt x="67" y="80"/>
                        <a:pt x="67" y="80"/>
                        <a:pt x="67" y="80"/>
                      </a:cubicBezTo>
                      <a:cubicBezTo>
                        <a:pt x="67" y="80"/>
                        <a:pt x="65" y="85"/>
                        <a:pt x="66" y="89"/>
                      </a:cubicBezTo>
                      <a:cubicBezTo>
                        <a:pt x="67" y="92"/>
                        <a:pt x="62" y="93"/>
                        <a:pt x="64" y="96"/>
                      </a:cubicBezTo>
                      <a:cubicBezTo>
                        <a:pt x="66" y="99"/>
                        <a:pt x="61" y="101"/>
                        <a:pt x="64" y="103"/>
                      </a:cubicBezTo>
                      <a:cubicBezTo>
                        <a:pt x="68" y="105"/>
                        <a:pt x="63" y="109"/>
                        <a:pt x="63" y="111"/>
                      </a:cubicBezTo>
                      <a:cubicBezTo>
                        <a:pt x="63" y="111"/>
                        <a:pt x="63" y="113"/>
                        <a:pt x="61" y="113"/>
                      </a:cubicBezTo>
                      <a:cubicBezTo>
                        <a:pt x="60" y="113"/>
                        <a:pt x="64" y="115"/>
                        <a:pt x="58" y="117"/>
                      </a:cubicBezTo>
                      <a:cubicBezTo>
                        <a:pt x="57" y="115"/>
                        <a:pt x="54" y="115"/>
                        <a:pt x="53" y="112"/>
                      </a:cubicBezTo>
                      <a:cubicBezTo>
                        <a:pt x="53" y="109"/>
                        <a:pt x="51" y="109"/>
                        <a:pt x="43" y="104"/>
                      </a:cubicBezTo>
                      <a:cubicBezTo>
                        <a:pt x="34" y="100"/>
                        <a:pt x="34" y="98"/>
                        <a:pt x="33" y="96"/>
                      </a:cubicBezTo>
                      <a:cubicBezTo>
                        <a:pt x="31" y="94"/>
                        <a:pt x="27" y="92"/>
                        <a:pt x="28" y="87"/>
                      </a:cubicBezTo>
                      <a:cubicBezTo>
                        <a:pt x="28" y="82"/>
                        <a:pt x="23" y="80"/>
                        <a:pt x="23" y="77"/>
                      </a:cubicBezTo>
                      <a:cubicBezTo>
                        <a:pt x="23" y="74"/>
                        <a:pt x="21" y="74"/>
                        <a:pt x="20" y="70"/>
                      </a:cubicBezTo>
                      <a:cubicBezTo>
                        <a:pt x="20" y="66"/>
                        <a:pt x="16" y="60"/>
                        <a:pt x="15" y="55"/>
                      </a:cubicBezTo>
                      <a:cubicBezTo>
                        <a:pt x="14" y="51"/>
                        <a:pt x="11" y="51"/>
                        <a:pt x="9" y="45"/>
                      </a:cubicBezTo>
                      <a:cubicBezTo>
                        <a:pt x="8" y="41"/>
                        <a:pt x="0" y="40"/>
                        <a:pt x="3" y="37"/>
                      </a:cubicBezTo>
                      <a:cubicBezTo>
                        <a:pt x="6" y="36"/>
                        <a:pt x="3" y="36"/>
                        <a:pt x="2" y="34"/>
                      </a:cubicBezTo>
                      <a:cubicBezTo>
                        <a:pt x="1" y="31"/>
                        <a:pt x="1" y="28"/>
                        <a:pt x="7" y="22"/>
                      </a:cubicBezTo>
                      <a:cubicBezTo>
                        <a:pt x="9" y="26"/>
                        <a:pt x="5" y="26"/>
                        <a:pt x="6" y="28"/>
                      </a:cubicBezTo>
                      <a:cubicBezTo>
                        <a:pt x="6" y="30"/>
                        <a:pt x="7" y="28"/>
                        <a:pt x="10" y="29"/>
                      </a:cubicBezTo>
                      <a:cubicBezTo>
                        <a:pt x="12" y="29"/>
                        <a:pt x="12" y="33"/>
                        <a:pt x="14" y="31"/>
                      </a:cubicBezTo>
                      <a:cubicBezTo>
                        <a:pt x="16" y="29"/>
                        <a:pt x="14" y="29"/>
                        <a:pt x="17" y="23"/>
                      </a:cubicBezTo>
                      <a:cubicBezTo>
                        <a:pt x="20" y="18"/>
                        <a:pt x="28" y="16"/>
                        <a:pt x="31" y="12"/>
                      </a:cubicBezTo>
                      <a:cubicBezTo>
                        <a:pt x="33" y="7"/>
                        <a:pt x="33" y="6"/>
                        <a:pt x="33" y="1"/>
                      </a:cubicBezTo>
                      <a:cubicBezTo>
                        <a:pt x="34" y="0"/>
                        <a:pt x="34" y="2"/>
                        <a:pt x="36" y="3"/>
                      </a:cubicBezTo>
                      <a:cubicBezTo>
                        <a:pt x="39" y="4"/>
                        <a:pt x="37" y="6"/>
                        <a:pt x="40" y="8"/>
                      </a:cubicBezTo>
                      <a:cubicBezTo>
                        <a:pt x="44" y="10"/>
                        <a:pt x="43" y="16"/>
                        <a:pt x="46" y="16"/>
                      </a:cubicBezTo>
                      <a:cubicBezTo>
                        <a:pt x="50" y="16"/>
                        <a:pt x="52" y="14"/>
                        <a:pt x="56" y="15"/>
                      </a:cubicBezTo>
                      <a:cubicBezTo>
                        <a:pt x="61" y="17"/>
                        <a:pt x="61" y="17"/>
                        <a:pt x="60" y="18"/>
                      </a:cubicBezTo>
                      <a:cubicBezTo>
                        <a:pt x="58" y="22"/>
                        <a:pt x="56" y="26"/>
                        <a:pt x="58" y="25"/>
                      </a:cubicBezTo>
                      <a:cubicBezTo>
                        <a:pt x="60" y="25"/>
                        <a:pt x="60" y="26"/>
                        <a:pt x="61" y="2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0" name="Freeform 20124">
                  <a:extLst>
                    <a:ext uri="{FF2B5EF4-FFF2-40B4-BE49-F238E27FC236}">
                      <a16:creationId xmlns:a16="http://schemas.microsoft.com/office/drawing/2014/main" id="{554DE675-A4A3-A3C7-6E41-944CF19E4BC8}"/>
                    </a:ext>
                  </a:extLst>
                </p:cNvPr>
                <p:cNvSpPr>
                  <a:spLocks/>
                </p:cNvSpPr>
                <p:nvPr/>
              </p:nvSpPr>
              <p:spPr bwMode="auto">
                <a:xfrm>
                  <a:off x="3275275" y="3945400"/>
                  <a:ext cx="350113" cy="546306"/>
                </a:xfrm>
                <a:custGeom>
                  <a:avLst/>
                  <a:gdLst/>
                  <a:ahLst/>
                  <a:cxnLst>
                    <a:cxn ang="0">
                      <a:pos x="42" y="4"/>
                    </a:cxn>
                    <a:cxn ang="0">
                      <a:pos x="40" y="1"/>
                    </a:cxn>
                    <a:cxn ang="0">
                      <a:pos x="34" y="5"/>
                    </a:cxn>
                    <a:cxn ang="0">
                      <a:pos x="26" y="8"/>
                    </a:cxn>
                    <a:cxn ang="0">
                      <a:pos x="22" y="9"/>
                    </a:cxn>
                    <a:cxn ang="0">
                      <a:pos x="19" y="16"/>
                    </a:cxn>
                    <a:cxn ang="0">
                      <a:pos x="16" y="21"/>
                    </a:cxn>
                    <a:cxn ang="0">
                      <a:pos x="13" y="26"/>
                    </a:cxn>
                    <a:cxn ang="0">
                      <a:pos x="10" y="24"/>
                    </a:cxn>
                    <a:cxn ang="0">
                      <a:pos x="11" y="29"/>
                    </a:cxn>
                    <a:cxn ang="0">
                      <a:pos x="10" y="31"/>
                    </a:cxn>
                    <a:cxn ang="0">
                      <a:pos x="8" y="30"/>
                    </a:cxn>
                    <a:cxn ang="0">
                      <a:pos x="7" y="33"/>
                    </a:cxn>
                    <a:cxn ang="0">
                      <a:pos x="8" y="35"/>
                    </a:cxn>
                    <a:cxn ang="0">
                      <a:pos x="9" y="37"/>
                    </a:cxn>
                    <a:cxn ang="0">
                      <a:pos x="10" y="41"/>
                    </a:cxn>
                    <a:cxn ang="0">
                      <a:pos x="9" y="47"/>
                    </a:cxn>
                    <a:cxn ang="0">
                      <a:pos x="10" y="56"/>
                    </a:cxn>
                    <a:cxn ang="0">
                      <a:pos x="7" y="63"/>
                    </a:cxn>
                    <a:cxn ang="0">
                      <a:pos x="3" y="66"/>
                    </a:cxn>
                    <a:cxn ang="0">
                      <a:pos x="2" y="70"/>
                    </a:cxn>
                    <a:cxn ang="0">
                      <a:pos x="8" y="74"/>
                    </a:cxn>
                    <a:cxn ang="0">
                      <a:pos x="10" y="76"/>
                    </a:cxn>
                    <a:cxn ang="0">
                      <a:pos x="15" y="77"/>
                    </a:cxn>
                    <a:cxn ang="0">
                      <a:pos x="17" y="77"/>
                    </a:cxn>
                    <a:cxn ang="0">
                      <a:pos x="21" y="79"/>
                    </a:cxn>
                    <a:cxn ang="0">
                      <a:pos x="24" y="81"/>
                    </a:cxn>
                    <a:cxn ang="0">
                      <a:pos x="28" y="86"/>
                    </a:cxn>
                    <a:cxn ang="0">
                      <a:pos x="34" y="94"/>
                    </a:cxn>
                    <a:cxn ang="0">
                      <a:pos x="44" y="93"/>
                    </a:cxn>
                    <a:cxn ang="0">
                      <a:pos x="48" y="96"/>
                    </a:cxn>
                    <a:cxn ang="0">
                      <a:pos x="46" y="103"/>
                    </a:cxn>
                    <a:cxn ang="0">
                      <a:pos x="49" y="105"/>
                    </a:cxn>
                    <a:cxn ang="0">
                      <a:pos x="51" y="90"/>
                    </a:cxn>
                    <a:cxn ang="0">
                      <a:pos x="51" y="83"/>
                    </a:cxn>
                    <a:cxn ang="0">
                      <a:pos x="48" y="76"/>
                    </a:cxn>
                    <a:cxn ang="0">
                      <a:pos x="51" y="74"/>
                    </a:cxn>
                    <a:cxn ang="0">
                      <a:pos x="53" y="75"/>
                    </a:cxn>
                    <a:cxn ang="0">
                      <a:pos x="52" y="72"/>
                    </a:cxn>
                    <a:cxn ang="0">
                      <a:pos x="49" y="72"/>
                    </a:cxn>
                    <a:cxn ang="0">
                      <a:pos x="49" y="68"/>
                    </a:cxn>
                    <a:cxn ang="0">
                      <a:pos x="58" y="68"/>
                    </a:cxn>
                    <a:cxn ang="0">
                      <a:pos x="59" y="67"/>
                    </a:cxn>
                    <a:cxn ang="0">
                      <a:pos x="62" y="65"/>
                    </a:cxn>
                    <a:cxn ang="0">
                      <a:pos x="65" y="71"/>
                    </a:cxn>
                    <a:cxn ang="0">
                      <a:pos x="62" y="63"/>
                    </a:cxn>
                    <a:cxn ang="0">
                      <a:pos x="60" y="61"/>
                    </a:cxn>
                    <a:cxn ang="0">
                      <a:pos x="62" y="58"/>
                    </a:cxn>
                    <a:cxn ang="0">
                      <a:pos x="60" y="52"/>
                    </a:cxn>
                    <a:cxn ang="0">
                      <a:pos x="62" y="40"/>
                    </a:cxn>
                    <a:cxn ang="0">
                      <a:pos x="52" y="40"/>
                    </a:cxn>
                    <a:cxn ang="0">
                      <a:pos x="47" y="35"/>
                    </a:cxn>
                    <a:cxn ang="0">
                      <a:pos x="40" y="35"/>
                    </a:cxn>
                    <a:cxn ang="0">
                      <a:pos x="36" y="32"/>
                    </a:cxn>
                    <a:cxn ang="0">
                      <a:pos x="36" y="26"/>
                    </a:cxn>
                    <a:cxn ang="0">
                      <a:pos x="32" y="21"/>
                    </a:cxn>
                    <a:cxn ang="0">
                      <a:pos x="32" y="19"/>
                    </a:cxn>
                    <a:cxn ang="0">
                      <a:pos x="36" y="9"/>
                    </a:cxn>
                    <a:cxn ang="0">
                      <a:pos x="42" y="4"/>
                    </a:cxn>
                  </a:cxnLst>
                  <a:rect l="0" t="0" r="r" b="b"/>
                  <a:pathLst>
                    <a:path w="65" h="105">
                      <a:moveTo>
                        <a:pt x="42" y="4"/>
                      </a:moveTo>
                      <a:cubicBezTo>
                        <a:pt x="43" y="3"/>
                        <a:pt x="44" y="0"/>
                        <a:pt x="40" y="1"/>
                      </a:cubicBezTo>
                      <a:cubicBezTo>
                        <a:pt x="37" y="1"/>
                        <a:pt x="39" y="2"/>
                        <a:pt x="34" y="5"/>
                      </a:cubicBezTo>
                      <a:cubicBezTo>
                        <a:pt x="28" y="10"/>
                        <a:pt x="27" y="5"/>
                        <a:pt x="26" y="8"/>
                      </a:cubicBezTo>
                      <a:cubicBezTo>
                        <a:pt x="25" y="11"/>
                        <a:pt x="23" y="7"/>
                        <a:pt x="22" y="9"/>
                      </a:cubicBezTo>
                      <a:cubicBezTo>
                        <a:pt x="21" y="11"/>
                        <a:pt x="19" y="11"/>
                        <a:pt x="19" y="16"/>
                      </a:cubicBezTo>
                      <a:cubicBezTo>
                        <a:pt x="20" y="22"/>
                        <a:pt x="17" y="18"/>
                        <a:pt x="16" y="21"/>
                      </a:cubicBezTo>
                      <a:cubicBezTo>
                        <a:pt x="16" y="24"/>
                        <a:pt x="12" y="23"/>
                        <a:pt x="13" y="26"/>
                      </a:cubicBezTo>
                      <a:cubicBezTo>
                        <a:pt x="14" y="31"/>
                        <a:pt x="12" y="27"/>
                        <a:pt x="10" y="24"/>
                      </a:cubicBezTo>
                      <a:cubicBezTo>
                        <a:pt x="9" y="26"/>
                        <a:pt x="12" y="29"/>
                        <a:pt x="11" y="29"/>
                      </a:cubicBezTo>
                      <a:cubicBezTo>
                        <a:pt x="10" y="29"/>
                        <a:pt x="11" y="30"/>
                        <a:pt x="10" y="31"/>
                      </a:cubicBezTo>
                      <a:cubicBezTo>
                        <a:pt x="9" y="32"/>
                        <a:pt x="8" y="30"/>
                        <a:pt x="8" y="30"/>
                      </a:cubicBezTo>
                      <a:cubicBezTo>
                        <a:pt x="7" y="32"/>
                        <a:pt x="8" y="31"/>
                        <a:pt x="7" y="33"/>
                      </a:cubicBezTo>
                      <a:cubicBezTo>
                        <a:pt x="8" y="34"/>
                        <a:pt x="8" y="34"/>
                        <a:pt x="8" y="35"/>
                      </a:cubicBezTo>
                      <a:cubicBezTo>
                        <a:pt x="8" y="36"/>
                        <a:pt x="8" y="36"/>
                        <a:pt x="9" y="37"/>
                      </a:cubicBezTo>
                      <a:cubicBezTo>
                        <a:pt x="12" y="38"/>
                        <a:pt x="9" y="40"/>
                        <a:pt x="10" y="41"/>
                      </a:cubicBezTo>
                      <a:cubicBezTo>
                        <a:pt x="12" y="44"/>
                        <a:pt x="8" y="42"/>
                        <a:pt x="9" y="47"/>
                      </a:cubicBezTo>
                      <a:cubicBezTo>
                        <a:pt x="10" y="52"/>
                        <a:pt x="8" y="55"/>
                        <a:pt x="10" y="56"/>
                      </a:cubicBezTo>
                      <a:cubicBezTo>
                        <a:pt x="11" y="56"/>
                        <a:pt x="9" y="63"/>
                        <a:pt x="7" y="63"/>
                      </a:cubicBezTo>
                      <a:cubicBezTo>
                        <a:pt x="4" y="63"/>
                        <a:pt x="3" y="63"/>
                        <a:pt x="3" y="66"/>
                      </a:cubicBezTo>
                      <a:cubicBezTo>
                        <a:pt x="4" y="68"/>
                        <a:pt x="0" y="66"/>
                        <a:pt x="2" y="70"/>
                      </a:cubicBezTo>
                      <a:cubicBezTo>
                        <a:pt x="6" y="73"/>
                        <a:pt x="7" y="74"/>
                        <a:pt x="8" y="74"/>
                      </a:cubicBezTo>
                      <a:cubicBezTo>
                        <a:pt x="8" y="74"/>
                        <a:pt x="10" y="75"/>
                        <a:pt x="10" y="76"/>
                      </a:cubicBezTo>
                      <a:cubicBezTo>
                        <a:pt x="10" y="77"/>
                        <a:pt x="15" y="78"/>
                        <a:pt x="15" y="77"/>
                      </a:cubicBezTo>
                      <a:cubicBezTo>
                        <a:pt x="15" y="76"/>
                        <a:pt x="16" y="75"/>
                        <a:pt x="17" y="77"/>
                      </a:cubicBezTo>
                      <a:cubicBezTo>
                        <a:pt x="18" y="79"/>
                        <a:pt x="19" y="79"/>
                        <a:pt x="21" y="79"/>
                      </a:cubicBezTo>
                      <a:cubicBezTo>
                        <a:pt x="22" y="78"/>
                        <a:pt x="22" y="80"/>
                        <a:pt x="24" y="81"/>
                      </a:cubicBezTo>
                      <a:cubicBezTo>
                        <a:pt x="27" y="82"/>
                        <a:pt x="25" y="84"/>
                        <a:pt x="28" y="86"/>
                      </a:cubicBezTo>
                      <a:cubicBezTo>
                        <a:pt x="32" y="88"/>
                        <a:pt x="31" y="94"/>
                        <a:pt x="34" y="94"/>
                      </a:cubicBezTo>
                      <a:cubicBezTo>
                        <a:pt x="38" y="94"/>
                        <a:pt x="40" y="92"/>
                        <a:pt x="44" y="93"/>
                      </a:cubicBezTo>
                      <a:cubicBezTo>
                        <a:pt x="49" y="95"/>
                        <a:pt x="49" y="95"/>
                        <a:pt x="48" y="96"/>
                      </a:cubicBezTo>
                      <a:cubicBezTo>
                        <a:pt x="46" y="100"/>
                        <a:pt x="44" y="104"/>
                        <a:pt x="46" y="103"/>
                      </a:cubicBezTo>
                      <a:cubicBezTo>
                        <a:pt x="48" y="103"/>
                        <a:pt x="48" y="104"/>
                        <a:pt x="49" y="105"/>
                      </a:cubicBezTo>
                      <a:cubicBezTo>
                        <a:pt x="49" y="104"/>
                        <a:pt x="50" y="94"/>
                        <a:pt x="51" y="90"/>
                      </a:cubicBezTo>
                      <a:cubicBezTo>
                        <a:pt x="52" y="85"/>
                        <a:pt x="50" y="85"/>
                        <a:pt x="51" y="83"/>
                      </a:cubicBezTo>
                      <a:cubicBezTo>
                        <a:pt x="51" y="81"/>
                        <a:pt x="49" y="84"/>
                        <a:pt x="48" y="76"/>
                      </a:cubicBezTo>
                      <a:cubicBezTo>
                        <a:pt x="48" y="74"/>
                        <a:pt x="50" y="75"/>
                        <a:pt x="51" y="74"/>
                      </a:cubicBezTo>
                      <a:cubicBezTo>
                        <a:pt x="51" y="74"/>
                        <a:pt x="52" y="75"/>
                        <a:pt x="53" y="75"/>
                      </a:cubicBezTo>
                      <a:cubicBezTo>
                        <a:pt x="53" y="76"/>
                        <a:pt x="53" y="72"/>
                        <a:pt x="52" y="72"/>
                      </a:cubicBezTo>
                      <a:cubicBezTo>
                        <a:pt x="50" y="72"/>
                        <a:pt x="49" y="72"/>
                        <a:pt x="49" y="72"/>
                      </a:cubicBezTo>
                      <a:cubicBezTo>
                        <a:pt x="49" y="68"/>
                        <a:pt x="49" y="68"/>
                        <a:pt x="49" y="68"/>
                      </a:cubicBezTo>
                      <a:cubicBezTo>
                        <a:pt x="58" y="68"/>
                        <a:pt x="58" y="68"/>
                        <a:pt x="58" y="68"/>
                      </a:cubicBezTo>
                      <a:cubicBezTo>
                        <a:pt x="57" y="67"/>
                        <a:pt x="57" y="65"/>
                        <a:pt x="59" y="67"/>
                      </a:cubicBezTo>
                      <a:cubicBezTo>
                        <a:pt x="60" y="69"/>
                        <a:pt x="61" y="65"/>
                        <a:pt x="62" y="65"/>
                      </a:cubicBezTo>
                      <a:cubicBezTo>
                        <a:pt x="65" y="69"/>
                        <a:pt x="62" y="72"/>
                        <a:pt x="65" y="71"/>
                      </a:cubicBezTo>
                      <a:cubicBezTo>
                        <a:pt x="63" y="65"/>
                        <a:pt x="64" y="64"/>
                        <a:pt x="62" y="63"/>
                      </a:cubicBezTo>
                      <a:cubicBezTo>
                        <a:pt x="61" y="62"/>
                        <a:pt x="61" y="61"/>
                        <a:pt x="60" y="61"/>
                      </a:cubicBezTo>
                      <a:cubicBezTo>
                        <a:pt x="59" y="62"/>
                        <a:pt x="59" y="61"/>
                        <a:pt x="62" y="58"/>
                      </a:cubicBezTo>
                      <a:cubicBezTo>
                        <a:pt x="63" y="57"/>
                        <a:pt x="61" y="56"/>
                        <a:pt x="60" y="52"/>
                      </a:cubicBezTo>
                      <a:cubicBezTo>
                        <a:pt x="58" y="46"/>
                        <a:pt x="63" y="40"/>
                        <a:pt x="62" y="40"/>
                      </a:cubicBezTo>
                      <a:cubicBezTo>
                        <a:pt x="57" y="39"/>
                        <a:pt x="57" y="41"/>
                        <a:pt x="52" y="40"/>
                      </a:cubicBezTo>
                      <a:cubicBezTo>
                        <a:pt x="50" y="40"/>
                        <a:pt x="49" y="34"/>
                        <a:pt x="47" y="35"/>
                      </a:cubicBezTo>
                      <a:cubicBezTo>
                        <a:pt x="46" y="36"/>
                        <a:pt x="45" y="34"/>
                        <a:pt x="40" y="35"/>
                      </a:cubicBezTo>
                      <a:cubicBezTo>
                        <a:pt x="36" y="35"/>
                        <a:pt x="39" y="33"/>
                        <a:pt x="36" y="32"/>
                      </a:cubicBezTo>
                      <a:cubicBezTo>
                        <a:pt x="34" y="32"/>
                        <a:pt x="38" y="27"/>
                        <a:pt x="36" y="26"/>
                      </a:cubicBezTo>
                      <a:cubicBezTo>
                        <a:pt x="33" y="24"/>
                        <a:pt x="35" y="20"/>
                        <a:pt x="32" y="21"/>
                      </a:cubicBezTo>
                      <a:cubicBezTo>
                        <a:pt x="30" y="21"/>
                        <a:pt x="31" y="21"/>
                        <a:pt x="32" y="19"/>
                      </a:cubicBezTo>
                      <a:cubicBezTo>
                        <a:pt x="34" y="18"/>
                        <a:pt x="33" y="10"/>
                        <a:pt x="36" y="9"/>
                      </a:cubicBezTo>
                      <a:cubicBezTo>
                        <a:pt x="39" y="7"/>
                        <a:pt x="35" y="5"/>
                        <a:pt x="42" y="4"/>
                      </a:cubicBez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51" name="Freeform 20125">
                  <a:extLst>
                    <a:ext uri="{FF2B5EF4-FFF2-40B4-BE49-F238E27FC236}">
                      <a16:creationId xmlns:a16="http://schemas.microsoft.com/office/drawing/2014/main" id="{34E37466-85E5-2938-4BFD-0BE8EBDC2F65}"/>
                    </a:ext>
                  </a:extLst>
                </p:cNvPr>
                <p:cNvSpPr>
                  <a:spLocks/>
                </p:cNvSpPr>
                <p:nvPr/>
              </p:nvSpPr>
              <p:spPr bwMode="auto">
                <a:xfrm>
                  <a:off x="3759525" y="4075368"/>
                  <a:ext cx="156870" cy="244517"/>
                </a:xfrm>
                <a:custGeom>
                  <a:avLst/>
                  <a:gdLst/>
                  <a:ahLst/>
                  <a:cxnLst>
                    <a:cxn ang="0">
                      <a:pos x="29" y="42"/>
                    </a:cxn>
                    <a:cxn ang="0">
                      <a:pos x="25" y="41"/>
                    </a:cxn>
                    <a:cxn ang="0">
                      <a:pos x="20" y="44"/>
                    </a:cxn>
                    <a:cxn ang="0">
                      <a:pos x="17" y="46"/>
                    </a:cxn>
                    <a:cxn ang="0">
                      <a:pos x="12" y="41"/>
                    </a:cxn>
                    <a:cxn ang="0">
                      <a:pos x="11" y="36"/>
                    </a:cxn>
                    <a:cxn ang="0">
                      <a:pos x="12" y="30"/>
                    </a:cxn>
                    <a:cxn ang="0">
                      <a:pos x="10" y="24"/>
                    </a:cxn>
                    <a:cxn ang="0">
                      <a:pos x="9" y="21"/>
                    </a:cxn>
                    <a:cxn ang="0">
                      <a:pos x="7" y="21"/>
                    </a:cxn>
                    <a:cxn ang="0">
                      <a:pos x="5" y="14"/>
                    </a:cxn>
                    <a:cxn ang="0">
                      <a:pos x="7" y="11"/>
                    </a:cxn>
                    <a:cxn ang="0">
                      <a:pos x="9" y="9"/>
                    </a:cxn>
                    <a:cxn ang="0">
                      <a:pos x="7" y="6"/>
                    </a:cxn>
                    <a:cxn ang="0">
                      <a:pos x="11" y="0"/>
                    </a:cxn>
                    <a:cxn ang="0">
                      <a:pos x="12" y="1"/>
                    </a:cxn>
                    <a:cxn ang="0">
                      <a:pos x="18" y="8"/>
                    </a:cxn>
                    <a:cxn ang="0">
                      <a:pos x="21" y="11"/>
                    </a:cxn>
                    <a:cxn ang="0">
                      <a:pos x="24" y="14"/>
                    </a:cxn>
                    <a:cxn ang="0">
                      <a:pos x="26" y="17"/>
                    </a:cxn>
                    <a:cxn ang="0">
                      <a:pos x="25" y="21"/>
                    </a:cxn>
                    <a:cxn ang="0">
                      <a:pos x="23" y="23"/>
                    </a:cxn>
                    <a:cxn ang="0">
                      <a:pos x="21" y="24"/>
                    </a:cxn>
                    <a:cxn ang="0">
                      <a:pos x="21" y="27"/>
                    </a:cxn>
                    <a:cxn ang="0">
                      <a:pos x="23" y="32"/>
                    </a:cxn>
                    <a:cxn ang="0">
                      <a:pos x="25" y="33"/>
                    </a:cxn>
                    <a:cxn ang="0">
                      <a:pos x="26" y="37"/>
                    </a:cxn>
                    <a:cxn ang="0">
                      <a:pos x="29" y="42"/>
                    </a:cxn>
                  </a:cxnLst>
                  <a:rect l="0" t="0" r="r" b="b"/>
                  <a:pathLst>
                    <a:path w="29" h="47">
                      <a:moveTo>
                        <a:pt x="29" y="42"/>
                      </a:moveTo>
                      <a:cubicBezTo>
                        <a:pt x="26" y="42"/>
                        <a:pt x="27" y="41"/>
                        <a:pt x="25" y="41"/>
                      </a:cubicBezTo>
                      <a:cubicBezTo>
                        <a:pt x="23" y="42"/>
                        <a:pt x="22" y="45"/>
                        <a:pt x="20" y="44"/>
                      </a:cubicBezTo>
                      <a:cubicBezTo>
                        <a:pt x="18" y="44"/>
                        <a:pt x="19" y="45"/>
                        <a:pt x="17" y="46"/>
                      </a:cubicBezTo>
                      <a:cubicBezTo>
                        <a:pt x="16" y="47"/>
                        <a:pt x="12" y="44"/>
                        <a:pt x="12" y="41"/>
                      </a:cubicBezTo>
                      <a:cubicBezTo>
                        <a:pt x="12" y="38"/>
                        <a:pt x="10" y="40"/>
                        <a:pt x="11" y="36"/>
                      </a:cubicBezTo>
                      <a:cubicBezTo>
                        <a:pt x="12" y="32"/>
                        <a:pt x="12" y="32"/>
                        <a:pt x="12" y="30"/>
                      </a:cubicBezTo>
                      <a:cubicBezTo>
                        <a:pt x="14" y="26"/>
                        <a:pt x="9" y="27"/>
                        <a:pt x="10" y="24"/>
                      </a:cubicBezTo>
                      <a:cubicBezTo>
                        <a:pt x="11" y="22"/>
                        <a:pt x="10" y="20"/>
                        <a:pt x="9" y="21"/>
                      </a:cubicBezTo>
                      <a:cubicBezTo>
                        <a:pt x="8" y="21"/>
                        <a:pt x="7" y="21"/>
                        <a:pt x="7" y="21"/>
                      </a:cubicBezTo>
                      <a:cubicBezTo>
                        <a:pt x="0" y="15"/>
                        <a:pt x="6" y="17"/>
                        <a:pt x="5" y="14"/>
                      </a:cubicBezTo>
                      <a:cubicBezTo>
                        <a:pt x="4" y="11"/>
                        <a:pt x="4" y="12"/>
                        <a:pt x="7" y="11"/>
                      </a:cubicBezTo>
                      <a:cubicBezTo>
                        <a:pt x="9" y="10"/>
                        <a:pt x="9" y="10"/>
                        <a:pt x="9" y="9"/>
                      </a:cubicBezTo>
                      <a:cubicBezTo>
                        <a:pt x="8" y="7"/>
                        <a:pt x="6" y="7"/>
                        <a:pt x="7" y="6"/>
                      </a:cubicBezTo>
                      <a:cubicBezTo>
                        <a:pt x="8" y="4"/>
                        <a:pt x="13" y="3"/>
                        <a:pt x="11" y="0"/>
                      </a:cubicBezTo>
                      <a:cubicBezTo>
                        <a:pt x="11" y="1"/>
                        <a:pt x="12" y="1"/>
                        <a:pt x="12" y="1"/>
                      </a:cubicBezTo>
                      <a:cubicBezTo>
                        <a:pt x="17" y="4"/>
                        <a:pt x="19" y="6"/>
                        <a:pt x="18" y="8"/>
                      </a:cubicBezTo>
                      <a:cubicBezTo>
                        <a:pt x="18" y="11"/>
                        <a:pt x="17" y="10"/>
                        <a:pt x="21" y="11"/>
                      </a:cubicBezTo>
                      <a:cubicBezTo>
                        <a:pt x="24" y="12"/>
                        <a:pt x="22" y="14"/>
                        <a:pt x="24" y="14"/>
                      </a:cubicBezTo>
                      <a:cubicBezTo>
                        <a:pt x="25" y="14"/>
                        <a:pt x="25" y="16"/>
                        <a:pt x="26" y="17"/>
                      </a:cubicBezTo>
                      <a:cubicBezTo>
                        <a:pt x="26" y="19"/>
                        <a:pt x="25" y="20"/>
                        <a:pt x="25" y="21"/>
                      </a:cubicBezTo>
                      <a:cubicBezTo>
                        <a:pt x="25" y="22"/>
                        <a:pt x="25" y="22"/>
                        <a:pt x="23" y="23"/>
                      </a:cubicBezTo>
                      <a:cubicBezTo>
                        <a:pt x="21" y="23"/>
                        <a:pt x="21" y="23"/>
                        <a:pt x="21" y="24"/>
                      </a:cubicBezTo>
                      <a:cubicBezTo>
                        <a:pt x="22" y="25"/>
                        <a:pt x="22" y="25"/>
                        <a:pt x="21" y="27"/>
                      </a:cubicBezTo>
                      <a:cubicBezTo>
                        <a:pt x="20" y="30"/>
                        <a:pt x="22" y="30"/>
                        <a:pt x="23" y="32"/>
                      </a:cubicBezTo>
                      <a:cubicBezTo>
                        <a:pt x="23" y="34"/>
                        <a:pt x="24" y="32"/>
                        <a:pt x="25" y="33"/>
                      </a:cubicBezTo>
                      <a:cubicBezTo>
                        <a:pt x="25" y="34"/>
                        <a:pt x="24" y="35"/>
                        <a:pt x="26" y="37"/>
                      </a:cubicBezTo>
                      <a:cubicBezTo>
                        <a:pt x="27" y="38"/>
                        <a:pt x="27" y="40"/>
                        <a:pt x="29" y="4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2" name="Freeform 20126">
                  <a:extLst>
                    <a:ext uri="{FF2B5EF4-FFF2-40B4-BE49-F238E27FC236}">
                      <a16:creationId xmlns:a16="http://schemas.microsoft.com/office/drawing/2014/main" id="{3C70ECE3-09D6-8151-573D-86A725FEEB7D}"/>
                    </a:ext>
                  </a:extLst>
                </p:cNvPr>
                <p:cNvSpPr>
                  <a:spLocks/>
                </p:cNvSpPr>
                <p:nvPr/>
              </p:nvSpPr>
              <p:spPr bwMode="auto">
                <a:xfrm>
                  <a:off x="3866381" y="4152469"/>
                  <a:ext cx="118220" cy="151998"/>
                </a:xfrm>
                <a:custGeom>
                  <a:avLst/>
                  <a:gdLst/>
                  <a:ahLst/>
                  <a:cxnLst>
                    <a:cxn ang="0">
                      <a:pos x="22" y="3"/>
                    </a:cxn>
                    <a:cxn ang="0">
                      <a:pos x="19" y="10"/>
                    </a:cxn>
                    <a:cxn ang="0">
                      <a:pos x="21" y="15"/>
                    </a:cxn>
                    <a:cxn ang="0">
                      <a:pos x="21" y="18"/>
                    </a:cxn>
                    <a:cxn ang="0">
                      <a:pos x="19" y="24"/>
                    </a:cxn>
                    <a:cxn ang="0">
                      <a:pos x="17" y="23"/>
                    </a:cxn>
                    <a:cxn ang="0">
                      <a:pos x="13" y="24"/>
                    </a:cxn>
                    <a:cxn ang="0">
                      <a:pos x="12" y="26"/>
                    </a:cxn>
                    <a:cxn ang="0">
                      <a:pos x="9" y="27"/>
                    </a:cxn>
                    <a:cxn ang="0">
                      <a:pos x="6" y="22"/>
                    </a:cxn>
                    <a:cxn ang="0">
                      <a:pos x="5" y="18"/>
                    </a:cxn>
                    <a:cxn ang="0">
                      <a:pos x="3" y="17"/>
                    </a:cxn>
                    <a:cxn ang="0">
                      <a:pos x="1" y="12"/>
                    </a:cxn>
                    <a:cxn ang="0">
                      <a:pos x="1" y="9"/>
                    </a:cxn>
                    <a:cxn ang="0">
                      <a:pos x="3" y="8"/>
                    </a:cxn>
                    <a:cxn ang="0">
                      <a:pos x="5" y="6"/>
                    </a:cxn>
                    <a:cxn ang="0">
                      <a:pos x="6" y="2"/>
                    </a:cxn>
                    <a:cxn ang="0">
                      <a:pos x="12" y="2"/>
                    </a:cxn>
                    <a:cxn ang="0">
                      <a:pos x="14" y="1"/>
                    </a:cxn>
                    <a:cxn ang="0">
                      <a:pos x="16" y="1"/>
                    </a:cxn>
                    <a:cxn ang="0">
                      <a:pos x="22" y="3"/>
                    </a:cxn>
                  </a:cxnLst>
                  <a:rect l="0" t="0" r="r" b="b"/>
                  <a:pathLst>
                    <a:path w="22" h="29">
                      <a:moveTo>
                        <a:pt x="22" y="3"/>
                      </a:moveTo>
                      <a:cubicBezTo>
                        <a:pt x="20" y="8"/>
                        <a:pt x="19" y="6"/>
                        <a:pt x="19" y="10"/>
                      </a:cubicBezTo>
                      <a:cubicBezTo>
                        <a:pt x="20" y="13"/>
                        <a:pt x="20" y="14"/>
                        <a:pt x="21" y="15"/>
                      </a:cubicBezTo>
                      <a:cubicBezTo>
                        <a:pt x="22" y="16"/>
                        <a:pt x="22" y="17"/>
                        <a:pt x="21" y="18"/>
                      </a:cubicBezTo>
                      <a:cubicBezTo>
                        <a:pt x="20" y="19"/>
                        <a:pt x="22" y="22"/>
                        <a:pt x="19" y="24"/>
                      </a:cubicBezTo>
                      <a:cubicBezTo>
                        <a:pt x="18" y="23"/>
                        <a:pt x="17" y="24"/>
                        <a:pt x="17" y="23"/>
                      </a:cubicBezTo>
                      <a:cubicBezTo>
                        <a:pt x="17" y="21"/>
                        <a:pt x="14" y="25"/>
                        <a:pt x="13" y="24"/>
                      </a:cubicBezTo>
                      <a:cubicBezTo>
                        <a:pt x="11" y="23"/>
                        <a:pt x="11" y="24"/>
                        <a:pt x="12" y="26"/>
                      </a:cubicBezTo>
                      <a:cubicBezTo>
                        <a:pt x="13" y="29"/>
                        <a:pt x="10" y="26"/>
                        <a:pt x="9" y="27"/>
                      </a:cubicBezTo>
                      <a:cubicBezTo>
                        <a:pt x="7" y="25"/>
                        <a:pt x="7" y="23"/>
                        <a:pt x="6" y="22"/>
                      </a:cubicBezTo>
                      <a:cubicBezTo>
                        <a:pt x="4" y="20"/>
                        <a:pt x="5" y="19"/>
                        <a:pt x="5" y="18"/>
                      </a:cubicBezTo>
                      <a:cubicBezTo>
                        <a:pt x="4" y="17"/>
                        <a:pt x="3" y="19"/>
                        <a:pt x="3" y="17"/>
                      </a:cubicBezTo>
                      <a:cubicBezTo>
                        <a:pt x="2" y="15"/>
                        <a:pt x="0" y="15"/>
                        <a:pt x="1" y="12"/>
                      </a:cubicBezTo>
                      <a:cubicBezTo>
                        <a:pt x="2" y="10"/>
                        <a:pt x="2" y="10"/>
                        <a:pt x="1" y="9"/>
                      </a:cubicBezTo>
                      <a:cubicBezTo>
                        <a:pt x="1" y="8"/>
                        <a:pt x="1" y="8"/>
                        <a:pt x="3" y="8"/>
                      </a:cubicBezTo>
                      <a:cubicBezTo>
                        <a:pt x="5" y="7"/>
                        <a:pt x="5" y="7"/>
                        <a:pt x="5" y="6"/>
                      </a:cubicBezTo>
                      <a:cubicBezTo>
                        <a:pt x="5" y="5"/>
                        <a:pt x="6" y="4"/>
                        <a:pt x="6" y="2"/>
                      </a:cubicBezTo>
                      <a:cubicBezTo>
                        <a:pt x="8" y="0"/>
                        <a:pt x="12" y="3"/>
                        <a:pt x="12" y="2"/>
                      </a:cubicBezTo>
                      <a:cubicBezTo>
                        <a:pt x="12" y="1"/>
                        <a:pt x="13" y="1"/>
                        <a:pt x="14" y="1"/>
                      </a:cubicBezTo>
                      <a:cubicBezTo>
                        <a:pt x="15" y="1"/>
                        <a:pt x="16" y="2"/>
                        <a:pt x="16" y="1"/>
                      </a:cubicBezTo>
                      <a:cubicBezTo>
                        <a:pt x="16" y="1"/>
                        <a:pt x="20" y="2"/>
                        <a:pt x="22"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3" name="Freeform 20127">
                  <a:extLst>
                    <a:ext uri="{FF2B5EF4-FFF2-40B4-BE49-F238E27FC236}">
                      <a16:creationId xmlns:a16="http://schemas.microsoft.com/office/drawing/2014/main" id="{256E6595-B112-C407-C5BF-173835118A2B}"/>
                    </a:ext>
                  </a:extLst>
                </p:cNvPr>
                <p:cNvSpPr>
                  <a:spLocks/>
                </p:cNvSpPr>
                <p:nvPr/>
              </p:nvSpPr>
              <p:spPr bwMode="auto">
                <a:xfrm>
                  <a:off x="3968684" y="4167889"/>
                  <a:ext cx="81844" cy="121157"/>
                </a:xfrm>
                <a:custGeom>
                  <a:avLst/>
                  <a:gdLst/>
                  <a:ahLst/>
                  <a:cxnLst>
                    <a:cxn ang="0">
                      <a:pos x="3" y="0"/>
                    </a:cxn>
                    <a:cxn ang="0">
                      <a:pos x="5" y="0"/>
                    </a:cxn>
                    <a:cxn ang="0">
                      <a:pos x="9" y="3"/>
                    </a:cxn>
                    <a:cxn ang="0">
                      <a:pos x="13" y="6"/>
                    </a:cxn>
                    <a:cxn ang="0">
                      <a:pos x="15" y="9"/>
                    </a:cxn>
                    <a:cxn ang="0">
                      <a:pos x="15" y="11"/>
                    </a:cxn>
                    <a:cxn ang="0">
                      <a:pos x="12" y="15"/>
                    </a:cxn>
                    <a:cxn ang="0">
                      <a:pos x="8" y="22"/>
                    </a:cxn>
                    <a:cxn ang="0">
                      <a:pos x="6" y="21"/>
                    </a:cxn>
                    <a:cxn ang="0">
                      <a:pos x="3" y="22"/>
                    </a:cxn>
                    <a:cxn ang="0">
                      <a:pos x="0" y="21"/>
                    </a:cxn>
                    <a:cxn ang="0">
                      <a:pos x="2" y="15"/>
                    </a:cxn>
                    <a:cxn ang="0">
                      <a:pos x="2" y="12"/>
                    </a:cxn>
                    <a:cxn ang="0">
                      <a:pos x="0" y="7"/>
                    </a:cxn>
                    <a:cxn ang="0">
                      <a:pos x="3" y="0"/>
                    </a:cxn>
                  </a:cxnLst>
                  <a:rect l="0" t="0" r="r" b="b"/>
                  <a:pathLst>
                    <a:path w="15" h="23">
                      <a:moveTo>
                        <a:pt x="3" y="0"/>
                      </a:moveTo>
                      <a:cubicBezTo>
                        <a:pt x="4" y="0"/>
                        <a:pt x="4" y="0"/>
                        <a:pt x="5" y="0"/>
                      </a:cubicBezTo>
                      <a:cubicBezTo>
                        <a:pt x="7" y="1"/>
                        <a:pt x="8" y="1"/>
                        <a:pt x="9" y="3"/>
                      </a:cubicBezTo>
                      <a:cubicBezTo>
                        <a:pt x="10" y="5"/>
                        <a:pt x="12" y="5"/>
                        <a:pt x="13" y="6"/>
                      </a:cubicBezTo>
                      <a:cubicBezTo>
                        <a:pt x="14" y="9"/>
                        <a:pt x="14" y="4"/>
                        <a:pt x="15" y="9"/>
                      </a:cubicBezTo>
                      <a:cubicBezTo>
                        <a:pt x="15" y="9"/>
                        <a:pt x="14" y="10"/>
                        <a:pt x="15" y="11"/>
                      </a:cubicBezTo>
                      <a:cubicBezTo>
                        <a:pt x="14" y="12"/>
                        <a:pt x="14" y="12"/>
                        <a:pt x="12" y="15"/>
                      </a:cubicBezTo>
                      <a:cubicBezTo>
                        <a:pt x="11" y="17"/>
                        <a:pt x="10" y="22"/>
                        <a:pt x="8" y="22"/>
                      </a:cubicBezTo>
                      <a:cubicBezTo>
                        <a:pt x="6" y="22"/>
                        <a:pt x="7" y="20"/>
                        <a:pt x="6" y="21"/>
                      </a:cubicBezTo>
                      <a:cubicBezTo>
                        <a:pt x="4" y="23"/>
                        <a:pt x="4" y="20"/>
                        <a:pt x="3" y="22"/>
                      </a:cubicBezTo>
                      <a:cubicBezTo>
                        <a:pt x="2" y="23"/>
                        <a:pt x="1" y="23"/>
                        <a:pt x="0" y="21"/>
                      </a:cubicBezTo>
                      <a:cubicBezTo>
                        <a:pt x="3" y="19"/>
                        <a:pt x="1" y="16"/>
                        <a:pt x="2" y="15"/>
                      </a:cubicBezTo>
                      <a:cubicBezTo>
                        <a:pt x="3" y="14"/>
                        <a:pt x="3" y="13"/>
                        <a:pt x="2" y="12"/>
                      </a:cubicBezTo>
                      <a:cubicBezTo>
                        <a:pt x="1" y="11"/>
                        <a:pt x="1" y="10"/>
                        <a:pt x="0" y="7"/>
                      </a:cubicBezTo>
                      <a:cubicBezTo>
                        <a:pt x="0" y="3"/>
                        <a:pt x="1" y="5"/>
                        <a:pt x="3"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4" name="Freeform 20128">
                  <a:extLst>
                    <a:ext uri="{FF2B5EF4-FFF2-40B4-BE49-F238E27FC236}">
                      <a16:creationId xmlns:a16="http://schemas.microsoft.com/office/drawing/2014/main" id="{35A50566-1549-2F1E-CCFB-30ECC987B40A}"/>
                    </a:ext>
                  </a:extLst>
                </p:cNvPr>
                <p:cNvSpPr>
                  <a:spLocks/>
                </p:cNvSpPr>
                <p:nvPr/>
              </p:nvSpPr>
              <p:spPr bwMode="auto">
                <a:xfrm>
                  <a:off x="3086581" y="3980646"/>
                  <a:ext cx="97758" cy="110142"/>
                </a:xfrm>
                <a:custGeom>
                  <a:avLst/>
                  <a:gdLst/>
                  <a:ahLst/>
                  <a:cxnLst>
                    <a:cxn ang="0">
                      <a:pos x="18" y="12"/>
                    </a:cxn>
                    <a:cxn ang="0">
                      <a:pos x="17" y="11"/>
                    </a:cxn>
                    <a:cxn ang="0">
                      <a:pos x="16" y="15"/>
                    </a:cxn>
                    <a:cxn ang="0">
                      <a:pos x="17" y="16"/>
                    </a:cxn>
                    <a:cxn ang="0">
                      <a:pos x="16" y="18"/>
                    </a:cxn>
                    <a:cxn ang="0">
                      <a:pos x="16" y="21"/>
                    </a:cxn>
                    <a:cxn ang="0">
                      <a:pos x="15" y="20"/>
                    </a:cxn>
                    <a:cxn ang="0">
                      <a:pos x="15" y="18"/>
                    </a:cxn>
                    <a:cxn ang="0">
                      <a:pos x="14" y="17"/>
                    </a:cxn>
                    <a:cxn ang="0">
                      <a:pos x="14" y="19"/>
                    </a:cxn>
                    <a:cxn ang="0">
                      <a:pos x="13" y="19"/>
                    </a:cxn>
                    <a:cxn ang="0">
                      <a:pos x="12" y="17"/>
                    </a:cxn>
                    <a:cxn ang="0">
                      <a:pos x="13" y="15"/>
                    </a:cxn>
                    <a:cxn ang="0">
                      <a:pos x="10" y="13"/>
                    </a:cxn>
                    <a:cxn ang="0">
                      <a:pos x="7" y="11"/>
                    </a:cxn>
                    <a:cxn ang="0">
                      <a:pos x="7" y="9"/>
                    </a:cxn>
                    <a:cxn ang="0">
                      <a:pos x="4" y="8"/>
                    </a:cxn>
                    <a:cxn ang="0">
                      <a:pos x="4" y="8"/>
                    </a:cxn>
                    <a:cxn ang="0">
                      <a:pos x="6" y="10"/>
                    </a:cxn>
                    <a:cxn ang="0">
                      <a:pos x="4" y="11"/>
                    </a:cxn>
                    <a:cxn ang="0">
                      <a:pos x="2" y="9"/>
                    </a:cxn>
                    <a:cxn ang="0">
                      <a:pos x="1" y="6"/>
                    </a:cxn>
                    <a:cxn ang="0">
                      <a:pos x="2" y="5"/>
                    </a:cxn>
                    <a:cxn ang="0">
                      <a:pos x="1" y="3"/>
                    </a:cxn>
                    <a:cxn ang="0">
                      <a:pos x="2" y="2"/>
                    </a:cxn>
                    <a:cxn ang="0">
                      <a:pos x="4" y="2"/>
                    </a:cxn>
                    <a:cxn ang="0">
                      <a:pos x="8" y="2"/>
                    </a:cxn>
                    <a:cxn ang="0">
                      <a:pos x="9" y="3"/>
                    </a:cxn>
                    <a:cxn ang="0">
                      <a:pos x="12" y="3"/>
                    </a:cxn>
                    <a:cxn ang="0">
                      <a:pos x="14" y="7"/>
                    </a:cxn>
                    <a:cxn ang="0">
                      <a:pos x="18" y="12"/>
                    </a:cxn>
                  </a:cxnLst>
                  <a:rect l="0" t="0" r="r" b="b"/>
                  <a:pathLst>
                    <a:path w="18" h="21">
                      <a:moveTo>
                        <a:pt x="18" y="12"/>
                      </a:moveTo>
                      <a:cubicBezTo>
                        <a:pt x="17" y="12"/>
                        <a:pt x="17" y="11"/>
                        <a:pt x="17" y="11"/>
                      </a:cubicBezTo>
                      <a:cubicBezTo>
                        <a:pt x="16" y="11"/>
                        <a:pt x="16" y="13"/>
                        <a:pt x="16" y="15"/>
                      </a:cubicBezTo>
                      <a:cubicBezTo>
                        <a:pt x="16" y="15"/>
                        <a:pt x="18" y="15"/>
                        <a:pt x="17" y="16"/>
                      </a:cubicBezTo>
                      <a:cubicBezTo>
                        <a:pt x="16" y="17"/>
                        <a:pt x="17" y="17"/>
                        <a:pt x="16" y="18"/>
                      </a:cubicBezTo>
                      <a:cubicBezTo>
                        <a:pt x="16" y="19"/>
                        <a:pt x="15" y="19"/>
                        <a:pt x="16" y="21"/>
                      </a:cubicBezTo>
                      <a:cubicBezTo>
                        <a:pt x="16" y="21"/>
                        <a:pt x="16" y="20"/>
                        <a:pt x="15" y="20"/>
                      </a:cubicBezTo>
                      <a:cubicBezTo>
                        <a:pt x="15" y="19"/>
                        <a:pt x="16" y="18"/>
                        <a:pt x="15" y="18"/>
                      </a:cubicBezTo>
                      <a:cubicBezTo>
                        <a:pt x="14" y="17"/>
                        <a:pt x="15" y="16"/>
                        <a:pt x="14" y="17"/>
                      </a:cubicBezTo>
                      <a:cubicBezTo>
                        <a:pt x="12" y="17"/>
                        <a:pt x="15" y="18"/>
                        <a:pt x="14" y="19"/>
                      </a:cubicBezTo>
                      <a:cubicBezTo>
                        <a:pt x="14" y="20"/>
                        <a:pt x="14" y="19"/>
                        <a:pt x="13" y="19"/>
                      </a:cubicBezTo>
                      <a:cubicBezTo>
                        <a:pt x="13" y="19"/>
                        <a:pt x="11" y="18"/>
                        <a:pt x="12" y="17"/>
                      </a:cubicBezTo>
                      <a:cubicBezTo>
                        <a:pt x="13" y="17"/>
                        <a:pt x="12" y="16"/>
                        <a:pt x="13" y="15"/>
                      </a:cubicBezTo>
                      <a:cubicBezTo>
                        <a:pt x="13" y="15"/>
                        <a:pt x="12" y="14"/>
                        <a:pt x="10" y="13"/>
                      </a:cubicBezTo>
                      <a:cubicBezTo>
                        <a:pt x="8" y="11"/>
                        <a:pt x="8" y="12"/>
                        <a:pt x="7" y="11"/>
                      </a:cubicBezTo>
                      <a:cubicBezTo>
                        <a:pt x="7" y="11"/>
                        <a:pt x="7" y="11"/>
                        <a:pt x="7" y="9"/>
                      </a:cubicBezTo>
                      <a:cubicBezTo>
                        <a:pt x="7" y="8"/>
                        <a:pt x="5" y="8"/>
                        <a:pt x="4" y="8"/>
                      </a:cubicBezTo>
                      <a:cubicBezTo>
                        <a:pt x="4" y="7"/>
                        <a:pt x="4" y="8"/>
                        <a:pt x="4" y="8"/>
                      </a:cubicBezTo>
                      <a:cubicBezTo>
                        <a:pt x="5" y="9"/>
                        <a:pt x="7" y="10"/>
                        <a:pt x="6" y="10"/>
                      </a:cubicBezTo>
                      <a:cubicBezTo>
                        <a:pt x="5" y="11"/>
                        <a:pt x="5" y="12"/>
                        <a:pt x="4" y="11"/>
                      </a:cubicBezTo>
                      <a:cubicBezTo>
                        <a:pt x="4" y="10"/>
                        <a:pt x="2" y="9"/>
                        <a:pt x="2" y="9"/>
                      </a:cubicBezTo>
                      <a:cubicBezTo>
                        <a:pt x="2" y="9"/>
                        <a:pt x="0" y="8"/>
                        <a:pt x="1" y="6"/>
                      </a:cubicBezTo>
                      <a:cubicBezTo>
                        <a:pt x="1" y="4"/>
                        <a:pt x="2" y="6"/>
                        <a:pt x="2" y="5"/>
                      </a:cubicBezTo>
                      <a:cubicBezTo>
                        <a:pt x="2" y="3"/>
                        <a:pt x="2" y="4"/>
                        <a:pt x="1" y="3"/>
                      </a:cubicBezTo>
                      <a:cubicBezTo>
                        <a:pt x="0" y="3"/>
                        <a:pt x="2" y="3"/>
                        <a:pt x="2" y="2"/>
                      </a:cubicBezTo>
                      <a:cubicBezTo>
                        <a:pt x="2" y="1"/>
                        <a:pt x="2" y="0"/>
                        <a:pt x="4" y="2"/>
                      </a:cubicBezTo>
                      <a:cubicBezTo>
                        <a:pt x="7" y="4"/>
                        <a:pt x="6" y="1"/>
                        <a:pt x="8" y="2"/>
                      </a:cubicBezTo>
                      <a:cubicBezTo>
                        <a:pt x="8" y="3"/>
                        <a:pt x="9" y="2"/>
                        <a:pt x="9" y="3"/>
                      </a:cubicBezTo>
                      <a:cubicBezTo>
                        <a:pt x="9" y="4"/>
                        <a:pt x="11" y="5"/>
                        <a:pt x="12" y="3"/>
                      </a:cubicBezTo>
                      <a:cubicBezTo>
                        <a:pt x="13" y="4"/>
                        <a:pt x="13" y="5"/>
                        <a:pt x="14" y="7"/>
                      </a:cubicBezTo>
                      <a:cubicBezTo>
                        <a:pt x="15" y="9"/>
                        <a:pt x="18" y="11"/>
                        <a:pt x="18" y="1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5" name="Freeform 20129">
                  <a:extLst>
                    <a:ext uri="{FF2B5EF4-FFF2-40B4-BE49-F238E27FC236}">
                      <a16:creationId xmlns:a16="http://schemas.microsoft.com/office/drawing/2014/main" id="{C11E254A-7E94-CABF-B534-D78E8E1FCF82}"/>
                    </a:ext>
                  </a:extLst>
                </p:cNvPr>
                <p:cNvSpPr>
                  <a:spLocks/>
                </p:cNvSpPr>
                <p:nvPr/>
              </p:nvSpPr>
              <p:spPr bwMode="auto">
                <a:xfrm>
                  <a:off x="3038840" y="3861692"/>
                  <a:ext cx="129588" cy="145389"/>
                </a:xfrm>
                <a:custGeom>
                  <a:avLst/>
                  <a:gdLst/>
                  <a:ahLst/>
                  <a:cxnLst>
                    <a:cxn ang="0">
                      <a:pos x="2" y="13"/>
                    </a:cxn>
                    <a:cxn ang="0">
                      <a:pos x="4" y="12"/>
                    </a:cxn>
                    <a:cxn ang="0">
                      <a:pos x="5" y="10"/>
                    </a:cxn>
                    <a:cxn ang="0">
                      <a:pos x="7" y="8"/>
                    </a:cxn>
                    <a:cxn ang="0">
                      <a:pos x="9" y="6"/>
                    </a:cxn>
                    <a:cxn ang="0">
                      <a:pos x="11" y="7"/>
                    </a:cxn>
                    <a:cxn ang="0">
                      <a:pos x="14" y="2"/>
                    </a:cxn>
                    <a:cxn ang="0">
                      <a:pos x="16" y="2"/>
                    </a:cxn>
                    <a:cxn ang="0">
                      <a:pos x="21" y="1"/>
                    </a:cxn>
                    <a:cxn ang="0">
                      <a:pos x="24" y="0"/>
                    </a:cxn>
                    <a:cxn ang="0">
                      <a:pos x="24" y="3"/>
                    </a:cxn>
                    <a:cxn ang="0">
                      <a:pos x="22" y="8"/>
                    </a:cxn>
                    <a:cxn ang="0">
                      <a:pos x="22" y="11"/>
                    </a:cxn>
                    <a:cxn ang="0">
                      <a:pos x="22" y="16"/>
                    </a:cxn>
                    <a:cxn ang="0">
                      <a:pos x="22" y="17"/>
                    </a:cxn>
                    <a:cxn ang="0">
                      <a:pos x="21" y="18"/>
                    </a:cxn>
                    <a:cxn ang="0">
                      <a:pos x="21" y="20"/>
                    </a:cxn>
                    <a:cxn ang="0">
                      <a:pos x="21" y="22"/>
                    </a:cxn>
                    <a:cxn ang="0">
                      <a:pos x="20" y="24"/>
                    </a:cxn>
                    <a:cxn ang="0">
                      <a:pos x="21" y="26"/>
                    </a:cxn>
                    <a:cxn ang="0">
                      <a:pos x="18" y="26"/>
                    </a:cxn>
                    <a:cxn ang="0">
                      <a:pos x="17" y="25"/>
                    </a:cxn>
                    <a:cxn ang="0">
                      <a:pos x="13" y="25"/>
                    </a:cxn>
                    <a:cxn ang="0">
                      <a:pos x="11" y="25"/>
                    </a:cxn>
                    <a:cxn ang="0">
                      <a:pos x="6" y="20"/>
                    </a:cxn>
                    <a:cxn ang="0">
                      <a:pos x="2" y="15"/>
                    </a:cxn>
                    <a:cxn ang="0">
                      <a:pos x="1" y="13"/>
                    </a:cxn>
                    <a:cxn ang="0">
                      <a:pos x="2" y="13"/>
                    </a:cxn>
                  </a:cxnLst>
                  <a:rect l="0" t="0" r="r" b="b"/>
                  <a:pathLst>
                    <a:path w="24" h="28">
                      <a:moveTo>
                        <a:pt x="2" y="13"/>
                      </a:moveTo>
                      <a:cubicBezTo>
                        <a:pt x="4" y="13"/>
                        <a:pt x="4" y="13"/>
                        <a:pt x="4" y="12"/>
                      </a:cubicBezTo>
                      <a:cubicBezTo>
                        <a:pt x="5" y="10"/>
                        <a:pt x="6" y="12"/>
                        <a:pt x="5" y="10"/>
                      </a:cubicBezTo>
                      <a:cubicBezTo>
                        <a:pt x="5" y="7"/>
                        <a:pt x="5" y="8"/>
                        <a:pt x="7" y="8"/>
                      </a:cubicBezTo>
                      <a:cubicBezTo>
                        <a:pt x="8" y="8"/>
                        <a:pt x="8" y="5"/>
                        <a:pt x="9" y="6"/>
                      </a:cubicBezTo>
                      <a:cubicBezTo>
                        <a:pt x="10" y="8"/>
                        <a:pt x="11" y="8"/>
                        <a:pt x="11" y="7"/>
                      </a:cubicBezTo>
                      <a:cubicBezTo>
                        <a:pt x="10" y="6"/>
                        <a:pt x="14" y="3"/>
                        <a:pt x="14" y="2"/>
                      </a:cubicBezTo>
                      <a:cubicBezTo>
                        <a:pt x="15" y="1"/>
                        <a:pt x="15" y="1"/>
                        <a:pt x="16" y="2"/>
                      </a:cubicBezTo>
                      <a:cubicBezTo>
                        <a:pt x="16" y="2"/>
                        <a:pt x="20" y="2"/>
                        <a:pt x="21" y="1"/>
                      </a:cubicBezTo>
                      <a:cubicBezTo>
                        <a:pt x="22" y="0"/>
                        <a:pt x="23" y="0"/>
                        <a:pt x="24" y="0"/>
                      </a:cubicBezTo>
                      <a:cubicBezTo>
                        <a:pt x="23" y="1"/>
                        <a:pt x="23" y="2"/>
                        <a:pt x="24" y="3"/>
                      </a:cubicBezTo>
                      <a:cubicBezTo>
                        <a:pt x="24" y="5"/>
                        <a:pt x="22" y="6"/>
                        <a:pt x="22" y="8"/>
                      </a:cubicBezTo>
                      <a:cubicBezTo>
                        <a:pt x="22" y="10"/>
                        <a:pt x="21" y="9"/>
                        <a:pt x="22" y="11"/>
                      </a:cubicBezTo>
                      <a:cubicBezTo>
                        <a:pt x="22" y="14"/>
                        <a:pt x="22" y="15"/>
                        <a:pt x="22" y="16"/>
                      </a:cubicBezTo>
                      <a:cubicBezTo>
                        <a:pt x="22" y="17"/>
                        <a:pt x="22" y="17"/>
                        <a:pt x="22" y="17"/>
                      </a:cubicBezTo>
                      <a:cubicBezTo>
                        <a:pt x="21" y="17"/>
                        <a:pt x="22" y="17"/>
                        <a:pt x="21" y="18"/>
                      </a:cubicBezTo>
                      <a:cubicBezTo>
                        <a:pt x="21" y="19"/>
                        <a:pt x="20" y="20"/>
                        <a:pt x="21" y="20"/>
                      </a:cubicBezTo>
                      <a:cubicBezTo>
                        <a:pt x="21" y="20"/>
                        <a:pt x="22" y="22"/>
                        <a:pt x="21" y="22"/>
                      </a:cubicBezTo>
                      <a:cubicBezTo>
                        <a:pt x="21" y="22"/>
                        <a:pt x="20" y="23"/>
                        <a:pt x="20" y="24"/>
                      </a:cubicBezTo>
                      <a:cubicBezTo>
                        <a:pt x="21" y="25"/>
                        <a:pt x="21" y="26"/>
                        <a:pt x="21" y="26"/>
                      </a:cubicBezTo>
                      <a:cubicBezTo>
                        <a:pt x="20" y="28"/>
                        <a:pt x="18" y="27"/>
                        <a:pt x="18" y="26"/>
                      </a:cubicBezTo>
                      <a:cubicBezTo>
                        <a:pt x="18" y="25"/>
                        <a:pt x="17" y="26"/>
                        <a:pt x="17" y="25"/>
                      </a:cubicBezTo>
                      <a:cubicBezTo>
                        <a:pt x="15" y="24"/>
                        <a:pt x="16" y="27"/>
                        <a:pt x="13" y="25"/>
                      </a:cubicBezTo>
                      <a:cubicBezTo>
                        <a:pt x="11" y="23"/>
                        <a:pt x="11" y="24"/>
                        <a:pt x="11" y="25"/>
                      </a:cubicBezTo>
                      <a:cubicBezTo>
                        <a:pt x="8" y="22"/>
                        <a:pt x="7" y="22"/>
                        <a:pt x="6" y="20"/>
                      </a:cubicBezTo>
                      <a:cubicBezTo>
                        <a:pt x="5" y="17"/>
                        <a:pt x="3" y="17"/>
                        <a:pt x="2" y="15"/>
                      </a:cubicBezTo>
                      <a:cubicBezTo>
                        <a:pt x="1" y="14"/>
                        <a:pt x="0" y="14"/>
                        <a:pt x="1" y="13"/>
                      </a:cubicBezTo>
                      <a:cubicBezTo>
                        <a:pt x="1" y="12"/>
                        <a:pt x="2" y="14"/>
                        <a:pt x="2" y="1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6" name="Freeform 20130">
                  <a:extLst>
                    <a:ext uri="{FF2B5EF4-FFF2-40B4-BE49-F238E27FC236}">
                      <a16:creationId xmlns:a16="http://schemas.microsoft.com/office/drawing/2014/main" id="{9DFCCED8-02D1-FC78-621B-53D884793076}"/>
                    </a:ext>
                  </a:extLst>
                </p:cNvPr>
                <p:cNvSpPr>
                  <a:spLocks/>
                </p:cNvSpPr>
                <p:nvPr/>
              </p:nvSpPr>
              <p:spPr bwMode="auto">
                <a:xfrm>
                  <a:off x="2991093" y="3824242"/>
                  <a:ext cx="177330" cy="103533"/>
                </a:xfrm>
                <a:custGeom>
                  <a:avLst/>
                  <a:gdLst/>
                  <a:ahLst/>
                  <a:cxnLst>
                    <a:cxn ang="0">
                      <a:pos x="6" y="2"/>
                    </a:cxn>
                    <a:cxn ang="0">
                      <a:pos x="2" y="6"/>
                    </a:cxn>
                    <a:cxn ang="0">
                      <a:pos x="0" y="11"/>
                    </a:cxn>
                    <a:cxn ang="0">
                      <a:pos x="6" y="14"/>
                    </a:cxn>
                    <a:cxn ang="0">
                      <a:pos x="9" y="15"/>
                    </a:cxn>
                    <a:cxn ang="0">
                      <a:pos x="9" y="17"/>
                    </a:cxn>
                    <a:cxn ang="0">
                      <a:pos x="10" y="18"/>
                    </a:cxn>
                    <a:cxn ang="0">
                      <a:pos x="11" y="20"/>
                    </a:cxn>
                    <a:cxn ang="0">
                      <a:pos x="13" y="19"/>
                    </a:cxn>
                    <a:cxn ang="0">
                      <a:pos x="14" y="17"/>
                    </a:cxn>
                    <a:cxn ang="0">
                      <a:pos x="16" y="15"/>
                    </a:cxn>
                    <a:cxn ang="0">
                      <a:pos x="18" y="13"/>
                    </a:cxn>
                    <a:cxn ang="0">
                      <a:pos x="20" y="14"/>
                    </a:cxn>
                    <a:cxn ang="0">
                      <a:pos x="23" y="9"/>
                    </a:cxn>
                    <a:cxn ang="0">
                      <a:pos x="25" y="9"/>
                    </a:cxn>
                    <a:cxn ang="0">
                      <a:pos x="30" y="8"/>
                    </a:cxn>
                    <a:cxn ang="0">
                      <a:pos x="33" y="7"/>
                    </a:cxn>
                    <a:cxn ang="0">
                      <a:pos x="31" y="5"/>
                    </a:cxn>
                    <a:cxn ang="0">
                      <a:pos x="28" y="2"/>
                    </a:cxn>
                    <a:cxn ang="0">
                      <a:pos x="23" y="1"/>
                    </a:cxn>
                    <a:cxn ang="0">
                      <a:pos x="20" y="1"/>
                    </a:cxn>
                    <a:cxn ang="0">
                      <a:pos x="18" y="1"/>
                    </a:cxn>
                    <a:cxn ang="0">
                      <a:pos x="16" y="2"/>
                    </a:cxn>
                    <a:cxn ang="0">
                      <a:pos x="11" y="2"/>
                    </a:cxn>
                    <a:cxn ang="0">
                      <a:pos x="9" y="1"/>
                    </a:cxn>
                    <a:cxn ang="0">
                      <a:pos x="6" y="2"/>
                    </a:cxn>
                  </a:cxnLst>
                  <a:rect l="0" t="0" r="r" b="b"/>
                  <a:pathLst>
                    <a:path w="33" h="20">
                      <a:moveTo>
                        <a:pt x="6" y="2"/>
                      </a:moveTo>
                      <a:cubicBezTo>
                        <a:pt x="5" y="3"/>
                        <a:pt x="3" y="6"/>
                        <a:pt x="2" y="6"/>
                      </a:cubicBezTo>
                      <a:cubicBezTo>
                        <a:pt x="1" y="7"/>
                        <a:pt x="3" y="10"/>
                        <a:pt x="0" y="11"/>
                      </a:cubicBezTo>
                      <a:cubicBezTo>
                        <a:pt x="4" y="12"/>
                        <a:pt x="5" y="15"/>
                        <a:pt x="6" y="14"/>
                      </a:cubicBezTo>
                      <a:cubicBezTo>
                        <a:pt x="6" y="14"/>
                        <a:pt x="9" y="13"/>
                        <a:pt x="9" y="15"/>
                      </a:cubicBezTo>
                      <a:cubicBezTo>
                        <a:pt x="9" y="16"/>
                        <a:pt x="9" y="17"/>
                        <a:pt x="9" y="17"/>
                      </a:cubicBezTo>
                      <a:cubicBezTo>
                        <a:pt x="10" y="18"/>
                        <a:pt x="9" y="16"/>
                        <a:pt x="10" y="18"/>
                      </a:cubicBezTo>
                      <a:cubicBezTo>
                        <a:pt x="11" y="20"/>
                        <a:pt x="12" y="19"/>
                        <a:pt x="11" y="20"/>
                      </a:cubicBezTo>
                      <a:cubicBezTo>
                        <a:pt x="13" y="20"/>
                        <a:pt x="13" y="20"/>
                        <a:pt x="13" y="19"/>
                      </a:cubicBezTo>
                      <a:cubicBezTo>
                        <a:pt x="14" y="17"/>
                        <a:pt x="15" y="19"/>
                        <a:pt x="14" y="17"/>
                      </a:cubicBezTo>
                      <a:cubicBezTo>
                        <a:pt x="14" y="14"/>
                        <a:pt x="14" y="15"/>
                        <a:pt x="16" y="15"/>
                      </a:cubicBezTo>
                      <a:cubicBezTo>
                        <a:pt x="17" y="15"/>
                        <a:pt x="17" y="12"/>
                        <a:pt x="18" y="13"/>
                      </a:cubicBezTo>
                      <a:cubicBezTo>
                        <a:pt x="19" y="15"/>
                        <a:pt x="20" y="15"/>
                        <a:pt x="20" y="14"/>
                      </a:cubicBezTo>
                      <a:cubicBezTo>
                        <a:pt x="19" y="13"/>
                        <a:pt x="23" y="10"/>
                        <a:pt x="23" y="9"/>
                      </a:cubicBezTo>
                      <a:cubicBezTo>
                        <a:pt x="24" y="8"/>
                        <a:pt x="24" y="8"/>
                        <a:pt x="25" y="9"/>
                      </a:cubicBezTo>
                      <a:cubicBezTo>
                        <a:pt x="25" y="9"/>
                        <a:pt x="29" y="9"/>
                        <a:pt x="30" y="8"/>
                      </a:cubicBezTo>
                      <a:cubicBezTo>
                        <a:pt x="31" y="7"/>
                        <a:pt x="32" y="7"/>
                        <a:pt x="33" y="7"/>
                      </a:cubicBezTo>
                      <a:cubicBezTo>
                        <a:pt x="33" y="7"/>
                        <a:pt x="32" y="6"/>
                        <a:pt x="31" y="5"/>
                      </a:cubicBezTo>
                      <a:cubicBezTo>
                        <a:pt x="29" y="4"/>
                        <a:pt x="29" y="4"/>
                        <a:pt x="28" y="2"/>
                      </a:cubicBezTo>
                      <a:cubicBezTo>
                        <a:pt x="27" y="1"/>
                        <a:pt x="24" y="0"/>
                        <a:pt x="23" y="1"/>
                      </a:cubicBezTo>
                      <a:cubicBezTo>
                        <a:pt x="22" y="1"/>
                        <a:pt x="21" y="1"/>
                        <a:pt x="20" y="1"/>
                      </a:cubicBezTo>
                      <a:cubicBezTo>
                        <a:pt x="19" y="0"/>
                        <a:pt x="18" y="0"/>
                        <a:pt x="18" y="1"/>
                      </a:cubicBezTo>
                      <a:cubicBezTo>
                        <a:pt x="19" y="1"/>
                        <a:pt x="17" y="2"/>
                        <a:pt x="16" y="2"/>
                      </a:cubicBezTo>
                      <a:cubicBezTo>
                        <a:pt x="14" y="2"/>
                        <a:pt x="12" y="1"/>
                        <a:pt x="11" y="2"/>
                      </a:cubicBezTo>
                      <a:cubicBezTo>
                        <a:pt x="10" y="2"/>
                        <a:pt x="10" y="1"/>
                        <a:pt x="9" y="1"/>
                      </a:cubicBezTo>
                      <a:cubicBezTo>
                        <a:pt x="8" y="1"/>
                        <a:pt x="8" y="3"/>
                        <a:pt x="6"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7" name="Freeform 20131">
                  <a:extLst>
                    <a:ext uri="{FF2B5EF4-FFF2-40B4-BE49-F238E27FC236}">
                      <a16:creationId xmlns:a16="http://schemas.microsoft.com/office/drawing/2014/main" id="{E5CC50F6-1826-36EF-93F1-ACBDB0F51896}"/>
                    </a:ext>
                  </a:extLst>
                </p:cNvPr>
                <p:cNvSpPr>
                  <a:spLocks/>
                </p:cNvSpPr>
                <p:nvPr/>
              </p:nvSpPr>
              <p:spPr bwMode="auto">
                <a:xfrm>
                  <a:off x="2975180" y="3881517"/>
                  <a:ext cx="68204" cy="41855"/>
                </a:xfrm>
                <a:custGeom>
                  <a:avLst/>
                  <a:gdLst/>
                  <a:ahLst/>
                  <a:cxnLst>
                    <a:cxn ang="0">
                      <a:pos x="3" y="0"/>
                    </a:cxn>
                    <a:cxn ang="0">
                      <a:pos x="9" y="3"/>
                    </a:cxn>
                    <a:cxn ang="0">
                      <a:pos x="12" y="4"/>
                    </a:cxn>
                    <a:cxn ang="0">
                      <a:pos x="12" y="6"/>
                    </a:cxn>
                    <a:cxn ang="0">
                      <a:pos x="12" y="7"/>
                    </a:cxn>
                    <a:cxn ang="0">
                      <a:pos x="9" y="8"/>
                    </a:cxn>
                    <a:cxn ang="0">
                      <a:pos x="8" y="8"/>
                    </a:cxn>
                    <a:cxn ang="0">
                      <a:pos x="2" y="6"/>
                    </a:cxn>
                    <a:cxn ang="0">
                      <a:pos x="0" y="4"/>
                    </a:cxn>
                    <a:cxn ang="0">
                      <a:pos x="3" y="0"/>
                    </a:cxn>
                    <a:cxn ang="0">
                      <a:pos x="3" y="0"/>
                    </a:cxn>
                  </a:cxnLst>
                  <a:rect l="0" t="0" r="r" b="b"/>
                  <a:pathLst>
                    <a:path w="13" h="8">
                      <a:moveTo>
                        <a:pt x="3" y="0"/>
                      </a:moveTo>
                      <a:cubicBezTo>
                        <a:pt x="7" y="1"/>
                        <a:pt x="8" y="4"/>
                        <a:pt x="9" y="3"/>
                      </a:cubicBezTo>
                      <a:cubicBezTo>
                        <a:pt x="9" y="3"/>
                        <a:pt x="12" y="2"/>
                        <a:pt x="12" y="4"/>
                      </a:cubicBezTo>
                      <a:cubicBezTo>
                        <a:pt x="12" y="5"/>
                        <a:pt x="12" y="6"/>
                        <a:pt x="12" y="6"/>
                      </a:cubicBezTo>
                      <a:cubicBezTo>
                        <a:pt x="11" y="6"/>
                        <a:pt x="11" y="7"/>
                        <a:pt x="12" y="7"/>
                      </a:cubicBezTo>
                      <a:cubicBezTo>
                        <a:pt x="13" y="7"/>
                        <a:pt x="10" y="8"/>
                        <a:pt x="9" y="8"/>
                      </a:cubicBezTo>
                      <a:cubicBezTo>
                        <a:pt x="7" y="6"/>
                        <a:pt x="9" y="8"/>
                        <a:pt x="8" y="8"/>
                      </a:cubicBezTo>
                      <a:cubicBezTo>
                        <a:pt x="7" y="8"/>
                        <a:pt x="4" y="6"/>
                        <a:pt x="2" y="6"/>
                      </a:cubicBezTo>
                      <a:cubicBezTo>
                        <a:pt x="0" y="6"/>
                        <a:pt x="1" y="5"/>
                        <a:pt x="0" y="4"/>
                      </a:cubicBezTo>
                      <a:cubicBezTo>
                        <a:pt x="0" y="2"/>
                        <a:pt x="3" y="2"/>
                        <a:pt x="3" y="0"/>
                      </a:cubicBezTo>
                      <a:cubicBezTo>
                        <a:pt x="2" y="0"/>
                        <a:pt x="3" y="0"/>
                        <a:pt x="3"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8" name="Freeform 20132">
                  <a:extLst>
                    <a:ext uri="{FF2B5EF4-FFF2-40B4-BE49-F238E27FC236}">
                      <a16:creationId xmlns:a16="http://schemas.microsoft.com/office/drawing/2014/main" id="{EB2E7545-8D1E-2366-F728-91F343044128}"/>
                    </a:ext>
                  </a:extLst>
                </p:cNvPr>
                <p:cNvSpPr>
                  <a:spLocks/>
                </p:cNvSpPr>
                <p:nvPr/>
              </p:nvSpPr>
              <p:spPr bwMode="auto">
                <a:xfrm>
                  <a:off x="2916069" y="3766967"/>
                  <a:ext cx="106851" cy="136577"/>
                </a:xfrm>
                <a:custGeom>
                  <a:avLst/>
                  <a:gdLst/>
                  <a:ahLst/>
                  <a:cxnLst>
                    <a:cxn ang="0">
                      <a:pos x="16" y="0"/>
                    </a:cxn>
                    <a:cxn ang="0">
                      <a:pos x="16" y="12"/>
                    </a:cxn>
                    <a:cxn ang="0">
                      <a:pos x="17" y="12"/>
                    </a:cxn>
                    <a:cxn ang="0">
                      <a:pos x="19" y="13"/>
                    </a:cxn>
                    <a:cxn ang="0">
                      <a:pos x="19" y="12"/>
                    </a:cxn>
                    <a:cxn ang="0">
                      <a:pos x="20" y="13"/>
                    </a:cxn>
                    <a:cxn ang="0">
                      <a:pos x="16" y="17"/>
                    </a:cxn>
                    <a:cxn ang="0">
                      <a:pos x="14" y="22"/>
                    </a:cxn>
                    <a:cxn ang="0">
                      <a:pos x="14" y="22"/>
                    </a:cxn>
                    <a:cxn ang="0">
                      <a:pos x="11" y="26"/>
                    </a:cxn>
                    <a:cxn ang="0">
                      <a:pos x="6" y="25"/>
                    </a:cxn>
                    <a:cxn ang="0">
                      <a:pos x="0" y="21"/>
                    </a:cxn>
                    <a:cxn ang="0">
                      <a:pos x="0" y="19"/>
                    </a:cxn>
                    <a:cxn ang="0">
                      <a:pos x="1" y="17"/>
                    </a:cxn>
                    <a:cxn ang="0">
                      <a:pos x="0" y="16"/>
                    </a:cxn>
                    <a:cxn ang="0">
                      <a:pos x="2" y="11"/>
                    </a:cxn>
                    <a:cxn ang="0">
                      <a:pos x="9" y="11"/>
                    </a:cxn>
                    <a:cxn ang="0">
                      <a:pos x="8" y="8"/>
                    </a:cxn>
                    <a:cxn ang="0">
                      <a:pos x="5" y="5"/>
                    </a:cxn>
                    <a:cxn ang="0">
                      <a:pos x="4" y="4"/>
                    </a:cxn>
                    <a:cxn ang="0">
                      <a:pos x="6" y="4"/>
                    </a:cxn>
                    <a:cxn ang="0">
                      <a:pos x="6" y="0"/>
                    </a:cxn>
                    <a:cxn ang="0">
                      <a:pos x="16" y="0"/>
                    </a:cxn>
                  </a:cxnLst>
                  <a:rect l="0" t="0" r="r" b="b"/>
                  <a:pathLst>
                    <a:path w="20" h="26">
                      <a:moveTo>
                        <a:pt x="16" y="0"/>
                      </a:moveTo>
                      <a:cubicBezTo>
                        <a:pt x="16" y="12"/>
                        <a:pt x="16" y="12"/>
                        <a:pt x="16" y="12"/>
                      </a:cubicBezTo>
                      <a:cubicBezTo>
                        <a:pt x="17" y="12"/>
                        <a:pt x="17" y="12"/>
                        <a:pt x="17" y="12"/>
                      </a:cubicBezTo>
                      <a:cubicBezTo>
                        <a:pt x="18" y="13"/>
                        <a:pt x="18" y="14"/>
                        <a:pt x="19" y="13"/>
                      </a:cubicBezTo>
                      <a:cubicBezTo>
                        <a:pt x="19" y="13"/>
                        <a:pt x="19" y="13"/>
                        <a:pt x="19" y="12"/>
                      </a:cubicBezTo>
                      <a:cubicBezTo>
                        <a:pt x="18" y="12"/>
                        <a:pt x="19" y="11"/>
                        <a:pt x="20" y="13"/>
                      </a:cubicBezTo>
                      <a:cubicBezTo>
                        <a:pt x="19" y="14"/>
                        <a:pt x="17" y="17"/>
                        <a:pt x="16" y="17"/>
                      </a:cubicBezTo>
                      <a:cubicBezTo>
                        <a:pt x="15" y="18"/>
                        <a:pt x="17" y="21"/>
                        <a:pt x="14" y="22"/>
                      </a:cubicBezTo>
                      <a:cubicBezTo>
                        <a:pt x="14" y="22"/>
                        <a:pt x="13" y="22"/>
                        <a:pt x="14" y="22"/>
                      </a:cubicBezTo>
                      <a:cubicBezTo>
                        <a:pt x="14" y="24"/>
                        <a:pt x="11" y="24"/>
                        <a:pt x="11" y="26"/>
                      </a:cubicBezTo>
                      <a:cubicBezTo>
                        <a:pt x="9" y="25"/>
                        <a:pt x="8" y="24"/>
                        <a:pt x="6" y="25"/>
                      </a:cubicBezTo>
                      <a:cubicBezTo>
                        <a:pt x="4" y="25"/>
                        <a:pt x="4" y="25"/>
                        <a:pt x="0" y="21"/>
                      </a:cubicBezTo>
                      <a:cubicBezTo>
                        <a:pt x="0" y="21"/>
                        <a:pt x="0" y="20"/>
                        <a:pt x="0" y="19"/>
                      </a:cubicBezTo>
                      <a:cubicBezTo>
                        <a:pt x="0" y="18"/>
                        <a:pt x="1" y="17"/>
                        <a:pt x="1" y="17"/>
                      </a:cubicBezTo>
                      <a:cubicBezTo>
                        <a:pt x="0" y="16"/>
                        <a:pt x="0" y="16"/>
                        <a:pt x="0" y="16"/>
                      </a:cubicBezTo>
                      <a:cubicBezTo>
                        <a:pt x="2" y="11"/>
                        <a:pt x="2" y="11"/>
                        <a:pt x="2" y="11"/>
                      </a:cubicBezTo>
                      <a:cubicBezTo>
                        <a:pt x="9" y="11"/>
                        <a:pt x="9" y="11"/>
                        <a:pt x="9" y="11"/>
                      </a:cubicBezTo>
                      <a:cubicBezTo>
                        <a:pt x="10" y="7"/>
                        <a:pt x="8" y="10"/>
                        <a:pt x="8" y="8"/>
                      </a:cubicBezTo>
                      <a:cubicBezTo>
                        <a:pt x="7" y="6"/>
                        <a:pt x="6" y="6"/>
                        <a:pt x="5" y="5"/>
                      </a:cubicBezTo>
                      <a:cubicBezTo>
                        <a:pt x="5" y="4"/>
                        <a:pt x="4" y="4"/>
                        <a:pt x="4" y="4"/>
                      </a:cubicBezTo>
                      <a:cubicBezTo>
                        <a:pt x="6" y="4"/>
                        <a:pt x="6" y="4"/>
                        <a:pt x="6" y="4"/>
                      </a:cubicBezTo>
                      <a:cubicBezTo>
                        <a:pt x="6" y="0"/>
                        <a:pt x="6" y="0"/>
                        <a:pt x="6" y="0"/>
                      </a:cubicBezTo>
                      <a:lnTo>
                        <a:pt x="16" y="0"/>
                      </a:ln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59" name="Freeform 20133">
                  <a:extLst>
                    <a:ext uri="{FF2B5EF4-FFF2-40B4-BE49-F238E27FC236}">
                      <a16:creationId xmlns:a16="http://schemas.microsoft.com/office/drawing/2014/main" id="{AEB4AD79-81DF-A9DF-45FC-39117B854952}"/>
                    </a:ext>
                  </a:extLst>
                </p:cNvPr>
                <p:cNvSpPr>
                  <a:spLocks noEditPoints="1"/>
                </p:cNvSpPr>
                <p:nvPr/>
              </p:nvSpPr>
              <p:spPr bwMode="auto">
                <a:xfrm>
                  <a:off x="2925167" y="4308868"/>
                  <a:ext cx="463788" cy="215879"/>
                </a:xfrm>
                <a:custGeom>
                  <a:avLst/>
                  <a:gdLst/>
                  <a:ahLst/>
                  <a:cxnLst>
                    <a:cxn ang="0">
                      <a:pos x="67" y="0"/>
                    </a:cxn>
                    <a:cxn ang="0">
                      <a:pos x="73" y="4"/>
                    </a:cxn>
                    <a:cxn ang="0">
                      <a:pos x="75" y="6"/>
                    </a:cxn>
                    <a:cxn ang="0">
                      <a:pos x="80" y="7"/>
                    </a:cxn>
                    <a:cxn ang="0">
                      <a:pos x="82" y="7"/>
                    </a:cxn>
                    <a:cxn ang="0">
                      <a:pos x="86" y="9"/>
                    </a:cxn>
                    <a:cxn ang="0">
                      <a:pos x="84" y="20"/>
                    </a:cxn>
                    <a:cxn ang="0">
                      <a:pos x="70" y="31"/>
                    </a:cxn>
                    <a:cxn ang="0">
                      <a:pos x="67" y="39"/>
                    </a:cxn>
                    <a:cxn ang="0">
                      <a:pos x="63" y="37"/>
                    </a:cxn>
                    <a:cxn ang="0">
                      <a:pos x="59" y="36"/>
                    </a:cxn>
                    <a:cxn ang="0">
                      <a:pos x="60" y="30"/>
                    </a:cxn>
                    <a:cxn ang="0">
                      <a:pos x="62" y="25"/>
                    </a:cxn>
                    <a:cxn ang="0">
                      <a:pos x="58" y="25"/>
                    </a:cxn>
                    <a:cxn ang="0">
                      <a:pos x="57" y="17"/>
                    </a:cxn>
                    <a:cxn ang="0">
                      <a:pos x="59" y="12"/>
                    </a:cxn>
                    <a:cxn ang="0">
                      <a:pos x="61" y="5"/>
                    </a:cxn>
                    <a:cxn ang="0">
                      <a:pos x="67" y="0"/>
                    </a:cxn>
                    <a:cxn ang="0">
                      <a:pos x="4" y="15"/>
                    </a:cxn>
                    <a:cxn ang="0">
                      <a:pos x="5" y="13"/>
                    </a:cxn>
                    <a:cxn ang="0">
                      <a:pos x="4" y="11"/>
                    </a:cxn>
                    <a:cxn ang="0">
                      <a:pos x="3" y="9"/>
                    </a:cxn>
                    <a:cxn ang="0">
                      <a:pos x="2" y="8"/>
                    </a:cxn>
                    <a:cxn ang="0">
                      <a:pos x="1" y="9"/>
                    </a:cxn>
                    <a:cxn ang="0">
                      <a:pos x="2" y="11"/>
                    </a:cxn>
                    <a:cxn ang="0">
                      <a:pos x="3" y="13"/>
                    </a:cxn>
                    <a:cxn ang="0">
                      <a:pos x="2" y="15"/>
                    </a:cxn>
                    <a:cxn ang="0">
                      <a:pos x="4" y="15"/>
                    </a:cxn>
                    <a:cxn ang="0">
                      <a:pos x="8" y="12"/>
                    </a:cxn>
                    <a:cxn ang="0">
                      <a:pos x="7" y="14"/>
                    </a:cxn>
                    <a:cxn ang="0">
                      <a:pos x="8" y="12"/>
                    </a:cxn>
                    <a:cxn ang="0">
                      <a:pos x="13" y="13"/>
                    </a:cxn>
                    <a:cxn ang="0">
                      <a:pos x="11" y="15"/>
                    </a:cxn>
                    <a:cxn ang="0">
                      <a:pos x="13" y="13"/>
                    </a:cxn>
                    <a:cxn ang="0">
                      <a:pos x="6" y="11"/>
                    </a:cxn>
                    <a:cxn ang="0">
                      <a:pos x="5" y="10"/>
                    </a:cxn>
                    <a:cxn ang="0">
                      <a:pos x="6" y="11"/>
                    </a:cxn>
                    <a:cxn ang="0">
                      <a:pos x="1" y="12"/>
                    </a:cxn>
                    <a:cxn ang="0">
                      <a:pos x="1" y="11"/>
                    </a:cxn>
                    <a:cxn ang="0">
                      <a:pos x="1" y="12"/>
                    </a:cxn>
                    <a:cxn ang="0">
                      <a:pos x="7" y="17"/>
                    </a:cxn>
                    <a:cxn ang="0">
                      <a:pos x="7" y="17"/>
                    </a:cxn>
                    <a:cxn ang="0">
                      <a:pos x="7" y="17"/>
                    </a:cxn>
                    <a:cxn ang="0">
                      <a:pos x="7" y="7"/>
                    </a:cxn>
                    <a:cxn ang="0">
                      <a:pos x="6" y="7"/>
                    </a:cxn>
                    <a:cxn ang="0">
                      <a:pos x="7" y="7"/>
                    </a:cxn>
                  </a:cxnLst>
                  <a:rect l="0" t="0" r="r" b="b"/>
                  <a:pathLst>
                    <a:path w="86" h="41">
                      <a:moveTo>
                        <a:pt x="67" y="0"/>
                      </a:moveTo>
                      <a:cubicBezTo>
                        <a:pt x="71" y="3"/>
                        <a:pt x="72" y="4"/>
                        <a:pt x="73" y="4"/>
                      </a:cubicBezTo>
                      <a:cubicBezTo>
                        <a:pt x="73" y="4"/>
                        <a:pt x="75" y="5"/>
                        <a:pt x="75" y="6"/>
                      </a:cubicBezTo>
                      <a:cubicBezTo>
                        <a:pt x="75" y="7"/>
                        <a:pt x="80" y="8"/>
                        <a:pt x="80" y="7"/>
                      </a:cubicBezTo>
                      <a:cubicBezTo>
                        <a:pt x="80" y="6"/>
                        <a:pt x="81" y="5"/>
                        <a:pt x="82" y="7"/>
                      </a:cubicBezTo>
                      <a:cubicBezTo>
                        <a:pt x="83" y="9"/>
                        <a:pt x="84" y="9"/>
                        <a:pt x="86" y="9"/>
                      </a:cubicBezTo>
                      <a:cubicBezTo>
                        <a:pt x="86" y="14"/>
                        <a:pt x="86" y="15"/>
                        <a:pt x="84" y="20"/>
                      </a:cubicBezTo>
                      <a:cubicBezTo>
                        <a:pt x="81" y="24"/>
                        <a:pt x="73" y="26"/>
                        <a:pt x="70" y="31"/>
                      </a:cubicBezTo>
                      <a:cubicBezTo>
                        <a:pt x="67" y="37"/>
                        <a:pt x="69" y="37"/>
                        <a:pt x="67" y="39"/>
                      </a:cubicBezTo>
                      <a:cubicBezTo>
                        <a:pt x="65" y="41"/>
                        <a:pt x="65" y="37"/>
                        <a:pt x="63" y="37"/>
                      </a:cubicBezTo>
                      <a:cubicBezTo>
                        <a:pt x="60" y="36"/>
                        <a:pt x="59" y="38"/>
                        <a:pt x="59" y="36"/>
                      </a:cubicBezTo>
                      <a:cubicBezTo>
                        <a:pt x="58" y="34"/>
                        <a:pt x="62" y="34"/>
                        <a:pt x="60" y="30"/>
                      </a:cubicBezTo>
                      <a:cubicBezTo>
                        <a:pt x="62" y="30"/>
                        <a:pt x="62" y="27"/>
                        <a:pt x="62" y="25"/>
                      </a:cubicBezTo>
                      <a:cubicBezTo>
                        <a:pt x="62" y="23"/>
                        <a:pt x="61" y="28"/>
                        <a:pt x="58" y="25"/>
                      </a:cubicBezTo>
                      <a:cubicBezTo>
                        <a:pt x="55" y="22"/>
                        <a:pt x="58" y="24"/>
                        <a:pt x="57" y="17"/>
                      </a:cubicBezTo>
                      <a:cubicBezTo>
                        <a:pt x="56" y="13"/>
                        <a:pt x="59" y="16"/>
                        <a:pt x="59" y="12"/>
                      </a:cubicBezTo>
                      <a:cubicBezTo>
                        <a:pt x="59" y="9"/>
                        <a:pt x="62" y="10"/>
                        <a:pt x="61" y="5"/>
                      </a:cubicBezTo>
                      <a:cubicBezTo>
                        <a:pt x="61" y="1"/>
                        <a:pt x="68" y="3"/>
                        <a:pt x="67" y="0"/>
                      </a:cubicBezTo>
                      <a:close/>
                      <a:moveTo>
                        <a:pt x="4" y="15"/>
                      </a:moveTo>
                      <a:cubicBezTo>
                        <a:pt x="5" y="15"/>
                        <a:pt x="5" y="14"/>
                        <a:pt x="5" y="13"/>
                      </a:cubicBezTo>
                      <a:cubicBezTo>
                        <a:pt x="4" y="12"/>
                        <a:pt x="5" y="12"/>
                        <a:pt x="4" y="11"/>
                      </a:cubicBezTo>
                      <a:cubicBezTo>
                        <a:pt x="3" y="11"/>
                        <a:pt x="3" y="10"/>
                        <a:pt x="3" y="9"/>
                      </a:cubicBezTo>
                      <a:cubicBezTo>
                        <a:pt x="2" y="8"/>
                        <a:pt x="2" y="7"/>
                        <a:pt x="2" y="8"/>
                      </a:cubicBezTo>
                      <a:cubicBezTo>
                        <a:pt x="1" y="9"/>
                        <a:pt x="1" y="9"/>
                        <a:pt x="1" y="9"/>
                      </a:cubicBezTo>
                      <a:cubicBezTo>
                        <a:pt x="2" y="9"/>
                        <a:pt x="2" y="10"/>
                        <a:pt x="2" y="11"/>
                      </a:cubicBezTo>
                      <a:cubicBezTo>
                        <a:pt x="3" y="12"/>
                        <a:pt x="4" y="12"/>
                        <a:pt x="3" y="13"/>
                      </a:cubicBezTo>
                      <a:cubicBezTo>
                        <a:pt x="3" y="13"/>
                        <a:pt x="1" y="14"/>
                        <a:pt x="2" y="15"/>
                      </a:cubicBezTo>
                      <a:cubicBezTo>
                        <a:pt x="2" y="15"/>
                        <a:pt x="2" y="16"/>
                        <a:pt x="4" y="15"/>
                      </a:cubicBezTo>
                      <a:close/>
                      <a:moveTo>
                        <a:pt x="8" y="12"/>
                      </a:moveTo>
                      <a:cubicBezTo>
                        <a:pt x="7" y="11"/>
                        <a:pt x="6" y="13"/>
                        <a:pt x="7" y="14"/>
                      </a:cubicBezTo>
                      <a:cubicBezTo>
                        <a:pt x="8" y="14"/>
                        <a:pt x="9" y="12"/>
                        <a:pt x="8" y="12"/>
                      </a:cubicBezTo>
                      <a:close/>
                      <a:moveTo>
                        <a:pt x="13" y="13"/>
                      </a:moveTo>
                      <a:cubicBezTo>
                        <a:pt x="13" y="13"/>
                        <a:pt x="11" y="15"/>
                        <a:pt x="11" y="15"/>
                      </a:cubicBezTo>
                      <a:cubicBezTo>
                        <a:pt x="13" y="15"/>
                        <a:pt x="13" y="14"/>
                        <a:pt x="13" y="13"/>
                      </a:cubicBezTo>
                      <a:close/>
                      <a:moveTo>
                        <a:pt x="6" y="11"/>
                      </a:moveTo>
                      <a:cubicBezTo>
                        <a:pt x="7" y="10"/>
                        <a:pt x="5" y="9"/>
                        <a:pt x="5" y="10"/>
                      </a:cubicBezTo>
                      <a:cubicBezTo>
                        <a:pt x="5" y="11"/>
                        <a:pt x="6" y="12"/>
                        <a:pt x="6" y="11"/>
                      </a:cubicBezTo>
                      <a:close/>
                      <a:moveTo>
                        <a:pt x="1" y="12"/>
                      </a:moveTo>
                      <a:cubicBezTo>
                        <a:pt x="3" y="12"/>
                        <a:pt x="2" y="10"/>
                        <a:pt x="1" y="11"/>
                      </a:cubicBezTo>
                      <a:cubicBezTo>
                        <a:pt x="0" y="11"/>
                        <a:pt x="0" y="12"/>
                        <a:pt x="1" y="12"/>
                      </a:cubicBezTo>
                      <a:close/>
                      <a:moveTo>
                        <a:pt x="7" y="17"/>
                      </a:moveTo>
                      <a:cubicBezTo>
                        <a:pt x="8" y="17"/>
                        <a:pt x="6" y="16"/>
                        <a:pt x="7" y="17"/>
                      </a:cubicBezTo>
                      <a:cubicBezTo>
                        <a:pt x="7" y="18"/>
                        <a:pt x="7" y="18"/>
                        <a:pt x="7" y="17"/>
                      </a:cubicBezTo>
                      <a:close/>
                      <a:moveTo>
                        <a:pt x="7" y="7"/>
                      </a:moveTo>
                      <a:cubicBezTo>
                        <a:pt x="7" y="6"/>
                        <a:pt x="6" y="7"/>
                        <a:pt x="6" y="7"/>
                      </a:cubicBezTo>
                      <a:cubicBezTo>
                        <a:pt x="7" y="7"/>
                        <a:pt x="7" y="7"/>
                        <a:pt x="7" y="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0" name="Freeform 20134">
                  <a:extLst>
                    <a:ext uri="{FF2B5EF4-FFF2-40B4-BE49-F238E27FC236}">
                      <a16:creationId xmlns:a16="http://schemas.microsoft.com/office/drawing/2014/main" id="{95DD90AC-F6E5-8C60-0B98-BA8EB1D6B779}"/>
                    </a:ext>
                  </a:extLst>
                </p:cNvPr>
                <p:cNvSpPr>
                  <a:spLocks/>
                </p:cNvSpPr>
                <p:nvPr/>
              </p:nvSpPr>
              <p:spPr bwMode="auto">
                <a:xfrm>
                  <a:off x="3302559" y="3740535"/>
                  <a:ext cx="63655" cy="30838"/>
                </a:xfrm>
                <a:custGeom>
                  <a:avLst/>
                  <a:gdLst/>
                  <a:ahLst/>
                  <a:cxnLst>
                    <a:cxn ang="0">
                      <a:pos x="0" y="1"/>
                    </a:cxn>
                    <a:cxn ang="0">
                      <a:pos x="6" y="1"/>
                    </a:cxn>
                    <a:cxn ang="0">
                      <a:pos x="11" y="4"/>
                    </a:cxn>
                    <a:cxn ang="0">
                      <a:pos x="8" y="4"/>
                    </a:cxn>
                    <a:cxn ang="0">
                      <a:pos x="5" y="5"/>
                    </a:cxn>
                    <a:cxn ang="0">
                      <a:pos x="1" y="3"/>
                    </a:cxn>
                    <a:cxn ang="0">
                      <a:pos x="0" y="1"/>
                    </a:cxn>
                  </a:cxnLst>
                  <a:rect l="0" t="0" r="r" b="b"/>
                  <a:pathLst>
                    <a:path w="12" h="6">
                      <a:moveTo>
                        <a:pt x="0" y="1"/>
                      </a:moveTo>
                      <a:cubicBezTo>
                        <a:pt x="1" y="0"/>
                        <a:pt x="3" y="0"/>
                        <a:pt x="6" y="1"/>
                      </a:cubicBezTo>
                      <a:cubicBezTo>
                        <a:pt x="10" y="2"/>
                        <a:pt x="11" y="2"/>
                        <a:pt x="11" y="4"/>
                      </a:cubicBezTo>
                      <a:cubicBezTo>
                        <a:pt x="12" y="5"/>
                        <a:pt x="10" y="4"/>
                        <a:pt x="8" y="4"/>
                      </a:cubicBezTo>
                      <a:cubicBezTo>
                        <a:pt x="6" y="4"/>
                        <a:pt x="8" y="6"/>
                        <a:pt x="5" y="5"/>
                      </a:cubicBezTo>
                      <a:cubicBezTo>
                        <a:pt x="1" y="4"/>
                        <a:pt x="3" y="3"/>
                        <a:pt x="1" y="3"/>
                      </a:cubicBezTo>
                      <a:cubicBezTo>
                        <a:pt x="0" y="2"/>
                        <a:pt x="0" y="2"/>
                        <a:pt x="0"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1" name="Freeform 20135">
                  <a:extLst>
                    <a:ext uri="{FF2B5EF4-FFF2-40B4-BE49-F238E27FC236}">
                      <a16:creationId xmlns:a16="http://schemas.microsoft.com/office/drawing/2014/main" id="{3C0C2B96-4F5F-BDE7-676F-C8B084B56EB7}"/>
                    </a:ext>
                  </a:extLst>
                </p:cNvPr>
                <p:cNvSpPr>
                  <a:spLocks/>
                </p:cNvSpPr>
                <p:nvPr/>
              </p:nvSpPr>
              <p:spPr bwMode="auto">
                <a:xfrm>
                  <a:off x="3479890" y="3689870"/>
                  <a:ext cx="106851" cy="88114"/>
                </a:xfrm>
                <a:custGeom>
                  <a:avLst/>
                  <a:gdLst/>
                  <a:ahLst/>
                  <a:cxnLst>
                    <a:cxn ang="0">
                      <a:pos x="2" y="2"/>
                    </a:cxn>
                    <a:cxn ang="0">
                      <a:pos x="1" y="9"/>
                    </a:cxn>
                    <a:cxn ang="0">
                      <a:pos x="2" y="13"/>
                    </a:cxn>
                    <a:cxn ang="0">
                      <a:pos x="5" y="13"/>
                    </a:cxn>
                    <a:cxn ang="0">
                      <a:pos x="8" y="11"/>
                    </a:cxn>
                    <a:cxn ang="0">
                      <a:pos x="10" y="11"/>
                    </a:cxn>
                    <a:cxn ang="0">
                      <a:pos x="17" y="12"/>
                    </a:cxn>
                    <a:cxn ang="0">
                      <a:pos x="19" y="9"/>
                    </a:cxn>
                    <a:cxn ang="0">
                      <a:pos x="16" y="7"/>
                    </a:cxn>
                    <a:cxn ang="0">
                      <a:pos x="14" y="6"/>
                    </a:cxn>
                    <a:cxn ang="0">
                      <a:pos x="13" y="5"/>
                    </a:cxn>
                    <a:cxn ang="0">
                      <a:pos x="10" y="3"/>
                    </a:cxn>
                    <a:cxn ang="0">
                      <a:pos x="5" y="1"/>
                    </a:cxn>
                    <a:cxn ang="0">
                      <a:pos x="2" y="2"/>
                    </a:cxn>
                  </a:cxnLst>
                  <a:rect l="0" t="0" r="r" b="b"/>
                  <a:pathLst>
                    <a:path w="20" h="17">
                      <a:moveTo>
                        <a:pt x="2" y="2"/>
                      </a:moveTo>
                      <a:cubicBezTo>
                        <a:pt x="1" y="5"/>
                        <a:pt x="3" y="7"/>
                        <a:pt x="1" y="9"/>
                      </a:cubicBezTo>
                      <a:cubicBezTo>
                        <a:pt x="0" y="11"/>
                        <a:pt x="2" y="10"/>
                        <a:pt x="2" y="13"/>
                      </a:cubicBezTo>
                      <a:cubicBezTo>
                        <a:pt x="3" y="17"/>
                        <a:pt x="4" y="15"/>
                        <a:pt x="5" y="13"/>
                      </a:cubicBezTo>
                      <a:cubicBezTo>
                        <a:pt x="6" y="11"/>
                        <a:pt x="7" y="10"/>
                        <a:pt x="8" y="11"/>
                      </a:cubicBezTo>
                      <a:cubicBezTo>
                        <a:pt x="8" y="13"/>
                        <a:pt x="9" y="13"/>
                        <a:pt x="10" y="11"/>
                      </a:cubicBezTo>
                      <a:cubicBezTo>
                        <a:pt x="12" y="10"/>
                        <a:pt x="16" y="11"/>
                        <a:pt x="17" y="12"/>
                      </a:cubicBezTo>
                      <a:cubicBezTo>
                        <a:pt x="18" y="13"/>
                        <a:pt x="20" y="10"/>
                        <a:pt x="19" y="9"/>
                      </a:cubicBezTo>
                      <a:cubicBezTo>
                        <a:pt x="17" y="8"/>
                        <a:pt x="17" y="7"/>
                        <a:pt x="16" y="7"/>
                      </a:cubicBezTo>
                      <a:cubicBezTo>
                        <a:pt x="14" y="7"/>
                        <a:pt x="13" y="6"/>
                        <a:pt x="14" y="6"/>
                      </a:cubicBezTo>
                      <a:cubicBezTo>
                        <a:pt x="16" y="6"/>
                        <a:pt x="15" y="4"/>
                        <a:pt x="13" y="5"/>
                      </a:cubicBezTo>
                      <a:cubicBezTo>
                        <a:pt x="10" y="6"/>
                        <a:pt x="12" y="2"/>
                        <a:pt x="10" y="3"/>
                      </a:cubicBezTo>
                      <a:cubicBezTo>
                        <a:pt x="9" y="4"/>
                        <a:pt x="6" y="0"/>
                        <a:pt x="5" y="1"/>
                      </a:cubicBezTo>
                      <a:cubicBezTo>
                        <a:pt x="4" y="2"/>
                        <a:pt x="3" y="0"/>
                        <a:pt x="2"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2" name="Freeform 20136">
                  <a:extLst>
                    <a:ext uri="{FF2B5EF4-FFF2-40B4-BE49-F238E27FC236}">
                      <a16:creationId xmlns:a16="http://schemas.microsoft.com/office/drawing/2014/main" id="{0ED9DE1F-C8DC-A803-C5A7-51C01A0BDA0C}"/>
                    </a:ext>
                  </a:extLst>
                </p:cNvPr>
                <p:cNvSpPr>
                  <a:spLocks/>
                </p:cNvSpPr>
                <p:nvPr/>
              </p:nvSpPr>
              <p:spPr bwMode="auto">
                <a:xfrm>
                  <a:off x="7733541" y="3328599"/>
                  <a:ext cx="236440" cy="151998"/>
                </a:xfrm>
                <a:custGeom>
                  <a:avLst/>
                  <a:gdLst/>
                  <a:ahLst/>
                  <a:cxnLst>
                    <a:cxn ang="0">
                      <a:pos x="6" y="2"/>
                    </a:cxn>
                    <a:cxn ang="0">
                      <a:pos x="2" y="7"/>
                    </a:cxn>
                    <a:cxn ang="0">
                      <a:pos x="2" y="10"/>
                    </a:cxn>
                    <a:cxn ang="0">
                      <a:pos x="4" y="13"/>
                    </a:cxn>
                    <a:cxn ang="0">
                      <a:pos x="9" y="17"/>
                    </a:cxn>
                    <a:cxn ang="0">
                      <a:pos x="13" y="19"/>
                    </a:cxn>
                    <a:cxn ang="0">
                      <a:pos x="15" y="20"/>
                    </a:cxn>
                    <a:cxn ang="0">
                      <a:pos x="21" y="21"/>
                    </a:cxn>
                    <a:cxn ang="0">
                      <a:pos x="24" y="21"/>
                    </a:cxn>
                    <a:cxn ang="0">
                      <a:pos x="26" y="24"/>
                    </a:cxn>
                    <a:cxn ang="0">
                      <a:pos x="29" y="25"/>
                    </a:cxn>
                    <a:cxn ang="0">
                      <a:pos x="32" y="26"/>
                    </a:cxn>
                    <a:cxn ang="0">
                      <a:pos x="37" y="27"/>
                    </a:cxn>
                    <a:cxn ang="0">
                      <a:pos x="40" y="28"/>
                    </a:cxn>
                    <a:cxn ang="0">
                      <a:pos x="43" y="27"/>
                    </a:cxn>
                    <a:cxn ang="0">
                      <a:pos x="43" y="21"/>
                    </a:cxn>
                    <a:cxn ang="0">
                      <a:pos x="43" y="18"/>
                    </a:cxn>
                    <a:cxn ang="0">
                      <a:pos x="41" y="18"/>
                    </a:cxn>
                    <a:cxn ang="0">
                      <a:pos x="39" y="18"/>
                    </a:cxn>
                    <a:cxn ang="0">
                      <a:pos x="35" y="17"/>
                    </a:cxn>
                    <a:cxn ang="0">
                      <a:pos x="33" y="17"/>
                    </a:cxn>
                    <a:cxn ang="0">
                      <a:pos x="32" y="18"/>
                    </a:cxn>
                    <a:cxn ang="0">
                      <a:pos x="30" y="15"/>
                    </a:cxn>
                    <a:cxn ang="0">
                      <a:pos x="28" y="14"/>
                    </a:cxn>
                    <a:cxn ang="0">
                      <a:pos x="27" y="13"/>
                    </a:cxn>
                    <a:cxn ang="0">
                      <a:pos x="23" y="10"/>
                    </a:cxn>
                    <a:cxn ang="0">
                      <a:pos x="20" y="9"/>
                    </a:cxn>
                    <a:cxn ang="0">
                      <a:pos x="17" y="6"/>
                    </a:cxn>
                    <a:cxn ang="0">
                      <a:pos x="13" y="4"/>
                    </a:cxn>
                    <a:cxn ang="0">
                      <a:pos x="10" y="1"/>
                    </a:cxn>
                    <a:cxn ang="0">
                      <a:pos x="6" y="2"/>
                    </a:cxn>
                  </a:cxnLst>
                  <a:rect l="0" t="0" r="r" b="b"/>
                  <a:pathLst>
                    <a:path w="44" h="29">
                      <a:moveTo>
                        <a:pt x="6" y="2"/>
                      </a:moveTo>
                      <a:cubicBezTo>
                        <a:pt x="1" y="5"/>
                        <a:pt x="4" y="6"/>
                        <a:pt x="2" y="7"/>
                      </a:cubicBezTo>
                      <a:cubicBezTo>
                        <a:pt x="1" y="9"/>
                        <a:pt x="3" y="9"/>
                        <a:pt x="2" y="10"/>
                      </a:cubicBezTo>
                      <a:cubicBezTo>
                        <a:pt x="0" y="11"/>
                        <a:pt x="3" y="14"/>
                        <a:pt x="4" y="13"/>
                      </a:cubicBezTo>
                      <a:cubicBezTo>
                        <a:pt x="4" y="11"/>
                        <a:pt x="7" y="15"/>
                        <a:pt x="9" y="17"/>
                      </a:cubicBezTo>
                      <a:cubicBezTo>
                        <a:pt x="12" y="19"/>
                        <a:pt x="10" y="16"/>
                        <a:pt x="13" y="19"/>
                      </a:cubicBezTo>
                      <a:cubicBezTo>
                        <a:pt x="15" y="21"/>
                        <a:pt x="14" y="18"/>
                        <a:pt x="15" y="20"/>
                      </a:cubicBezTo>
                      <a:cubicBezTo>
                        <a:pt x="16" y="22"/>
                        <a:pt x="19" y="20"/>
                        <a:pt x="21" y="21"/>
                      </a:cubicBezTo>
                      <a:cubicBezTo>
                        <a:pt x="22" y="22"/>
                        <a:pt x="21" y="20"/>
                        <a:pt x="24" y="21"/>
                      </a:cubicBezTo>
                      <a:cubicBezTo>
                        <a:pt x="27" y="23"/>
                        <a:pt x="24" y="24"/>
                        <a:pt x="26" y="24"/>
                      </a:cubicBezTo>
                      <a:cubicBezTo>
                        <a:pt x="29" y="25"/>
                        <a:pt x="27" y="26"/>
                        <a:pt x="29" y="25"/>
                      </a:cubicBezTo>
                      <a:cubicBezTo>
                        <a:pt x="31" y="24"/>
                        <a:pt x="30" y="27"/>
                        <a:pt x="32" y="26"/>
                      </a:cubicBezTo>
                      <a:cubicBezTo>
                        <a:pt x="34" y="25"/>
                        <a:pt x="35" y="29"/>
                        <a:pt x="37" y="27"/>
                      </a:cubicBezTo>
                      <a:cubicBezTo>
                        <a:pt x="39" y="26"/>
                        <a:pt x="37" y="29"/>
                        <a:pt x="40" y="28"/>
                      </a:cubicBezTo>
                      <a:cubicBezTo>
                        <a:pt x="43" y="27"/>
                        <a:pt x="42" y="29"/>
                        <a:pt x="43" y="27"/>
                      </a:cubicBezTo>
                      <a:cubicBezTo>
                        <a:pt x="44" y="24"/>
                        <a:pt x="42" y="24"/>
                        <a:pt x="43" y="21"/>
                      </a:cubicBezTo>
                      <a:cubicBezTo>
                        <a:pt x="44" y="18"/>
                        <a:pt x="44" y="19"/>
                        <a:pt x="43" y="18"/>
                      </a:cubicBezTo>
                      <a:cubicBezTo>
                        <a:pt x="43" y="18"/>
                        <a:pt x="42" y="18"/>
                        <a:pt x="41" y="18"/>
                      </a:cubicBezTo>
                      <a:cubicBezTo>
                        <a:pt x="41" y="19"/>
                        <a:pt x="41" y="18"/>
                        <a:pt x="39" y="18"/>
                      </a:cubicBezTo>
                      <a:cubicBezTo>
                        <a:pt x="38" y="19"/>
                        <a:pt x="36" y="15"/>
                        <a:pt x="35" y="17"/>
                      </a:cubicBezTo>
                      <a:cubicBezTo>
                        <a:pt x="35" y="18"/>
                        <a:pt x="34" y="18"/>
                        <a:pt x="33" y="17"/>
                      </a:cubicBezTo>
                      <a:cubicBezTo>
                        <a:pt x="32" y="15"/>
                        <a:pt x="33" y="18"/>
                        <a:pt x="32" y="18"/>
                      </a:cubicBezTo>
                      <a:cubicBezTo>
                        <a:pt x="31" y="18"/>
                        <a:pt x="31" y="15"/>
                        <a:pt x="30" y="15"/>
                      </a:cubicBezTo>
                      <a:cubicBezTo>
                        <a:pt x="28" y="15"/>
                        <a:pt x="27" y="16"/>
                        <a:pt x="28" y="14"/>
                      </a:cubicBezTo>
                      <a:cubicBezTo>
                        <a:pt x="28" y="13"/>
                        <a:pt x="28" y="13"/>
                        <a:pt x="27" y="13"/>
                      </a:cubicBezTo>
                      <a:cubicBezTo>
                        <a:pt x="26" y="14"/>
                        <a:pt x="23" y="12"/>
                        <a:pt x="23" y="10"/>
                      </a:cubicBezTo>
                      <a:cubicBezTo>
                        <a:pt x="23" y="8"/>
                        <a:pt x="22" y="9"/>
                        <a:pt x="20" y="9"/>
                      </a:cubicBezTo>
                      <a:cubicBezTo>
                        <a:pt x="19" y="10"/>
                        <a:pt x="18" y="6"/>
                        <a:pt x="17" y="6"/>
                      </a:cubicBezTo>
                      <a:cubicBezTo>
                        <a:pt x="15" y="6"/>
                        <a:pt x="15" y="4"/>
                        <a:pt x="13" y="4"/>
                      </a:cubicBezTo>
                      <a:cubicBezTo>
                        <a:pt x="11" y="3"/>
                        <a:pt x="14" y="2"/>
                        <a:pt x="10" y="1"/>
                      </a:cubicBezTo>
                      <a:cubicBezTo>
                        <a:pt x="7" y="0"/>
                        <a:pt x="8" y="6"/>
                        <a:pt x="6"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3" name="Freeform 20137">
                  <a:extLst>
                    <a:ext uri="{FF2B5EF4-FFF2-40B4-BE49-F238E27FC236}">
                      <a16:creationId xmlns:a16="http://schemas.microsoft.com/office/drawing/2014/main" id="{0B3FF9AA-757A-816F-D28A-1A2D37BCCE1B}"/>
                    </a:ext>
                  </a:extLst>
                </p:cNvPr>
                <p:cNvSpPr>
                  <a:spLocks/>
                </p:cNvSpPr>
                <p:nvPr/>
              </p:nvSpPr>
              <p:spPr bwMode="auto">
                <a:xfrm>
                  <a:off x="7976803" y="3401294"/>
                  <a:ext cx="106851" cy="68290"/>
                </a:xfrm>
                <a:custGeom>
                  <a:avLst/>
                  <a:gdLst/>
                  <a:ahLst/>
                  <a:cxnLst>
                    <a:cxn ang="0">
                      <a:pos x="2" y="8"/>
                    </a:cxn>
                    <a:cxn ang="0">
                      <a:pos x="4" y="11"/>
                    </a:cxn>
                    <a:cxn ang="0">
                      <a:pos x="9" y="11"/>
                    </a:cxn>
                    <a:cxn ang="0">
                      <a:pos x="14" y="11"/>
                    </a:cxn>
                    <a:cxn ang="0">
                      <a:pos x="17" y="11"/>
                    </a:cxn>
                    <a:cxn ang="0">
                      <a:pos x="19" y="10"/>
                    </a:cxn>
                    <a:cxn ang="0">
                      <a:pos x="18" y="7"/>
                    </a:cxn>
                    <a:cxn ang="0">
                      <a:pos x="16" y="5"/>
                    </a:cxn>
                    <a:cxn ang="0">
                      <a:pos x="15" y="3"/>
                    </a:cxn>
                    <a:cxn ang="0">
                      <a:pos x="13" y="3"/>
                    </a:cxn>
                    <a:cxn ang="0">
                      <a:pos x="10" y="2"/>
                    </a:cxn>
                    <a:cxn ang="0">
                      <a:pos x="6" y="3"/>
                    </a:cxn>
                    <a:cxn ang="0">
                      <a:pos x="4" y="5"/>
                    </a:cxn>
                    <a:cxn ang="0">
                      <a:pos x="2" y="8"/>
                    </a:cxn>
                  </a:cxnLst>
                  <a:rect l="0" t="0" r="r" b="b"/>
                  <a:pathLst>
                    <a:path w="20" h="13">
                      <a:moveTo>
                        <a:pt x="2" y="8"/>
                      </a:moveTo>
                      <a:cubicBezTo>
                        <a:pt x="0" y="9"/>
                        <a:pt x="3" y="11"/>
                        <a:pt x="4" y="11"/>
                      </a:cubicBezTo>
                      <a:cubicBezTo>
                        <a:pt x="6" y="10"/>
                        <a:pt x="6" y="13"/>
                        <a:pt x="9" y="11"/>
                      </a:cubicBezTo>
                      <a:cubicBezTo>
                        <a:pt x="12" y="10"/>
                        <a:pt x="11" y="13"/>
                        <a:pt x="14" y="11"/>
                      </a:cubicBezTo>
                      <a:cubicBezTo>
                        <a:pt x="17" y="10"/>
                        <a:pt x="16" y="12"/>
                        <a:pt x="17" y="11"/>
                      </a:cubicBezTo>
                      <a:cubicBezTo>
                        <a:pt x="18" y="10"/>
                        <a:pt x="19" y="12"/>
                        <a:pt x="19" y="10"/>
                      </a:cubicBezTo>
                      <a:cubicBezTo>
                        <a:pt x="18" y="8"/>
                        <a:pt x="20" y="6"/>
                        <a:pt x="18" y="7"/>
                      </a:cubicBezTo>
                      <a:cubicBezTo>
                        <a:pt x="16" y="7"/>
                        <a:pt x="16" y="5"/>
                        <a:pt x="16" y="5"/>
                      </a:cubicBezTo>
                      <a:cubicBezTo>
                        <a:pt x="17" y="3"/>
                        <a:pt x="16" y="3"/>
                        <a:pt x="15" y="3"/>
                      </a:cubicBezTo>
                      <a:cubicBezTo>
                        <a:pt x="14" y="2"/>
                        <a:pt x="14" y="4"/>
                        <a:pt x="13" y="3"/>
                      </a:cubicBezTo>
                      <a:cubicBezTo>
                        <a:pt x="12" y="2"/>
                        <a:pt x="9" y="3"/>
                        <a:pt x="10" y="2"/>
                      </a:cubicBezTo>
                      <a:cubicBezTo>
                        <a:pt x="11" y="1"/>
                        <a:pt x="7" y="0"/>
                        <a:pt x="6" y="3"/>
                      </a:cubicBezTo>
                      <a:cubicBezTo>
                        <a:pt x="5" y="5"/>
                        <a:pt x="4" y="3"/>
                        <a:pt x="4" y="5"/>
                      </a:cubicBezTo>
                      <a:cubicBezTo>
                        <a:pt x="3" y="7"/>
                        <a:pt x="3" y="6"/>
                        <a:pt x="2" y="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4" name="Freeform 20138">
                  <a:extLst>
                    <a:ext uri="{FF2B5EF4-FFF2-40B4-BE49-F238E27FC236}">
                      <a16:creationId xmlns:a16="http://schemas.microsoft.com/office/drawing/2014/main" id="{5CFB232A-89BA-1680-299B-A28A4F208AF8}"/>
                    </a:ext>
                  </a:extLst>
                </p:cNvPr>
                <p:cNvSpPr>
                  <a:spLocks/>
                </p:cNvSpPr>
                <p:nvPr/>
              </p:nvSpPr>
              <p:spPr bwMode="auto">
                <a:xfrm>
                  <a:off x="7954066" y="3465177"/>
                  <a:ext cx="140954" cy="213676"/>
                </a:xfrm>
                <a:custGeom>
                  <a:avLst/>
                  <a:gdLst/>
                  <a:ahLst/>
                  <a:cxnLst>
                    <a:cxn ang="0">
                      <a:pos x="7" y="31"/>
                    </a:cxn>
                    <a:cxn ang="0">
                      <a:pos x="10" y="32"/>
                    </a:cxn>
                    <a:cxn ang="0">
                      <a:pos x="12" y="32"/>
                    </a:cxn>
                    <a:cxn ang="0">
                      <a:pos x="15" y="27"/>
                    </a:cxn>
                    <a:cxn ang="0">
                      <a:pos x="14" y="22"/>
                    </a:cxn>
                    <a:cxn ang="0">
                      <a:pos x="15" y="21"/>
                    </a:cxn>
                    <a:cxn ang="0">
                      <a:pos x="16" y="25"/>
                    </a:cxn>
                    <a:cxn ang="0">
                      <a:pos x="19" y="26"/>
                    </a:cxn>
                    <a:cxn ang="0">
                      <a:pos x="22" y="31"/>
                    </a:cxn>
                    <a:cxn ang="0">
                      <a:pos x="22" y="34"/>
                    </a:cxn>
                    <a:cxn ang="0">
                      <a:pos x="23" y="37"/>
                    </a:cxn>
                    <a:cxn ang="0">
                      <a:pos x="23" y="37"/>
                    </a:cxn>
                    <a:cxn ang="0">
                      <a:pos x="25" y="31"/>
                    </a:cxn>
                    <a:cxn ang="0">
                      <a:pos x="24" y="21"/>
                    </a:cxn>
                    <a:cxn ang="0">
                      <a:pos x="22" y="21"/>
                    </a:cxn>
                    <a:cxn ang="0">
                      <a:pos x="18" y="20"/>
                    </a:cxn>
                    <a:cxn ang="0">
                      <a:pos x="23" y="13"/>
                    </a:cxn>
                    <a:cxn ang="0">
                      <a:pos x="25" y="11"/>
                    </a:cxn>
                    <a:cxn ang="0">
                      <a:pos x="11" y="9"/>
                    </a:cxn>
                    <a:cxn ang="0">
                      <a:pos x="10" y="4"/>
                    </a:cxn>
                    <a:cxn ang="0">
                      <a:pos x="7" y="2"/>
                    </a:cxn>
                    <a:cxn ang="0">
                      <a:pos x="4" y="1"/>
                    </a:cxn>
                    <a:cxn ang="0">
                      <a:pos x="4" y="2"/>
                    </a:cxn>
                    <a:cxn ang="0">
                      <a:pos x="2" y="6"/>
                    </a:cxn>
                    <a:cxn ang="0">
                      <a:pos x="5" y="8"/>
                    </a:cxn>
                    <a:cxn ang="0">
                      <a:pos x="6" y="9"/>
                    </a:cxn>
                    <a:cxn ang="0">
                      <a:pos x="4" y="10"/>
                    </a:cxn>
                    <a:cxn ang="0">
                      <a:pos x="2" y="13"/>
                    </a:cxn>
                    <a:cxn ang="0">
                      <a:pos x="5" y="17"/>
                    </a:cxn>
                    <a:cxn ang="0">
                      <a:pos x="5" y="20"/>
                    </a:cxn>
                    <a:cxn ang="0">
                      <a:pos x="6" y="23"/>
                    </a:cxn>
                    <a:cxn ang="0">
                      <a:pos x="6" y="27"/>
                    </a:cxn>
                    <a:cxn ang="0">
                      <a:pos x="7" y="31"/>
                    </a:cxn>
                  </a:cxnLst>
                  <a:rect l="0" t="0" r="r" b="b"/>
                  <a:pathLst>
                    <a:path w="26" h="41">
                      <a:moveTo>
                        <a:pt x="7" y="31"/>
                      </a:moveTo>
                      <a:cubicBezTo>
                        <a:pt x="8" y="34"/>
                        <a:pt x="9" y="31"/>
                        <a:pt x="10" y="32"/>
                      </a:cubicBezTo>
                      <a:cubicBezTo>
                        <a:pt x="10" y="34"/>
                        <a:pt x="11" y="30"/>
                        <a:pt x="12" y="32"/>
                      </a:cubicBezTo>
                      <a:cubicBezTo>
                        <a:pt x="13" y="33"/>
                        <a:pt x="15" y="29"/>
                        <a:pt x="15" y="27"/>
                      </a:cubicBezTo>
                      <a:cubicBezTo>
                        <a:pt x="14" y="25"/>
                        <a:pt x="15" y="24"/>
                        <a:pt x="14" y="22"/>
                      </a:cubicBezTo>
                      <a:cubicBezTo>
                        <a:pt x="14" y="21"/>
                        <a:pt x="14" y="22"/>
                        <a:pt x="15" y="21"/>
                      </a:cubicBezTo>
                      <a:cubicBezTo>
                        <a:pt x="15" y="20"/>
                        <a:pt x="15" y="23"/>
                        <a:pt x="16" y="25"/>
                      </a:cubicBezTo>
                      <a:cubicBezTo>
                        <a:pt x="16" y="27"/>
                        <a:pt x="17" y="28"/>
                        <a:pt x="19" y="26"/>
                      </a:cubicBezTo>
                      <a:cubicBezTo>
                        <a:pt x="20" y="25"/>
                        <a:pt x="21" y="27"/>
                        <a:pt x="22" y="31"/>
                      </a:cubicBezTo>
                      <a:cubicBezTo>
                        <a:pt x="22" y="33"/>
                        <a:pt x="23" y="33"/>
                        <a:pt x="22" y="34"/>
                      </a:cubicBezTo>
                      <a:cubicBezTo>
                        <a:pt x="22" y="35"/>
                        <a:pt x="22" y="36"/>
                        <a:pt x="23" y="37"/>
                      </a:cubicBezTo>
                      <a:cubicBezTo>
                        <a:pt x="23" y="38"/>
                        <a:pt x="24" y="39"/>
                        <a:pt x="23" y="37"/>
                      </a:cubicBezTo>
                      <a:cubicBezTo>
                        <a:pt x="23" y="30"/>
                        <a:pt x="26" y="41"/>
                        <a:pt x="25" y="31"/>
                      </a:cubicBezTo>
                      <a:cubicBezTo>
                        <a:pt x="25" y="25"/>
                        <a:pt x="23" y="25"/>
                        <a:pt x="24" y="21"/>
                      </a:cubicBezTo>
                      <a:cubicBezTo>
                        <a:pt x="24" y="19"/>
                        <a:pt x="22" y="19"/>
                        <a:pt x="22" y="21"/>
                      </a:cubicBezTo>
                      <a:cubicBezTo>
                        <a:pt x="21" y="26"/>
                        <a:pt x="19" y="25"/>
                        <a:pt x="18" y="20"/>
                      </a:cubicBezTo>
                      <a:cubicBezTo>
                        <a:pt x="17" y="16"/>
                        <a:pt x="23" y="17"/>
                        <a:pt x="23" y="13"/>
                      </a:cubicBezTo>
                      <a:cubicBezTo>
                        <a:pt x="23" y="10"/>
                        <a:pt x="26" y="13"/>
                        <a:pt x="25" y="11"/>
                      </a:cubicBezTo>
                      <a:cubicBezTo>
                        <a:pt x="23" y="9"/>
                        <a:pt x="11" y="11"/>
                        <a:pt x="11" y="9"/>
                      </a:cubicBezTo>
                      <a:cubicBezTo>
                        <a:pt x="11" y="6"/>
                        <a:pt x="11" y="2"/>
                        <a:pt x="10" y="4"/>
                      </a:cubicBezTo>
                      <a:cubicBezTo>
                        <a:pt x="9" y="7"/>
                        <a:pt x="8" y="2"/>
                        <a:pt x="7" y="2"/>
                      </a:cubicBezTo>
                      <a:cubicBezTo>
                        <a:pt x="4" y="4"/>
                        <a:pt x="5" y="1"/>
                        <a:pt x="4" y="1"/>
                      </a:cubicBezTo>
                      <a:cubicBezTo>
                        <a:pt x="3" y="0"/>
                        <a:pt x="3" y="1"/>
                        <a:pt x="4" y="2"/>
                      </a:cubicBezTo>
                      <a:cubicBezTo>
                        <a:pt x="5" y="2"/>
                        <a:pt x="0" y="5"/>
                        <a:pt x="2" y="6"/>
                      </a:cubicBezTo>
                      <a:cubicBezTo>
                        <a:pt x="4" y="6"/>
                        <a:pt x="4" y="8"/>
                        <a:pt x="5" y="8"/>
                      </a:cubicBezTo>
                      <a:cubicBezTo>
                        <a:pt x="6" y="8"/>
                        <a:pt x="6" y="8"/>
                        <a:pt x="6" y="9"/>
                      </a:cubicBezTo>
                      <a:cubicBezTo>
                        <a:pt x="8" y="11"/>
                        <a:pt x="3" y="8"/>
                        <a:pt x="4" y="10"/>
                      </a:cubicBezTo>
                      <a:cubicBezTo>
                        <a:pt x="4" y="13"/>
                        <a:pt x="2" y="10"/>
                        <a:pt x="2" y="13"/>
                      </a:cubicBezTo>
                      <a:cubicBezTo>
                        <a:pt x="1" y="16"/>
                        <a:pt x="5" y="14"/>
                        <a:pt x="5" y="17"/>
                      </a:cubicBezTo>
                      <a:cubicBezTo>
                        <a:pt x="6" y="20"/>
                        <a:pt x="3" y="19"/>
                        <a:pt x="5" y="20"/>
                      </a:cubicBezTo>
                      <a:cubicBezTo>
                        <a:pt x="6" y="22"/>
                        <a:pt x="4" y="23"/>
                        <a:pt x="6" y="23"/>
                      </a:cubicBezTo>
                      <a:cubicBezTo>
                        <a:pt x="7" y="23"/>
                        <a:pt x="6" y="23"/>
                        <a:pt x="6" y="27"/>
                      </a:cubicBezTo>
                      <a:cubicBezTo>
                        <a:pt x="7" y="29"/>
                        <a:pt x="7" y="30"/>
                        <a:pt x="7" y="3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5" name="Freeform 20139">
                  <a:extLst>
                    <a:ext uri="{FF2B5EF4-FFF2-40B4-BE49-F238E27FC236}">
                      <a16:creationId xmlns:a16="http://schemas.microsoft.com/office/drawing/2014/main" id="{56B05E21-4150-CBBC-2F50-1D18AD853A95}"/>
                    </a:ext>
                  </a:extLst>
                </p:cNvPr>
                <p:cNvSpPr>
                  <a:spLocks/>
                </p:cNvSpPr>
                <p:nvPr/>
              </p:nvSpPr>
              <p:spPr bwMode="auto">
                <a:xfrm>
                  <a:off x="7190184" y="3042232"/>
                  <a:ext cx="404675" cy="339239"/>
                </a:xfrm>
                <a:custGeom>
                  <a:avLst/>
                  <a:gdLst/>
                  <a:ahLst/>
                  <a:cxnLst>
                    <a:cxn ang="0">
                      <a:pos x="4" y="21"/>
                    </a:cxn>
                    <a:cxn ang="0">
                      <a:pos x="0" y="32"/>
                    </a:cxn>
                    <a:cxn ang="0">
                      <a:pos x="2" y="47"/>
                    </a:cxn>
                    <a:cxn ang="0">
                      <a:pos x="7" y="51"/>
                    </a:cxn>
                    <a:cxn ang="0">
                      <a:pos x="2" y="60"/>
                    </a:cxn>
                    <a:cxn ang="0">
                      <a:pos x="19" y="62"/>
                    </a:cxn>
                    <a:cxn ang="0">
                      <a:pos x="31" y="56"/>
                    </a:cxn>
                    <a:cxn ang="0">
                      <a:pos x="39" y="48"/>
                    </a:cxn>
                    <a:cxn ang="0">
                      <a:pos x="45" y="47"/>
                    </a:cxn>
                    <a:cxn ang="0">
                      <a:pos x="46" y="41"/>
                    </a:cxn>
                    <a:cxn ang="0">
                      <a:pos x="50" y="34"/>
                    </a:cxn>
                    <a:cxn ang="0">
                      <a:pos x="56" y="29"/>
                    </a:cxn>
                    <a:cxn ang="0">
                      <a:pos x="57" y="21"/>
                    </a:cxn>
                    <a:cxn ang="0">
                      <a:pos x="63" y="13"/>
                    </a:cxn>
                    <a:cxn ang="0">
                      <a:pos x="73" y="10"/>
                    </a:cxn>
                    <a:cxn ang="0">
                      <a:pos x="74" y="9"/>
                    </a:cxn>
                    <a:cxn ang="0">
                      <a:pos x="71" y="8"/>
                    </a:cxn>
                    <a:cxn ang="0">
                      <a:pos x="69" y="8"/>
                    </a:cxn>
                    <a:cxn ang="0">
                      <a:pos x="66" y="8"/>
                    </a:cxn>
                    <a:cxn ang="0">
                      <a:pos x="64" y="10"/>
                    </a:cxn>
                    <a:cxn ang="0">
                      <a:pos x="60" y="12"/>
                    </a:cxn>
                    <a:cxn ang="0">
                      <a:pos x="58" y="6"/>
                    </a:cxn>
                    <a:cxn ang="0">
                      <a:pos x="56" y="4"/>
                    </a:cxn>
                    <a:cxn ang="0">
                      <a:pos x="55" y="1"/>
                    </a:cxn>
                    <a:cxn ang="0">
                      <a:pos x="51" y="4"/>
                    </a:cxn>
                    <a:cxn ang="0">
                      <a:pos x="51" y="7"/>
                    </a:cxn>
                    <a:cxn ang="0">
                      <a:pos x="47" y="7"/>
                    </a:cxn>
                    <a:cxn ang="0">
                      <a:pos x="46" y="10"/>
                    </a:cxn>
                    <a:cxn ang="0">
                      <a:pos x="44" y="9"/>
                    </a:cxn>
                    <a:cxn ang="0">
                      <a:pos x="40" y="10"/>
                    </a:cxn>
                    <a:cxn ang="0">
                      <a:pos x="38" y="10"/>
                    </a:cxn>
                    <a:cxn ang="0">
                      <a:pos x="36" y="9"/>
                    </a:cxn>
                    <a:cxn ang="0">
                      <a:pos x="32" y="8"/>
                    </a:cxn>
                    <a:cxn ang="0">
                      <a:pos x="27" y="8"/>
                    </a:cxn>
                    <a:cxn ang="0">
                      <a:pos x="22" y="13"/>
                    </a:cxn>
                    <a:cxn ang="0">
                      <a:pos x="16" y="18"/>
                    </a:cxn>
                    <a:cxn ang="0">
                      <a:pos x="11" y="23"/>
                    </a:cxn>
                    <a:cxn ang="0">
                      <a:pos x="7" y="22"/>
                    </a:cxn>
                    <a:cxn ang="0">
                      <a:pos x="4" y="21"/>
                    </a:cxn>
                  </a:cxnLst>
                  <a:rect l="0" t="0" r="r" b="b"/>
                  <a:pathLst>
                    <a:path w="75" h="65">
                      <a:moveTo>
                        <a:pt x="4" y="21"/>
                      </a:moveTo>
                      <a:cubicBezTo>
                        <a:pt x="3" y="30"/>
                        <a:pt x="0" y="27"/>
                        <a:pt x="0" y="32"/>
                      </a:cubicBezTo>
                      <a:cubicBezTo>
                        <a:pt x="1" y="37"/>
                        <a:pt x="2" y="42"/>
                        <a:pt x="2" y="47"/>
                      </a:cubicBezTo>
                      <a:cubicBezTo>
                        <a:pt x="1" y="52"/>
                        <a:pt x="7" y="47"/>
                        <a:pt x="7" y="51"/>
                      </a:cubicBezTo>
                      <a:cubicBezTo>
                        <a:pt x="8" y="55"/>
                        <a:pt x="2" y="57"/>
                        <a:pt x="2" y="60"/>
                      </a:cubicBezTo>
                      <a:cubicBezTo>
                        <a:pt x="5" y="59"/>
                        <a:pt x="9" y="65"/>
                        <a:pt x="19" y="62"/>
                      </a:cubicBezTo>
                      <a:cubicBezTo>
                        <a:pt x="30" y="60"/>
                        <a:pt x="31" y="60"/>
                        <a:pt x="31" y="56"/>
                      </a:cubicBezTo>
                      <a:cubicBezTo>
                        <a:pt x="30" y="51"/>
                        <a:pt x="36" y="50"/>
                        <a:pt x="39" y="48"/>
                      </a:cubicBezTo>
                      <a:cubicBezTo>
                        <a:pt x="42" y="45"/>
                        <a:pt x="44" y="49"/>
                        <a:pt x="45" y="47"/>
                      </a:cubicBezTo>
                      <a:cubicBezTo>
                        <a:pt x="46" y="46"/>
                        <a:pt x="45" y="45"/>
                        <a:pt x="46" y="41"/>
                      </a:cubicBezTo>
                      <a:cubicBezTo>
                        <a:pt x="48" y="36"/>
                        <a:pt x="53" y="39"/>
                        <a:pt x="50" y="34"/>
                      </a:cubicBezTo>
                      <a:cubicBezTo>
                        <a:pt x="46" y="28"/>
                        <a:pt x="56" y="35"/>
                        <a:pt x="56" y="29"/>
                      </a:cubicBezTo>
                      <a:cubicBezTo>
                        <a:pt x="56" y="26"/>
                        <a:pt x="59" y="25"/>
                        <a:pt x="57" y="21"/>
                      </a:cubicBezTo>
                      <a:cubicBezTo>
                        <a:pt x="55" y="17"/>
                        <a:pt x="56" y="15"/>
                        <a:pt x="63" y="13"/>
                      </a:cubicBezTo>
                      <a:cubicBezTo>
                        <a:pt x="69" y="10"/>
                        <a:pt x="71" y="14"/>
                        <a:pt x="73" y="10"/>
                      </a:cubicBezTo>
                      <a:cubicBezTo>
                        <a:pt x="72" y="10"/>
                        <a:pt x="72" y="9"/>
                        <a:pt x="74" y="9"/>
                      </a:cubicBezTo>
                      <a:cubicBezTo>
                        <a:pt x="75" y="8"/>
                        <a:pt x="73" y="7"/>
                        <a:pt x="71" y="8"/>
                      </a:cubicBezTo>
                      <a:cubicBezTo>
                        <a:pt x="69" y="10"/>
                        <a:pt x="68" y="10"/>
                        <a:pt x="69" y="8"/>
                      </a:cubicBezTo>
                      <a:cubicBezTo>
                        <a:pt x="70" y="7"/>
                        <a:pt x="67" y="7"/>
                        <a:pt x="66" y="8"/>
                      </a:cubicBezTo>
                      <a:cubicBezTo>
                        <a:pt x="65" y="9"/>
                        <a:pt x="64" y="9"/>
                        <a:pt x="64" y="10"/>
                      </a:cubicBezTo>
                      <a:cubicBezTo>
                        <a:pt x="64" y="11"/>
                        <a:pt x="62" y="11"/>
                        <a:pt x="60" y="12"/>
                      </a:cubicBezTo>
                      <a:cubicBezTo>
                        <a:pt x="58" y="14"/>
                        <a:pt x="57" y="12"/>
                        <a:pt x="58" y="6"/>
                      </a:cubicBezTo>
                      <a:cubicBezTo>
                        <a:pt x="58" y="2"/>
                        <a:pt x="57" y="5"/>
                        <a:pt x="56" y="4"/>
                      </a:cubicBezTo>
                      <a:cubicBezTo>
                        <a:pt x="56" y="3"/>
                        <a:pt x="58" y="2"/>
                        <a:pt x="55" y="1"/>
                      </a:cubicBezTo>
                      <a:cubicBezTo>
                        <a:pt x="52" y="0"/>
                        <a:pt x="53" y="3"/>
                        <a:pt x="51" y="4"/>
                      </a:cubicBezTo>
                      <a:cubicBezTo>
                        <a:pt x="50" y="5"/>
                        <a:pt x="52" y="6"/>
                        <a:pt x="51" y="7"/>
                      </a:cubicBezTo>
                      <a:cubicBezTo>
                        <a:pt x="50" y="8"/>
                        <a:pt x="49" y="6"/>
                        <a:pt x="47" y="7"/>
                      </a:cubicBezTo>
                      <a:cubicBezTo>
                        <a:pt x="46" y="8"/>
                        <a:pt x="47" y="10"/>
                        <a:pt x="46" y="10"/>
                      </a:cubicBezTo>
                      <a:cubicBezTo>
                        <a:pt x="46" y="10"/>
                        <a:pt x="45" y="8"/>
                        <a:pt x="44" y="9"/>
                      </a:cubicBezTo>
                      <a:cubicBezTo>
                        <a:pt x="42" y="9"/>
                        <a:pt x="41" y="9"/>
                        <a:pt x="40" y="10"/>
                      </a:cubicBezTo>
                      <a:cubicBezTo>
                        <a:pt x="40" y="12"/>
                        <a:pt x="39" y="12"/>
                        <a:pt x="38" y="10"/>
                      </a:cubicBezTo>
                      <a:cubicBezTo>
                        <a:pt x="37" y="9"/>
                        <a:pt x="37" y="9"/>
                        <a:pt x="36" y="9"/>
                      </a:cubicBezTo>
                      <a:cubicBezTo>
                        <a:pt x="35" y="10"/>
                        <a:pt x="35" y="7"/>
                        <a:pt x="32" y="8"/>
                      </a:cubicBezTo>
                      <a:cubicBezTo>
                        <a:pt x="29" y="9"/>
                        <a:pt x="28" y="6"/>
                        <a:pt x="27" y="8"/>
                      </a:cubicBezTo>
                      <a:cubicBezTo>
                        <a:pt x="25" y="10"/>
                        <a:pt x="23" y="8"/>
                        <a:pt x="22" y="13"/>
                      </a:cubicBezTo>
                      <a:cubicBezTo>
                        <a:pt x="21" y="18"/>
                        <a:pt x="18" y="17"/>
                        <a:pt x="16" y="18"/>
                      </a:cubicBezTo>
                      <a:cubicBezTo>
                        <a:pt x="14" y="19"/>
                        <a:pt x="14" y="22"/>
                        <a:pt x="11" y="23"/>
                      </a:cubicBezTo>
                      <a:cubicBezTo>
                        <a:pt x="8" y="24"/>
                        <a:pt x="10" y="21"/>
                        <a:pt x="7" y="22"/>
                      </a:cubicBezTo>
                      <a:cubicBezTo>
                        <a:pt x="5" y="22"/>
                        <a:pt x="6" y="21"/>
                        <a:pt x="4" y="2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6" name="Freeform 20140">
                  <a:extLst>
                    <a:ext uri="{FF2B5EF4-FFF2-40B4-BE49-F238E27FC236}">
                      <a16:creationId xmlns:a16="http://schemas.microsoft.com/office/drawing/2014/main" id="{4D661906-F0BF-F5E3-92DA-97453488A9AE}"/>
                    </a:ext>
                  </a:extLst>
                </p:cNvPr>
                <p:cNvSpPr>
                  <a:spLocks/>
                </p:cNvSpPr>
                <p:nvPr/>
              </p:nvSpPr>
              <p:spPr bwMode="auto">
                <a:xfrm>
                  <a:off x="6965108" y="2879221"/>
                  <a:ext cx="402402" cy="288574"/>
                </a:xfrm>
                <a:custGeom>
                  <a:avLst/>
                  <a:gdLst/>
                  <a:ahLst/>
                  <a:cxnLst>
                    <a:cxn ang="0">
                      <a:pos x="1" y="10"/>
                    </a:cxn>
                    <a:cxn ang="0">
                      <a:pos x="3" y="9"/>
                    </a:cxn>
                    <a:cxn ang="0">
                      <a:pos x="8" y="7"/>
                    </a:cxn>
                    <a:cxn ang="0">
                      <a:pos x="11" y="15"/>
                    </a:cxn>
                    <a:cxn ang="0">
                      <a:pos x="7" y="15"/>
                    </a:cxn>
                    <a:cxn ang="0">
                      <a:pos x="4" y="15"/>
                    </a:cxn>
                    <a:cxn ang="0">
                      <a:pos x="2" y="19"/>
                    </a:cxn>
                    <a:cxn ang="0">
                      <a:pos x="4" y="21"/>
                    </a:cxn>
                    <a:cxn ang="0">
                      <a:pos x="6" y="23"/>
                    </a:cxn>
                    <a:cxn ang="0">
                      <a:pos x="5" y="23"/>
                    </a:cxn>
                    <a:cxn ang="0">
                      <a:pos x="5" y="25"/>
                    </a:cxn>
                    <a:cxn ang="0">
                      <a:pos x="8" y="29"/>
                    </a:cxn>
                    <a:cxn ang="0">
                      <a:pos x="8" y="39"/>
                    </a:cxn>
                    <a:cxn ang="0">
                      <a:pos x="21" y="34"/>
                    </a:cxn>
                    <a:cxn ang="0">
                      <a:pos x="26" y="34"/>
                    </a:cxn>
                    <a:cxn ang="0">
                      <a:pos x="34" y="37"/>
                    </a:cxn>
                    <a:cxn ang="0">
                      <a:pos x="42" y="44"/>
                    </a:cxn>
                    <a:cxn ang="0">
                      <a:pos x="46" y="47"/>
                    </a:cxn>
                    <a:cxn ang="0">
                      <a:pos x="46" y="52"/>
                    </a:cxn>
                    <a:cxn ang="0">
                      <a:pos x="53" y="54"/>
                    </a:cxn>
                    <a:cxn ang="0">
                      <a:pos x="64" y="44"/>
                    </a:cxn>
                    <a:cxn ang="0">
                      <a:pos x="74" y="39"/>
                    </a:cxn>
                    <a:cxn ang="0">
                      <a:pos x="70" y="33"/>
                    </a:cxn>
                    <a:cxn ang="0">
                      <a:pos x="55" y="22"/>
                    </a:cxn>
                    <a:cxn ang="0">
                      <a:pos x="49" y="12"/>
                    </a:cxn>
                    <a:cxn ang="0">
                      <a:pos x="41" y="11"/>
                    </a:cxn>
                    <a:cxn ang="0">
                      <a:pos x="41" y="7"/>
                    </a:cxn>
                    <a:cxn ang="0">
                      <a:pos x="35" y="3"/>
                    </a:cxn>
                    <a:cxn ang="0">
                      <a:pos x="30" y="2"/>
                    </a:cxn>
                    <a:cxn ang="0">
                      <a:pos x="24" y="7"/>
                    </a:cxn>
                    <a:cxn ang="0">
                      <a:pos x="19" y="11"/>
                    </a:cxn>
                    <a:cxn ang="0">
                      <a:pos x="12" y="6"/>
                    </a:cxn>
                    <a:cxn ang="0">
                      <a:pos x="3" y="6"/>
                    </a:cxn>
                  </a:cxnLst>
                  <a:rect l="0" t="0" r="r" b="b"/>
                  <a:pathLst>
                    <a:path w="75" h="55">
                      <a:moveTo>
                        <a:pt x="0" y="8"/>
                      </a:moveTo>
                      <a:cubicBezTo>
                        <a:pt x="2" y="9"/>
                        <a:pt x="1" y="9"/>
                        <a:pt x="1" y="10"/>
                      </a:cubicBezTo>
                      <a:cubicBezTo>
                        <a:pt x="2" y="11"/>
                        <a:pt x="2" y="13"/>
                        <a:pt x="2" y="11"/>
                      </a:cubicBezTo>
                      <a:cubicBezTo>
                        <a:pt x="2" y="10"/>
                        <a:pt x="3" y="9"/>
                        <a:pt x="3" y="9"/>
                      </a:cubicBezTo>
                      <a:cubicBezTo>
                        <a:pt x="2" y="9"/>
                        <a:pt x="2" y="6"/>
                        <a:pt x="5" y="6"/>
                      </a:cubicBezTo>
                      <a:cubicBezTo>
                        <a:pt x="7" y="5"/>
                        <a:pt x="8" y="5"/>
                        <a:pt x="8" y="7"/>
                      </a:cubicBezTo>
                      <a:cubicBezTo>
                        <a:pt x="8" y="8"/>
                        <a:pt x="8" y="10"/>
                        <a:pt x="11" y="12"/>
                      </a:cubicBezTo>
                      <a:cubicBezTo>
                        <a:pt x="14" y="13"/>
                        <a:pt x="11" y="16"/>
                        <a:pt x="11" y="15"/>
                      </a:cubicBezTo>
                      <a:cubicBezTo>
                        <a:pt x="10" y="14"/>
                        <a:pt x="9" y="14"/>
                        <a:pt x="10" y="15"/>
                      </a:cubicBezTo>
                      <a:cubicBezTo>
                        <a:pt x="10" y="16"/>
                        <a:pt x="7" y="17"/>
                        <a:pt x="7" y="15"/>
                      </a:cubicBezTo>
                      <a:cubicBezTo>
                        <a:pt x="7" y="13"/>
                        <a:pt x="6" y="16"/>
                        <a:pt x="5" y="15"/>
                      </a:cubicBezTo>
                      <a:cubicBezTo>
                        <a:pt x="5" y="14"/>
                        <a:pt x="4" y="16"/>
                        <a:pt x="4" y="15"/>
                      </a:cubicBezTo>
                      <a:cubicBezTo>
                        <a:pt x="4" y="14"/>
                        <a:pt x="2" y="12"/>
                        <a:pt x="3" y="14"/>
                      </a:cubicBezTo>
                      <a:cubicBezTo>
                        <a:pt x="3" y="16"/>
                        <a:pt x="1" y="18"/>
                        <a:pt x="2" y="19"/>
                      </a:cubicBezTo>
                      <a:cubicBezTo>
                        <a:pt x="2" y="20"/>
                        <a:pt x="3" y="23"/>
                        <a:pt x="3" y="22"/>
                      </a:cubicBezTo>
                      <a:cubicBezTo>
                        <a:pt x="4" y="22"/>
                        <a:pt x="3" y="21"/>
                        <a:pt x="4" y="21"/>
                      </a:cubicBezTo>
                      <a:cubicBezTo>
                        <a:pt x="5" y="21"/>
                        <a:pt x="6" y="20"/>
                        <a:pt x="6" y="21"/>
                      </a:cubicBezTo>
                      <a:cubicBezTo>
                        <a:pt x="5" y="23"/>
                        <a:pt x="5" y="23"/>
                        <a:pt x="6" y="23"/>
                      </a:cubicBezTo>
                      <a:cubicBezTo>
                        <a:pt x="7" y="23"/>
                        <a:pt x="7" y="24"/>
                        <a:pt x="6" y="24"/>
                      </a:cubicBezTo>
                      <a:cubicBezTo>
                        <a:pt x="4" y="24"/>
                        <a:pt x="5" y="23"/>
                        <a:pt x="5" y="23"/>
                      </a:cubicBezTo>
                      <a:cubicBezTo>
                        <a:pt x="4" y="23"/>
                        <a:pt x="3" y="26"/>
                        <a:pt x="4" y="26"/>
                      </a:cubicBezTo>
                      <a:cubicBezTo>
                        <a:pt x="5" y="27"/>
                        <a:pt x="4" y="25"/>
                        <a:pt x="5" y="25"/>
                      </a:cubicBezTo>
                      <a:cubicBezTo>
                        <a:pt x="6" y="26"/>
                        <a:pt x="6" y="26"/>
                        <a:pt x="7" y="27"/>
                      </a:cubicBezTo>
                      <a:cubicBezTo>
                        <a:pt x="7" y="28"/>
                        <a:pt x="9" y="28"/>
                        <a:pt x="8" y="29"/>
                      </a:cubicBezTo>
                      <a:cubicBezTo>
                        <a:pt x="7" y="30"/>
                        <a:pt x="7" y="33"/>
                        <a:pt x="8" y="39"/>
                      </a:cubicBezTo>
                      <a:cubicBezTo>
                        <a:pt x="8" y="39"/>
                        <a:pt x="8" y="39"/>
                        <a:pt x="8" y="39"/>
                      </a:cubicBezTo>
                      <a:cubicBezTo>
                        <a:pt x="15" y="39"/>
                        <a:pt x="10" y="37"/>
                        <a:pt x="15" y="35"/>
                      </a:cubicBezTo>
                      <a:cubicBezTo>
                        <a:pt x="18" y="33"/>
                        <a:pt x="20" y="36"/>
                        <a:pt x="21" y="34"/>
                      </a:cubicBezTo>
                      <a:cubicBezTo>
                        <a:pt x="21" y="33"/>
                        <a:pt x="23" y="32"/>
                        <a:pt x="24" y="33"/>
                      </a:cubicBezTo>
                      <a:cubicBezTo>
                        <a:pt x="24" y="34"/>
                        <a:pt x="25" y="32"/>
                        <a:pt x="26" y="34"/>
                      </a:cubicBezTo>
                      <a:cubicBezTo>
                        <a:pt x="26" y="36"/>
                        <a:pt x="30" y="35"/>
                        <a:pt x="30" y="37"/>
                      </a:cubicBezTo>
                      <a:cubicBezTo>
                        <a:pt x="31" y="38"/>
                        <a:pt x="31" y="36"/>
                        <a:pt x="34" y="37"/>
                      </a:cubicBezTo>
                      <a:cubicBezTo>
                        <a:pt x="38" y="38"/>
                        <a:pt x="35" y="40"/>
                        <a:pt x="38" y="41"/>
                      </a:cubicBezTo>
                      <a:cubicBezTo>
                        <a:pt x="41" y="42"/>
                        <a:pt x="40" y="44"/>
                        <a:pt x="42" y="44"/>
                      </a:cubicBezTo>
                      <a:cubicBezTo>
                        <a:pt x="44" y="44"/>
                        <a:pt x="45" y="44"/>
                        <a:pt x="46" y="45"/>
                      </a:cubicBezTo>
                      <a:cubicBezTo>
                        <a:pt x="46" y="46"/>
                        <a:pt x="45" y="45"/>
                        <a:pt x="46" y="47"/>
                      </a:cubicBezTo>
                      <a:cubicBezTo>
                        <a:pt x="46" y="48"/>
                        <a:pt x="45" y="49"/>
                        <a:pt x="46" y="49"/>
                      </a:cubicBezTo>
                      <a:cubicBezTo>
                        <a:pt x="47" y="50"/>
                        <a:pt x="46" y="51"/>
                        <a:pt x="46" y="52"/>
                      </a:cubicBezTo>
                      <a:cubicBezTo>
                        <a:pt x="48" y="52"/>
                        <a:pt x="47" y="53"/>
                        <a:pt x="49" y="53"/>
                      </a:cubicBezTo>
                      <a:cubicBezTo>
                        <a:pt x="52" y="52"/>
                        <a:pt x="50" y="55"/>
                        <a:pt x="53" y="54"/>
                      </a:cubicBezTo>
                      <a:cubicBezTo>
                        <a:pt x="56" y="53"/>
                        <a:pt x="56" y="50"/>
                        <a:pt x="58" y="49"/>
                      </a:cubicBezTo>
                      <a:cubicBezTo>
                        <a:pt x="60" y="48"/>
                        <a:pt x="63" y="49"/>
                        <a:pt x="64" y="44"/>
                      </a:cubicBezTo>
                      <a:cubicBezTo>
                        <a:pt x="65" y="39"/>
                        <a:pt x="67" y="41"/>
                        <a:pt x="69" y="39"/>
                      </a:cubicBezTo>
                      <a:cubicBezTo>
                        <a:pt x="70" y="37"/>
                        <a:pt x="71" y="40"/>
                        <a:pt x="74" y="39"/>
                      </a:cubicBezTo>
                      <a:cubicBezTo>
                        <a:pt x="73" y="35"/>
                        <a:pt x="75" y="35"/>
                        <a:pt x="74" y="35"/>
                      </a:cubicBezTo>
                      <a:cubicBezTo>
                        <a:pt x="72" y="34"/>
                        <a:pt x="71" y="32"/>
                        <a:pt x="70" y="33"/>
                      </a:cubicBezTo>
                      <a:cubicBezTo>
                        <a:pt x="68" y="34"/>
                        <a:pt x="63" y="28"/>
                        <a:pt x="62" y="28"/>
                      </a:cubicBezTo>
                      <a:cubicBezTo>
                        <a:pt x="60" y="28"/>
                        <a:pt x="58" y="25"/>
                        <a:pt x="55" y="22"/>
                      </a:cubicBezTo>
                      <a:cubicBezTo>
                        <a:pt x="52" y="20"/>
                        <a:pt x="53" y="18"/>
                        <a:pt x="51" y="17"/>
                      </a:cubicBezTo>
                      <a:cubicBezTo>
                        <a:pt x="50" y="16"/>
                        <a:pt x="51" y="13"/>
                        <a:pt x="49" y="12"/>
                      </a:cubicBezTo>
                      <a:cubicBezTo>
                        <a:pt x="46" y="11"/>
                        <a:pt x="47" y="13"/>
                        <a:pt x="46" y="12"/>
                      </a:cubicBezTo>
                      <a:cubicBezTo>
                        <a:pt x="44" y="11"/>
                        <a:pt x="43" y="13"/>
                        <a:pt x="41" y="11"/>
                      </a:cubicBezTo>
                      <a:cubicBezTo>
                        <a:pt x="39" y="9"/>
                        <a:pt x="41" y="10"/>
                        <a:pt x="40" y="9"/>
                      </a:cubicBezTo>
                      <a:cubicBezTo>
                        <a:pt x="39" y="8"/>
                        <a:pt x="42" y="8"/>
                        <a:pt x="41" y="7"/>
                      </a:cubicBezTo>
                      <a:cubicBezTo>
                        <a:pt x="38" y="5"/>
                        <a:pt x="42" y="4"/>
                        <a:pt x="39" y="4"/>
                      </a:cubicBezTo>
                      <a:cubicBezTo>
                        <a:pt x="34" y="4"/>
                        <a:pt x="37" y="3"/>
                        <a:pt x="35" y="3"/>
                      </a:cubicBezTo>
                      <a:cubicBezTo>
                        <a:pt x="33" y="2"/>
                        <a:pt x="33" y="0"/>
                        <a:pt x="32" y="1"/>
                      </a:cubicBezTo>
                      <a:cubicBezTo>
                        <a:pt x="31" y="2"/>
                        <a:pt x="29" y="1"/>
                        <a:pt x="30" y="2"/>
                      </a:cubicBezTo>
                      <a:cubicBezTo>
                        <a:pt x="33" y="4"/>
                        <a:pt x="29" y="2"/>
                        <a:pt x="29" y="4"/>
                      </a:cubicBezTo>
                      <a:cubicBezTo>
                        <a:pt x="29" y="6"/>
                        <a:pt x="25" y="4"/>
                        <a:pt x="24" y="7"/>
                      </a:cubicBezTo>
                      <a:cubicBezTo>
                        <a:pt x="23" y="10"/>
                        <a:pt x="25" y="10"/>
                        <a:pt x="25" y="11"/>
                      </a:cubicBezTo>
                      <a:cubicBezTo>
                        <a:pt x="24" y="12"/>
                        <a:pt x="21" y="11"/>
                        <a:pt x="19" y="11"/>
                      </a:cubicBezTo>
                      <a:cubicBezTo>
                        <a:pt x="17" y="11"/>
                        <a:pt x="16" y="12"/>
                        <a:pt x="16" y="11"/>
                      </a:cubicBezTo>
                      <a:cubicBezTo>
                        <a:pt x="13" y="7"/>
                        <a:pt x="14" y="7"/>
                        <a:pt x="12" y="6"/>
                      </a:cubicBezTo>
                      <a:cubicBezTo>
                        <a:pt x="11" y="5"/>
                        <a:pt x="10" y="3"/>
                        <a:pt x="8" y="4"/>
                      </a:cubicBezTo>
                      <a:cubicBezTo>
                        <a:pt x="6" y="4"/>
                        <a:pt x="4" y="5"/>
                        <a:pt x="3" y="6"/>
                      </a:cubicBezTo>
                      <a:cubicBezTo>
                        <a:pt x="1" y="7"/>
                        <a:pt x="0" y="8"/>
                        <a:pt x="0" y="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7" name="Freeform 20141">
                  <a:extLst>
                    <a:ext uri="{FF2B5EF4-FFF2-40B4-BE49-F238E27FC236}">
                      <a16:creationId xmlns:a16="http://schemas.microsoft.com/office/drawing/2014/main" id="{7884C87E-0B53-3650-D18E-D10FA9D42E0C}"/>
                    </a:ext>
                  </a:extLst>
                </p:cNvPr>
                <p:cNvSpPr>
                  <a:spLocks/>
                </p:cNvSpPr>
                <p:nvPr/>
              </p:nvSpPr>
              <p:spPr bwMode="auto">
                <a:xfrm>
                  <a:off x="7060597" y="2775686"/>
                  <a:ext cx="495615" cy="319414"/>
                </a:xfrm>
                <a:custGeom>
                  <a:avLst/>
                  <a:gdLst/>
                  <a:ahLst/>
                  <a:cxnLst>
                    <a:cxn ang="0">
                      <a:pos x="27" y="13"/>
                    </a:cxn>
                    <a:cxn ang="0">
                      <a:pos x="21" y="16"/>
                    </a:cxn>
                    <a:cxn ang="0">
                      <a:pos x="13" y="14"/>
                    </a:cxn>
                    <a:cxn ang="0">
                      <a:pos x="14" y="0"/>
                    </a:cxn>
                    <a:cxn ang="0">
                      <a:pos x="1" y="7"/>
                    </a:cxn>
                    <a:cxn ang="0">
                      <a:pos x="7" y="31"/>
                    </a:cxn>
                    <a:cxn ang="0">
                      <a:pos x="11" y="24"/>
                    </a:cxn>
                    <a:cxn ang="0">
                      <a:pos x="14" y="21"/>
                    </a:cxn>
                    <a:cxn ang="0">
                      <a:pos x="21" y="24"/>
                    </a:cxn>
                    <a:cxn ang="0">
                      <a:pos x="22" y="29"/>
                    </a:cxn>
                    <a:cxn ang="0">
                      <a:pos x="28" y="32"/>
                    </a:cxn>
                    <a:cxn ang="0">
                      <a:pos x="33" y="37"/>
                    </a:cxn>
                    <a:cxn ang="0">
                      <a:pos x="44" y="48"/>
                    </a:cxn>
                    <a:cxn ang="0">
                      <a:pos x="56" y="55"/>
                    </a:cxn>
                    <a:cxn ang="0">
                      <a:pos x="60" y="60"/>
                    </a:cxn>
                    <a:cxn ang="0">
                      <a:pos x="63" y="57"/>
                    </a:cxn>
                    <a:cxn ang="0">
                      <a:pos x="64" y="48"/>
                    </a:cxn>
                    <a:cxn ang="0">
                      <a:pos x="60" y="46"/>
                    </a:cxn>
                    <a:cxn ang="0">
                      <a:pos x="67" y="42"/>
                    </a:cxn>
                    <a:cxn ang="0">
                      <a:pos x="71" y="35"/>
                    </a:cxn>
                    <a:cxn ang="0">
                      <a:pos x="76" y="33"/>
                    </a:cxn>
                    <a:cxn ang="0">
                      <a:pos x="77" y="36"/>
                    </a:cxn>
                    <a:cxn ang="0">
                      <a:pos x="79" y="39"/>
                    </a:cxn>
                    <a:cxn ang="0">
                      <a:pos x="85" y="38"/>
                    </a:cxn>
                    <a:cxn ang="0">
                      <a:pos x="86" y="33"/>
                    </a:cxn>
                    <a:cxn ang="0">
                      <a:pos x="75" y="30"/>
                    </a:cxn>
                    <a:cxn ang="0">
                      <a:pos x="78" y="25"/>
                    </a:cxn>
                    <a:cxn ang="0">
                      <a:pos x="76" y="26"/>
                    </a:cxn>
                    <a:cxn ang="0">
                      <a:pos x="70" y="30"/>
                    </a:cxn>
                    <a:cxn ang="0">
                      <a:pos x="66" y="35"/>
                    </a:cxn>
                    <a:cxn ang="0">
                      <a:pos x="63" y="35"/>
                    </a:cxn>
                    <a:cxn ang="0">
                      <a:pos x="63" y="33"/>
                    </a:cxn>
                    <a:cxn ang="0">
                      <a:pos x="56" y="30"/>
                    </a:cxn>
                    <a:cxn ang="0">
                      <a:pos x="53" y="26"/>
                    </a:cxn>
                    <a:cxn ang="0">
                      <a:pos x="53" y="20"/>
                    </a:cxn>
                    <a:cxn ang="0">
                      <a:pos x="46" y="14"/>
                    </a:cxn>
                    <a:cxn ang="0">
                      <a:pos x="30" y="14"/>
                    </a:cxn>
                    <a:cxn ang="0">
                      <a:pos x="28" y="9"/>
                    </a:cxn>
                  </a:cxnLst>
                  <a:rect l="0" t="0" r="r" b="b"/>
                  <a:pathLst>
                    <a:path w="92" h="61">
                      <a:moveTo>
                        <a:pt x="28" y="9"/>
                      </a:moveTo>
                      <a:cubicBezTo>
                        <a:pt x="24" y="13"/>
                        <a:pt x="26" y="12"/>
                        <a:pt x="27" y="13"/>
                      </a:cubicBezTo>
                      <a:cubicBezTo>
                        <a:pt x="28" y="14"/>
                        <a:pt x="25" y="15"/>
                        <a:pt x="24" y="15"/>
                      </a:cubicBezTo>
                      <a:cubicBezTo>
                        <a:pt x="22" y="14"/>
                        <a:pt x="23" y="16"/>
                        <a:pt x="21" y="16"/>
                      </a:cubicBezTo>
                      <a:cubicBezTo>
                        <a:pt x="19" y="16"/>
                        <a:pt x="22" y="14"/>
                        <a:pt x="19" y="13"/>
                      </a:cubicBezTo>
                      <a:cubicBezTo>
                        <a:pt x="15" y="13"/>
                        <a:pt x="13" y="16"/>
                        <a:pt x="13" y="14"/>
                      </a:cubicBezTo>
                      <a:cubicBezTo>
                        <a:pt x="13" y="11"/>
                        <a:pt x="12" y="9"/>
                        <a:pt x="13" y="8"/>
                      </a:cubicBezTo>
                      <a:cubicBezTo>
                        <a:pt x="13" y="7"/>
                        <a:pt x="11" y="7"/>
                        <a:pt x="14" y="0"/>
                      </a:cubicBezTo>
                      <a:cubicBezTo>
                        <a:pt x="13" y="0"/>
                        <a:pt x="4" y="3"/>
                        <a:pt x="2" y="4"/>
                      </a:cubicBezTo>
                      <a:cubicBezTo>
                        <a:pt x="0" y="4"/>
                        <a:pt x="1" y="4"/>
                        <a:pt x="1" y="7"/>
                      </a:cubicBezTo>
                      <a:cubicBezTo>
                        <a:pt x="1" y="9"/>
                        <a:pt x="1" y="31"/>
                        <a:pt x="1" y="31"/>
                      </a:cubicBezTo>
                      <a:cubicBezTo>
                        <a:pt x="3" y="31"/>
                        <a:pt x="6" y="32"/>
                        <a:pt x="7" y="31"/>
                      </a:cubicBezTo>
                      <a:cubicBezTo>
                        <a:pt x="7" y="30"/>
                        <a:pt x="5" y="30"/>
                        <a:pt x="6" y="27"/>
                      </a:cubicBezTo>
                      <a:cubicBezTo>
                        <a:pt x="7" y="24"/>
                        <a:pt x="11" y="26"/>
                        <a:pt x="11" y="24"/>
                      </a:cubicBezTo>
                      <a:cubicBezTo>
                        <a:pt x="11" y="22"/>
                        <a:pt x="15" y="24"/>
                        <a:pt x="12" y="22"/>
                      </a:cubicBezTo>
                      <a:cubicBezTo>
                        <a:pt x="11" y="21"/>
                        <a:pt x="13" y="22"/>
                        <a:pt x="14" y="21"/>
                      </a:cubicBezTo>
                      <a:cubicBezTo>
                        <a:pt x="15" y="20"/>
                        <a:pt x="15" y="22"/>
                        <a:pt x="17" y="23"/>
                      </a:cubicBezTo>
                      <a:cubicBezTo>
                        <a:pt x="19" y="23"/>
                        <a:pt x="16" y="24"/>
                        <a:pt x="21" y="24"/>
                      </a:cubicBezTo>
                      <a:cubicBezTo>
                        <a:pt x="24" y="24"/>
                        <a:pt x="20" y="25"/>
                        <a:pt x="23" y="27"/>
                      </a:cubicBezTo>
                      <a:cubicBezTo>
                        <a:pt x="24" y="28"/>
                        <a:pt x="21" y="28"/>
                        <a:pt x="22" y="29"/>
                      </a:cubicBezTo>
                      <a:cubicBezTo>
                        <a:pt x="23" y="30"/>
                        <a:pt x="21" y="29"/>
                        <a:pt x="23" y="31"/>
                      </a:cubicBezTo>
                      <a:cubicBezTo>
                        <a:pt x="25" y="33"/>
                        <a:pt x="26" y="31"/>
                        <a:pt x="28" y="32"/>
                      </a:cubicBezTo>
                      <a:cubicBezTo>
                        <a:pt x="29" y="33"/>
                        <a:pt x="28" y="31"/>
                        <a:pt x="31" y="32"/>
                      </a:cubicBezTo>
                      <a:cubicBezTo>
                        <a:pt x="33" y="33"/>
                        <a:pt x="32" y="36"/>
                        <a:pt x="33" y="37"/>
                      </a:cubicBezTo>
                      <a:cubicBezTo>
                        <a:pt x="35" y="38"/>
                        <a:pt x="34" y="40"/>
                        <a:pt x="37" y="42"/>
                      </a:cubicBezTo>
                      <a:cubicBezTo>
                        <a:pt x="40" y="45"/>
                        <a:pt x="42" y="48"/>
                        <a:pt x="44" y="48"/>
                      </a:cubicBezTo>
                      <a:cubicBezTo>
                        <a:pt x="45" y="48"/>
                        <a:pt x="50" y="54"/>
                        <a:pt x="52" y="53"/>
                      </a:cubicBezTo>
                      <a:cubicBezTo>
                        <a:pt x="53" y="52"/>
                        <a:pt x="54" y="54"/>
                        <a:pt x="56" y="55"/>
                      </a:cubicBezTo>
                      <a:cubicBezTo>
                        <a:pt x="57" y="55"/>
                        <a:pt x="55" y="55"/>
                        <a:pt x="56" y="59"/>
                      </a:cubicBezTo>
                      <a:cubicBezTo>
                        <a:pt x="59" y="58"/>
                        <a:pt x="59" y="61"/>
                        <a:pt x="60" y="60"/>
                      </a:cubicBezTo>
                      <a:cubicBezTo>
                        <a:pt x="61" y="60"/>
                        <a:pt x="61" y="60"/>
                        <a:pt x="62" y="61"/>
                      </a:cubicBezTo>
                      <a:cubicBezTo>
                        <a:pt x="62" y="60"/>
                        <a:pt x="62" y="59"/>
                        <a:pt x="63" y="57"/>
                      </a:cubicBezTo>
                      <a:cubicBezTo>
                        <a:pt x="65" y="54"/>
                        <a:pt x="66" y="54"/>
                        <a:pt x="64" y="52"/>
                      </a:cubicBezTo>
                      <a:cubicBezTo>
                        <a:pt x="63" y="50"/>
                        <a:pt x="65" y="49"/>
                        <a:pt x="64" y="48"/>
                      </a:cubicBezTo>
                      <a:cubicBezTo>
                        <a:pt x="63" y="47"/>
                        <a:pt x="62" y="49"/>
                        <a:pt x="62" y="47"/>
                      </a:cubicBezTo>
                      <a:cubicBezTo>
                        <a:pt x="62" y="46"/>
                        <a:pt x="61" y="46"/>
                        <a:pt x="60" y="46"/>
                      </a:cubicBezTo>
                      <a:cubicBezTo>
                        <a:pt x="59" y="46"/>
                        <a:pt x="61" y="43"/>
                        <a:pt x="63" y="43"/>
                      </a:cubicBezTo>
                      <a:cubicBezTo>
                        <a:pt x="65" y="44"/>
                        <a:pt x="66" y="44"/>
                        <a:pt x="67" y="42"/>
                      </a:cubicBezTo>
                      <a:cubicBezTo>
                        <a:pt x="69" y="39"/>
                        <a:pt x="66" y="39"/>
                        <a:pt x="69" y="39"/>
                      </a:cubicBezTo>
                      <a:cubicBezTo>
                        <a:pt x="71" y="39"/>
                        <a:pt x="69" y="36"/>
                        <a:pt x="71" y="35"/>
                      </a:cubicBezTo>
                      <a:cubicBezTo>
                        <a:pt x="71" y="34"/>
                        <a:pt x="71" y="36"/>
                        <a:pt x="74" y="35"/>
                      </a:cubicBezTo>
                      <a:cubicBezTo>
                        <a:pt x="76" y="34"/>
                        <a:pt x="75" y="33"/>
                        <a:pt x="76" y="33"/>
                      </a:cubicBezTo>
                      <a:cubicBezTo>
                        <a:pt x="77" y="33"/>
                        <a:pt x="77" y="35"/>
                        <a:pt x="77" y="35"/>
                      </a:cubicBezTo>
                      <a:cubicBezTo>
                        <a:pt x="78" y="35"/>
                        <a:pt x="78" y="35"/>
                        <a:pt x="77" y="36"/>
                      </a:cubicBezTo>
                      <a:cubicBezTo>
                        <a:pt x="76" y="37"/>
                        <a:pt x="75" y="38"/>
                        <a:pt x="76" y="38"/>
                      </a:cubicBezTo>
                      <a:cubicBezTo>
                        <a:pt x="77" y="38"/>
                        <a:pt x="76" y="40"/>
                        <a:pt x="79" y="39"/>
                      </a:cubicBezTo>
                      <a:cubicBezTo>
                        <a:pt x="80" y="38"/>
                        <a:pt x="80" y="38"/>
                        <a:pt x="82" y="40"/>
                      </a:cubicBezTo>
                      <a:cubicBezTo>
                        <a:pt x="84" y="41"/>
                        <a:pt x="84" y="37"/>
                        <a:pt x="85" y="38"/>
                      </a:cubicBezTo>
                      <a:cubicBezTo>
                        <a:pt x="87" y="38"/>
                        <a:pt x="87" y="37"/>
                        <a:pt x="89" y="35"/>
                      </a:cubicBezTo>
                      <a:cubicBezTo>
                        <a:pt x="92" y="34"/>
                        <a:pt x="89" y="35"/>
                        <a:pt x="86" y="33"/>
                      </a:cubicBezTo>
                      <a:cubicBezTo>
                        <a:pt x="82" y="31"/>
                        <a:pt x="83" y="28"/>
                        <a:pt x="81" y="31"/>
                      </a:cubicBezTo>
                      <a:cubicBezTo>
                        <a:pt x="80" y="34"/>
                        <a:pt x="77" y="31"/>
                        <a:pt x="75" y="30"/>
                      </a:cubicBezTo>
                      <a:cubicBezTo>
                        <a:pt x="73" y="29"/>
                        <a:pt x="83" y="25"/>
                        <a:pt x="79" y="24"/>
                      </a:cubicBezTo>
                      <a:cubicBezTo>
                        <a:pt x="78" y="25"/>
                        <a:pt x="78" y="25"/>
                        <a:pt x="78" y="25"/>
                      </a:cubicBezTo>
                      <a:cubicBezTo>
                        <a:pt x="77" y="25"/>
                        <a:pt x="78" y="26"/>
                        <a:pt x="77" y="26"/>
                      </a:cubicBezTo>
                      <a:cubicBezTo>
                        <a:pt x="76" y="26"/>
                        <a:pt x="77" y="25"/>
                        <a:pt x="76" y="26"/>
                      </a:cubicBezTo>
                      <a:cubicBezTo>
                        <a:pt x="74" y="27"/>
                        <a:pt x="73" y="28"/>
                        <a:pt x="72" y="29"/>
                      </a:cubicBezTo>
                      <a:cubicBezTo>
                        <a:pt x="71" y="30"/>
                        <a:pt x="71" y="30"/>
                        <a:pt x="70" y="30"/>
                      </a:cubicBezTo>
                      <a:cubicBezTo>
                        <a:pt x="68" y="31"/>
                        <a:pt x="69" y="32"/>
                        <a:pt x="68" y="32"/>
                      </a:cubicBezTo>
                      <a:cubicBezTo>
                        <a:pt x="67" y="33"/>
                        <a:pt x="66" y="34"/>
                        <a:pt x="66" y="35"/>
                      </a:cubicBezTo>
                      <a:cubicBezTo>
                        <a:pt x="67" y="36"/>
                        <a:pt x="66" y="37"/>
                        <a:pt x="65" y="36"/>
                      </a:cubicBezTo>
                      <a:cubicBezTo>
                        <a:pt x="65" y="36"/>
                        <a:pt x="63" y="35"/>
                        <a:pt x="63" y="35"/>
                      </a:cubicBezTo>
                      <a:cubicBezTo>
                        <a:pt x="63" y="35"/>
                        <a:pt x="64" y="33"/>
                        <a:pt x="64" y="33"/>
                      </a:cubicBezTo>
                      <a:cubicBezTo>
                        <a:pt x="64" y="33"/>
                        <a:pt x="64" y="34"/>
                        <a:pt x="63" y="33"/>
                      </a:cubicBezTo>
                      <a:cubicBezTo>
                        <a:pt x="63" y="32"/>
                        <a:pt x="63" y="32"/>
                        <a:pt x="59" y="32"/>
                      </a:cubicBezTo>
                      <a:cubicBezTo>
                        <a:pt x="56" y="33"/>
                        <a:pt x="56" y="32"/>
                        <a:pt x="56" y="30"/>
                      </a:cubicBezTo>
                      <a:cubicBezTo>
                        <a:pt x="56" y="28"/>
                        <a:pt x="56" y="26"/>
                        <a:pt x="55" y="26"/>
                      </a:cubicBezTo>
                      <a:cubicBezTo>
                        <a:pt x="55" y="26"/>
                        <a:pt x="53" y="26"/>
                        <a:pt x="53" y="26"/>
                      </a:cubicBezTo>
                      <a:cubicBezTo>
                        <a:pt x="53" y="26"/>
                        <a:pt x="53" y="25"/>
                        <a:pt x="53" y="23"/>
                      </a:cubicBezTo>
                      <a:cubicBezTo>
                        <a:pt x="54" y="20"/>
                        <a:pt x="54" y="18"/>
                        <a:pt x="53" y="20"/>
                      </a:cubicBezTo>
                      <a:cubicBezTo>
                        <a:pt x="51" y="21"/>
                        <a:pt x="52" y="17"/>
                        <a:pt x="50" y="16"/>
                      </a:cubicBezTo>
                      <a:cubicBezTo>
                        <a:pt x="48" y="15"/>
                        <a:pt x="48" y="13"/>
                        <a:pt x="46" y="14"/>
                      </a:cubicBezTo>
                      <a:cubicBezTo>
                        <a:pt x="43" y="16"/>
                        <a:pt x="41" y="14"/>
                        <a:pt x="36" y="15"/>
                      </a:cubicBezTo>
                      <a:cubicBezTo>
                        <a:pt x="32" y="16"/>
                        <a:pt x="32" y="16"/>
                        <a:pt x="30" y="14"/>
                      </a:cubicBezTo>
                      <a:cubicBezTo>
                        <a:pt x="29" y="12"/>
                        <a:pt x="28" y="11"/>
                        <a:pt x="28" y="10"/>
                      </a:cubicBezTo>
                      <a:cubicBezTo>
                        <a:pt x="27" y="10"/>
                        <a:pt x="28" y="9"/>
                        <a:pt x="28" y="9"/>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8" name="Freeform 20142">
                  <a:extLst>
                    <a:ext uri="{FF2B5EF4-FFF2-40B4-BE49-F238E27FC236}">
                      <a16:creationId xmlns:a16="http://schemas.microsoft.com/office/drawing/2014/main" id="{8F8D65BF-AF23-C117-4D4B-4C542FF23EA1}"/>
                    </a:ext>
                  </a:extLst>
                </p:cNvPr>
                <p:cNvSpPr>
                  <a:spLocks/>
                </p:cNvSpPr>
                <p:nvPr/>
              </p:nvSpPr>
              <p:spPr bwMode="auto">
                <a:xfrm>
                  <a:off x="7437990" y="2863801"/>
                  <a:ext cx="306917" cy="156402"/>
                </a:xfrm>
                <a:custGeom>
                  <a:avLst/>
                  <a:gdLst/>
                  <a:ahLst/>
                  <a:cxnLst>
                    <a:cxn ang="0">
                      <a:pos x="9" y="7"/>
                    </a:cxn>
                    <a:cxn ang="0">
                      <a:pos x="5" y="13"/>
                    </a:cxn>
                    <a:cxn ang="0">
                      <a:pos x="11" y="14"/>
                    </a:cxn>
                    <a:cxn ang="0">
                      <a:pos x="16" y="16"/>
                    </a:cxn>
                    <a:cxn ang="0">
                      <a:pos x="19" y="18"/>
                    </a:cxn>
                    <a:cxn ang="0">
                      <a:pos x="15" y="21"/>
                    </a:cxn>
                    <a:cxn ang="0">
                      <a:pos x="12" y="23"/>
                    </a:cxn>
                    <a:cxn ang="0">
                      <a:pos x="9" y="22"/>
                    </a:cxn>
                    <a:cxn ang="0">
                      <a:pos x="7" y="24"/>
                    </a:cxn>
                    <a:cxn ang="0">
                      <a:pos x="6" y="23"/>
                    </a:cxn>
                    <a:cxn ang="0">
                      <a:pos x="1" y="23"/>
                    </a:cxn>
                    <a:cxn ang="0">
                      <a:pos x="0" y="25"/>
                    </a:cxn>
                    <a:cxn ang="0">
                      <a:pos x="7" y="27"/>
                    </a:cxn>
                    <a:cxn ang="0">
                      <a:pos x="12" y="27"/>
                    </a:cxn>
                    <a:cxn ang="0">
                      <a:pos x="15" y="29"/>
                    </a:cxn>
                    <a:cxn ang="0">
                      <a:pos x="19" y="28"/>
                    </a:cxn>
                    <a:cxn ang="0">
                      <a:pos x="23" y="28"/>
                    </a:cxn>
                    <a:cxn ang="0">
                      <a:pos x="26" y="23"/>
                    </a:cxn>
                    <a:cxn ang="0">
                      <a:pos x="30" y="20"/>
                    </a:cxn>
                    <a:cxn ang="0">
                      <a:pos x="33" y="20"/>
                    </a:cxn>
                    <a:cxn ang="0">
                      <a:pos x="36" y="21"/>
                    </a:cxn>
                    <a:cxn ang="0">
                      <a:pos x="39" y="17"/>
                    </a:cxn>
                    <a:cxn ang="0">
                      <a:pos x="47" y="14"/>
                    </a:cxn>
                    <a:cxn ang="0">
                      <a:pos x="55" y="10"/>
                    </a:cxn>
                    <a:cxn ang="0">
                      <a:pos x="57" y="8"/>
                    </a:cxn>
                    <a:cxn ang="0">
                      <a:pos x="52" y="5"/>
                    </a:cxn>
                    <a:cxn ang="0">
                      <a:pos x="41" y="3"/>
                    </a:cxn>
                    <a:cxn ang="0">
                      <a:pos x="31" y="3"/>
                    </a:cxn>
                    <a:cxn ang="0">
                      <a:pos x="24" y="1"/>
                    </a:cxn>
                    <a:cxn ang="0">
                      <a:pos x="21" y="6"/>
                    </a:cxn>
                    <a:cxn ang="0">
                      <a:pos x="12" y="3"/>
                    </a:cxn>
                    <a:cxn ang="0">
                      <a:pos x="9" y="7"/>
                    </a:cxn>
                  </a:cxnLst>
                  <a:rect l="0" t="0" r="r" b="b"/>
                  <a:pathLst>
                    <a:path w="57" h="30">
                      <a:moveTo>
                        <a:pt x="9" y="7"/>
                      </a:moveTo>
                      <a:cubicBezTo>
                        <a:pt x="13" y="8"/>
                        <a:pt x="3" y="12"/>
                        <a:pt x="5" y="13"/>
                      </a:cubicBezTo>
                      <a:cubicBezTo>
                        <a:pt x="7" y="14"/>
                        <a:pt x="10" y="17"/>
                        <a:pt x="11" y="14"/>
                      </a:cubicBezTo>
                      <a:cubicBezTo>
                        <a:pt x="13" y="11"/>
                        <a:pt x="12" y="14"/>
                        <a:pt x="16" y="16"/>
                      </a:cubicBezTo>
                      <a:cubicBezTo>
                        <a:pt x="19" y="18"/>
                        <a:pt x="22" y="17"/>
                        <a:pt x="19" y="18"/>
                      </a:cubicBezTo>
                      <a:cubicBezTo>
                        <a:pt x="17" y="20"/>
                        <a:pt x="17" y="21"/>
                        <a:pt x="15" y="21"/>
                      </a:cubicBezTo>
                      <a:cubicBezTo>
                        <a:pt x="14" y="20"/>
                        <a:pt x="14" y="24"/>
                        <a:pt x="12" y="23"/>
                      </a:cubicBezTo>
                      <a:cubicBezTo>
                        <a:pt x="10" y="21"/>
                        <a:pt x="10" y="21"/>
                        <a:pt x="9" y="22"/>
                      </a:cubicBezTo>
                      <a:cubicBezTo>
                        <a:pt x="8" y="23"/>
                        <a:pt x="8" y="22"/>
                        <a:pt x="7" y="24"/>
                      </a:cubicBezTo>
                      <a:cubicBezTo>
                        <a:pt x="6" y="25"/>
                        <a:pt x="7" y="23"/>
                        <a:pt x="6" y="23"/>
                      </a:cubicBezTo>
                      <a:cubicBezTo>
                        <a:pt x="4" y="22"/>
                        <a:pt x="1" y="22"/>
                        <a:pt x="1" y="23"/>
                      </a:cubicBezTo>
                      <a:cubicBezTo>
                        <a:pt x="1" y="25"/>
                        <a:pt x="0" y="23"/>
                        <a:pt x="0" y="25"/>
                      </a:cubicBezTo>
                      <a:cubicBezTo>
                        <a:pt x="0" y="28"/>
                        <a:pt x="7" y="26"/>
                        <a:pt x="7" y="27"/>
                      </a:cubicBezTo>
                      <a:cubicBezTo>
                        <a:pt x="8" y="29"/>
                        <a:pt x="11" y="25"/>
                        <a:pt x="12" y="27"/>
                      </a:cubicBezTo>
                      <a:cubicBezTo>
                        <a:pt x="13" y="30"/>
                        <a:pt x="14" y="28"/>
                        <a:pt x="15" y="29"/>
                      </a:cubicBezTo>
                      <a:cubicBezTo>
                        <a:pt x="16" y="30"/>
                        <a:pt x="16" y="27"/>
                        <a:pt x="19" y="28"/>
                      </a:cubicBezTo>
                      <a:cubicBezTo>
                        <a:pt x="22" y="29"/>
                        <a:pt x="21" y="27"/>
                        <a:pt x="23" y="28"/>
                      </a:cubicBezTo>
                      <a:cubicBezTo>
                        <a:pt x="27" y="27"/>
                        <a:pt x="21" y="24"/>
                        <a:pt x="26" y="23"/>
                      </a:cubicBezTo>
                      <a:cubicBezTo>
                        <a:pt x="30" y="22"/>
                        <a:pt x="28" y="20"/>
                        <a:pt x="30" y="20"/>
                      </a:cubicBezTo>
                      <a:cubicBezTo>
                        <a:pt x="33" y="21"/>
                        <a:pt x="32" y="17"/>
                        <a:pt x="33" y="20"/>
                      </a:cubicBezTo>
                      <a:cubicBezTo>
                        <a:pt x="34" y="23"/>
                        <a:pt x="35" y="20"/>
                        <a:pt x="36" y="21"/>
                      </a:cubicBezTo>
                      <a:cubicBezTo>
                        <a:pt x="38" y="22"/>
                        <a:pt x="38" y="20"/>
                        <a:pt x="39" y="17"/>
                      </a:cubicBezTo>
                      <a:cubicBezTo>
                        <a:pt x="40" y="15"/>
                        <a:pt x="46" y="18"/>
                        <a:pt x="47" y="14"/>
                      </a:cubicBezTo>
                      <a:cubicBezTo>
                        <a:pt x="48" y="12"/>
                        <a:pt x="53" y="11"/>
                        <a:pt x="55" y="10"/>
                      </a:cubicBezTo>
                      <a:cubicBezTo>
                        <a:pt x="56" y="9"/>
                        <a:pt x="56" y="10"/>
                        <a:pt x="57" y="8"/>
                      </a:cubicBezTo>
                      <a:cubicBezTo>
                        <a:pt x="55" y="5"/>
                        <a:pt x="53" y="7"/>
                        <a:pt x="52" y="5"/>
                      </a:cubicBezTo>
                      <a:cubicBezTo>
                        <a:pt x="52" y="3"/>
                        <a:pt x="48" y="3"/>
                        <a:pt x="41" y="3"/>
                      </a:cubicBezTo>
                      <a:cubicBezTo>
                        <a:pt x="33" y="2"/>
                        <a:pt x="33" y="4"/>
                        <a:pt x="31" y="3"/>
                      </a:cubicBezTo>
                      <a:cubicBezTo>
                        <a:pt x="30" y="2"/>
                        <a:pt x="27" y="0"/>
                        <a:pt x="24" y="1"/>
                      </a:cubicBezTo>
                      <a:cubicBezTo>
                        <a:pt x="20" y="2"/>
                        <a:pt x="23" y="7"/>
                        <a:pt x="21" y="6"/>
                      </a:cubicBezTo>
                      <a:cubicBezTo>
                        <a:pt x="19" y="5"/>
                        <a:pt x="15" y="3"/>
                        <a:pt x="12" y="3"/>
                      </a:cubicBezTo>
                      <a:cubicBezTo>
                        <a:pt x="9" y="4"/>
                        <a:pt x="9" y="6"/>
                        <a:pt x="9" y="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69" name="Freeform 20143">
                  <a:extLst>
                    <a:ext uri="{FF2B5EF4-FFF2-40B4-BE49-F238E27FC236}">
                      <a16:creationId xmlns:a16="http://schemas.microsoft.com/office/drawing/2014/main" id="{A623C335-66F1-BCDB-25FC-EE2CBB9C9678}"/>
                    </a:ext>
                  </a:extLst>
                </p:cNvPr>
                <p:cNvSpPr>
                  <a:spLocks/>
                </p:cNvSpPr>
                <p:nvPr/>
              </p:nvSpPr>
              <p:spPr bwMode="auto">
                <a:xfrm>
                  <a:off x="7378878" y="2947507"/>
                  <a:ext cx="225072" cy="167415"/>
                </a:xfrm>
                <a:custGeom>
                  <a:avLst/>
                  <a:gdLst/>
                  <a:ahLst/>
                  <a:cxnLst>
                    <a:cxn ang="0">
                      <a:pos x="20" y="6"/>
                    </a:cxn>
                    <a:cxn ang="0">
                      <a:pos x="17" y="5"/>
                    </a:cxn>
                    <a:cxn ang="0">
                      <a:pos x="18" y="3"/>
                    </a:cxn>
                    <a:cxn ang="0">
                      <a:pos x="18" y="2"/>
                    </a:cxn>
                    <a:cxn ang="0">
                      <a:pos x="17" y="0"/>
                    </a:cxn>
                    <a:cxn ang="0">
                      <a:pos x="15" y="2"/>
                    </a:cxn>
                    <a:cxn ang="0">
                      <a:pos x="12" y="2"/>
                    </a:cxn>
                    <a:cxn ang="0">
                      <a:pos x="10" y="6"/>
                    </a:cxn>
                    <a:cxn ang="0">
                      <a:pos x="8" y="9"/>
                    </a:cxn>
                    <a:cxn ang="0">
                      <a:pos x="4" y="10"/>
                    </a:cxn>
                    <a:cxn ang="0">
                      <a:pos x="1" y="13"/>
                    </a:cxn>
                    <a:cxn ang="0">
                      <a:pos x="3" y="14"/>
                    </a:cxn>
                    <a:cxn ang="0">
                      <a:pos x="5" y="15"/>
                    </a:cxn>
                    <a:cxn ang="0">
                      <a:pos x="5" y="19"/>
                    </a:cxn>
                    <a:cxn ang="0">
                      <a:pos x="4" y="24"/>
                    </a:cxn>
                    <a:cxn ang="0">
                      <a:pos x="3" y="28"/>
                    </a:cxn>
                    <a:cxn ang="0">
                      <a:pos x="5" y="28"/>
                    </a:cxn>
                    <a:cxn ang="0">
                      <a:pos x="9" y="27"/>
                    </a:cxn>
                    <a:cxn ang="0">
                      <a:pos x="11" y="28"/>
                    </a:cxn>
                    <a:cxn ang="0">
                      <a:pos x="12" y="25"/>
                    </a:cxn>
                    <a:cxn ang="0">
                      <a:pos x="16" y="25"/>
                    </a:cxn>
                    <a:cxn ang="0">
                      <a:pos x="16" y="22"/>
                    </a:cxn>
                    <a:cxn ang="0">
                      <a:pos x="20" y="19"/>
                    </a:cxn>
                    <a:cxn ang="0">
                      <a:pos x="21" y="22"/>
                    </a:cxn>
                    <a:cxn ang="0">
                      <a:pos x="23" y="24"/>
                    </a:cxn>
                    <a:cxn ang="0">
                      <a:pos x="25" y="30"/>
                    </a:cxn>
                    <a:cxn ang="0">
                      <a:pos x="29" y="28"/>
                    </a:cxn>
                    <a:cxn ang="0">
                      <a:pos x="31" y="26"/>
                    </a:cxn>
                    <a:cxn ang="0">
                      <a:pos x="34" y="26"/>
                    </a:cxn>
                    <a:cxn ang="0">
                      <a:pos x="36" y="26"/>
                    </a:cxn>
                    <a:cxn ang="0">
                      <a:pos x="39" y="27"/>
                    </a:cxn>
                    <a:cxn ang="0">
                      <a:pos x="41" y="25"/>
                    </a:cxn>
                    <a:cxn ang="0">
                      <a:pos x="40" y="21"/>
                    </a:cxn>
                    <a:cxn ang="0">
                      <a:pos x="40" y="18"/>
                    </a:cxn>
                    <a:cxn ang="0">
                      <a:pos x="36" y="18"/>
                    </a:cxn>
                    <a:cxn ang="0">
                      <a:pos x="35" y="15"/>
                    </a:cxn>
                    <a:cxn ang="0">
                      <a:pos x="34" y="12"/>
                    </a:cxn>
                    <a:cxn ang="0">
                      <a:pos x="30" y="12"/>
                    </a:cxn>
                    <a:cxn ang="0">
                      <a:pos x="26" y="13"/>
                    </a:cxn>
                    <a:cxn ang="0">
                      <a:pos x="23" y="11"/>
                    </a:cxn>
                    <a:cxn ang="0">
                      <a:pos x="18" y="11"/>
                    </a:cxn>
                    <a:cxn ang="0">
                      <a:pos x="11" y="9"/>
                    </a:cxn>
                    <a:cxn ang="0">
                      <a:pos x="12" y="7"/>
                    </a:cxn>
                    <a:cxn ang="0">
                      <a:pos x="17" y="7"/>
                    </a:cxn>
                    <a:cxn ang="0">
                      <a:pos x="18" y="8"/>
                    </a:cxn>
                    <a:cxn ang="0">
                      <a:pos x="20" y="6"/>
                    </a:cxn>
                  </a:cxnLst>
                  <a:rect l="0" t="0" r="r" b="b"/>
                  <a:pathLst>
                    <a:path w="42" h="32">
                      <a:moveTo>
                        <a:pt x="20" y="6"/>
                      </a:moveTo>
                      <a:cubicBezTo>
                        <a:pt x="17" y="7"/>
                        <a:pt x="18" y="5"/>
                        <a:pt x="17" y="5"/>
                      </a:cubicBezTo>
                      <a:cubicBezTo>
                        <a:pt x="16" y="5"/>
                        <a:pt x="17" y="4"/>
                        <a:pt x="18" y="3"/>
                      </a:cubicBezTo>
                      <a:cubicBezTo>
                        <a:pt x="19" y="2"/>
                        <a:pt x="19" y="2"/>
                        <a:pt x="18" y="2"/>
                      </a:cubicBezTo>
                      <a:cubicBezTo>
                        <a:pt x="18" y="2"/>
                        <a:pt x="18" y="0"/>
                        <a:pt x="17" y="0"/>
                      </a:cubicBezTo>
                      <a:cubicBezTo>
                        <a:pt x="16" y="0"/>
                        <a:pt x="17" y="1"/>
                        <a:pt x="15" y="2"/>
                      </a:cubicBezTo>
                      <a:cubicBezTo>
                        <a:pt x="12" y="3"/>
                        <a:pt x="12" y="1"/>
                        <a:pt x="12" y="2"/>
                      </a:cubicBezTo>
                      <a:cubicBezTo>
                        <a:pt x="10" y="3"/>
                        <a:pt x="12" y="6"/>
                        <a:pt x="10" y="6"/>
                      </a:cubicBezTo>
                      <a:cubicBezTo>
                        <a:pt x="7" y="6"/>
                        <a:pt x="10" y="6"/>
                        <a:pt x="8" y="9"/>
                      </a:cubicBezTo>
                      <a:cubicBezTo>
                        <a:pt x="7" y="11"/>
                        <a:pt x="6" y="11"/>
                        <a:pt x="4" y="10"/>
                      </a:cubicBezTo>
                      <a:cubicBezTo>
                        <a:pt x="2" y="10"/>
                        <a:pt x="0" y="13"/>
                        <a:pt x="1" y="13"/>
                      </a:cubicBezTo>
                      <a:cubicBezTo>
                        <a:pt x="2" y="13"/>
                        <a:pt x="3" y="13"/>
                        <a:pt x="3" y="14"/>
                      </a:cubicBezTo>
                      <a:cubicBezTo>
                        <a:pt x="3" y="16"/>
                        <a:pt x="4" y="14"/>
                        <a:pt x="5" y="15"/>
                      </a:cubicBezTo>
                      <a:cubicBezTo>
                        <a:pt x="6" y="16"/>
                        <a:pt x="4" y="17"/>
                        <a:pt x="5" y="19"/>
                      </a:cubicBezTo>
                      <a:cubicBezTo>
                        <a:pt x="7" y="21"/>
                        <a:pt x="6" y="21"/>
                        <a:pt x="4" y="24"/>
                      </a:cubicBezTo>
                      <a:cubicBezTo>
                        <a:pt x="3" y="26"/>
                        <a:pt x="3" y="27"/>
                        <a:pt x="3" y="28"/>
                      </a:cubicBezTo>
                      <a:cubicBezTo>
                        <a:pt x="4" y="30"/>
                        <a:pt x="5" y="30"/>
                        <a:pt x="5" y="28"/>
                      </a:cubicBezTo>
                      <a:cubicBezTo>
                        <a:pt x="6" y="27"/>
                        <a:pt x="7" y="27"/>
                        <a:pt x="9" y="27"/>
                      </a:cubicBezTo>
                      <a:cubicBezTo>
                        <a:pt x="10" y="26"/>
                        <a:pt x="11" y="28"/>
                        <a:pt x="11" y="28"/>
                      </a:cubicBezTo>
                      <a:cubicBezTo>
                        <a:pt x="12" y="28"/>
                        <a:pt x="11" y="26"/>
                        <a:pt x="12" y="25"/>
                      </a:cubicBezTo>
                      <a:cubicBezTo>
                        <a:pt x="14" y="24"/>
                        <a:pt x="15" y="26"/>
                        <a:pt x="16" y="25"/>
                      </a:cubicBezTo>
                      <a:cubicBezTo>
                        <a:pt x="17" y="24"/>
                        <a:pt x="15" y="23"/>
                        <a:pt x="16" y="22"/>
                      </a:cubicBezTo>
                      <a:cubicBezTo>
                        <a:pt x="18" y="21"/>
                        <a:pt x="17" y="18"/>
                        <a:pt x="20" y="19"/>
                      </a:cubicBezTo>
                      <a:cubicBezTo>
                        <a:pt x="23" y="20"/>
                        <a:pt x="21" y="21"/>
                        <a:pt x="21" y="22"/>
                      </a:cubicBezTo>
                      <a:cubicBezTo>
                        <a:pt x="22" y="23"/>
                        <a:pt x="23" y="20"/>
                        <a:pt x="23" y="24"/>
                      </a:cubicBezTo>
                      <a:cubicBezTo>
                        <a:pt x="22" y="30"/>
                        <a:pt x="23" y="32"/>
                        <a:pt x="25" y="30"/>
                      </a:cubicBezTo>
                      <a:cubicBezTo>
                        <a:pt x="27" y="29"/>
                        <a:pt x="29" y="29"/>
                        <a:pt x="29" y="28"/>
                      </a:cubicBezTo>
                      <a:cubicBezTo>
                        <a:pt x="29" y="27"/>
                        <a:pt x="30" y="27"/>
                        <a:pt x="31" y="26"/>
                      </a:cubicBezTo>
                      <a:cubicBezTo>
                        <a:pt x="32" y="25"/>
                        <a:pt x="35" y="25"/>
                        <a:pt x="34" y="26"/>
                      </a:cubicBezTo>
                      <a:cubicBezTo>
                        <a:pt x="33" y="28"/>
                        <a:pt x="34" y="28"/>
                        <a:pt x="36" y="26"/>
                      </a:cubicBezTo>
                      <a:cubicBezTo>
                        <a:pt x="38" y="25"/>
                        <a:pt x="40" y="26"/>
                        <a:pt x="39" y="27"/>
                      </a:cubicBezTo>
                      <a:cubicBezTo>
                        <a:pt x="41" y="27"/>
                        <a:pt x="42" y="26"/>
                        <a:pt x="41" y="25"/>
                      </a:cubicBezTo>
                      <a:cubicBezTo>
                        <a:pt x="39" y="24"/>
                        <a:pt x="41" y="22"/>
                        <a:pt x="40" y="21"/>
                      </a:cubicBezTo>
                      <a:cubicBezTo>
                        <a:pt x="39" y="20"/>
                        <a:pt x="40" y="19"/>
                        <a:pt x="40" y="18"/>
                      </a:cubicBezTo>
                      <a:cubicBezTo>
                        <a:pt x="39" y="17"/>
                        <a:pt x="36" y="16"/>
                        <a:pt x="36" y="18"/>
                      </a:cubicBezTo>
                      <a:cubicBezTo>
                        <a:pt x="36" y="19"/>
                        <a:pt x="34" y="17"/>
                        <a:pt x="35" y="15"/>
                      </a:cubicBezTo>
                      <a:cubicBezTo>
                        <a:pt x="35" y="14"/>
                        <a:pt x="33" y="14"/>
                        <a:pt x="34" y="12"/>
                      </a:cubicBezTo>
                      <a:cubicBezTo>
                        <a:pt x="32" y="11"/>
                        <a:pt x="33" y="13"/>
                        <a:pt x="30" y="12"/>
                      </a:cubicBezTo>
                      <a:cubicBezTo>
                        <a:pt x="27" y="11"/>
                        <a:pt x="27" y="14"/>
                        <a:pt x="26" y="13"/>
                      </a:cubicBezTo>
                      <a:cubicBezTo>
                        <a:pt x="25" y="12"/>
                        <a:pt x="24" y="14"/>
                        <a:pt x="23" y="11"/>
                      </a:cubicBezTo>
                      <a:cubicBezTo>
                        <a:pt x="22" y="9"/>
                        <a:pt x="19" y="13"/>
                        <a:pt x="18" y="11"/>
                      </a:cubicBezTo>
                      <a:cubicBezTo>
                        <a:pt x="18" y="10"/>
                        <a:pt x="11" y="12"/>
                        <a:pt x="11" y="9"/>
                      </a:cubicBezTo>
                      <a:cubicBezTo>
                        <a:pt x="11" y="7"/>
                        <a:pt x="12" y="9"/>
                        <a:pt x="12" y="7"/>
                      </a:cubicBezTo>
                      <a:cubicBezTo>
                        <a:pt x="12" y="6"/>
                        <a:pt x="15" y="6"/>
                        <a:pt x="17" y="7"/>
                      </a:cubicBezTo>
                      <a:cubicBezTo>
                        <a:pt x="18" y="7"/>
                        <a:pt x="17" y="9"/>
                        <a:pt x="18" y="8"/>
                      </a:cubicBezTo>
                      <a:cubicBezTo>
                        <a:pt x="19" y="6"/>
                        <a:pt x="19" y="7"/>
                        <a:pt x="20" y="6"/>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0" name="Freeform 20144">
                  <a:extLst>
                    <a:ext uri="{FF2B5EF4-FFF2-40B4-BE49-F238E27FC236}">
                      <a16:creationId xmlns:a16="http://schemas.microsoft.com/office/drawing/2014/main" id="{634CB990-9FE6-6050-9333-F879A55540EE}"/>
                    </a:ext>
                  </a:extLst>
                </p:cNvPr>
                <p:cNvSpPr>
                  <a:spLocks/>
                </p:cNvSpPr>
                <p:nvPr/>
              </p:nvSpPr>
              <p:spPr bwMode="auto">
                <a:xfrm>
                  <a:off x="8858906" y="3507033"/>
                  <a:ext cx="59109" cy="134373"/>
                </a:xfrm>
                <a:custGeom>
                  <a:avLst/>
                  <a:gdLst/>
                  <a:ahLst/>
                  <a:cxnLst>
                    <a:cxn ang="0">
                      <a:pos x="2" y="8"/>
                    </a:cxn>
                    <a:cxn ang="0">
                      <a:pos x="7" y="2"/>
                    </a:cxn>
                    <a:cxn ang="0">
                      <a:pos x="9" y="2"/>
                    </a:cxn>
                    <a:cxn ang="0">
                      <a:pos x="10" y="6"/>
                    </a:cxn>
                    <a:cxn ang="0">
                      <a:pos x="8" y="14"/>
                    </a:cxn>
                    <a:cxn ang="0">
                      <a:pos x="5" y="22"/>
                    </a:cxn>
                    <a:cxn ang="0">
                      <a:pos x="3" y="21"/>
                    </a:cxn>
                    <a:cxn ang="0">
                      <a:pos x="1" y="17"/>
                    </a:cxn>
                    <a:cxn ang="0">
                      <a:pos x="2" y="8"/>
                    </a:cxn>
                  </a:cxnLst>
                  <a:rect l="0" t="0" r="r" b="b"/>
                  <a:pathLst>
                    <a:path w="11" h="26">
                      <a:moveTo>
                        <a:pt x="2" y="8"/>
                      </a:moveTo>
                      <a:cubicBezTo>
                        <a:pt x="5" y="4"/>
                        <a:pt x="6" y="3"/>
                        <a:pt x="7" y="2"/>
                      </a:cubicBezTo>
                      <a:cubicBezTo>
                        <a:pt x="8" y="2"/>
                        <a:pt x="8" y="0"/>
                        <a:pt x="9" y="2"/>
                      </a:cubicBezTo>
                      <a:cubicBezTo>
                        <a:pt x="11" y="4"/>
                        <a:pt x="9" y="4"/>
                        <a:pt x="10" y="6"/>
                      </a:cubicBezTo>
                      <a:cubicBezTo>
                        <a:pt x="10" y="7"/>
                        <a:pt x="9" y="9"/>
                        <a:pt x="8" y="14"/>
                      </a:cubicBezTo>
                      <a:cubicBezTo>
                        <a:pt x="7" y="20"/>
                        <a:pt x="5" y="18"/>
                        <a:pt x="5" y="22"/>
                      </a:cubicBezTo>
                      <a:cubicBezTo>
                        <a:pt x="5" y="26"/>
                        <a:pt x="4" y="23"/>
                        <a:pt x="3" y="21"/>
                      </a:cubicBezTo>
                      <a:cubicBezTo>
                        <a:pt x="3" y="19"/>
                        <a:pt x="2" y="21"/>
                        <a:pt x="1" y="17"/>
                      </a:cubicBezTo>
                      <a:cubicBezTo>
                        <a:pt x="0" y="14"/>
                        <a:pt x="0" y="12"/>
                        <a:pt x="2" y="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1" name="Freeform 20145">
                  <a:extLst>
                    <a:ext uri="{FF2B5EF4-FFF2-40B4-BE49-F238E27FC236}">
                      <a16:creationId xmlns:a16="http://schemas.microsoft.com/office/drawing/2014/main" id="{29F2F3AB-DF6C-75FA-A29F-48A256DF1270}"/>
                    </a:ext>
                  </a:extLst>
                </p:cNvPr>
                <p:cNvSpPr>
                  <a:spLocks/>
                </p:cNvSpPr>
                <p:nvPr/>
              </p:nvSpPr>
              <p:spPr bwMode="auto">
                <a:xfrm>
                  <a:off x="8981672" y="2874815"/>
                  <a:ext cx="177330" cy="202662"/>
                </a:xfrm>
                <a:custGeom>
                  <a:avLst/>
                  <a:gdLst/>
                  <a:ahLst/>
                  <a:cxnLst>
                    <a:cxn ang="0">
                      <a:pos x="0" y="22"/>
                    </a:cxn>
                    <a:cxn ang="0">
                      <a:pos x="2" y="24"/>
                    </a:cxn>
                    <a:cxn ang="0">
                      <a:pos x="5" y="27"/>
                    </a:cxn>
                    <a:cxn ang="0">
                      <a:pos x="4" y="31"/>
                    </a:cxn>
                    <a:cxn ang="0">
                      <a:pos x="3" y="33"/>
                    </a:cxn>
                    <a:cxn ang="0">
                      <a:pos x="3" y="35"/>
                    </a:cxn>
                    <a:cxn ang="0">
                      <a:pos x="4" y="37"/>
                    </a:cxn>
                    <a:cxn ang="0">
                      <a:pos x="6" y="38"/>
                    </a:cxn>
                    <a:cxn ang="0">
                      <a:pos x="8" y="37"/>
                    </a:cxn>
                    <a:cxn ang="0">
                      <a:pos x="9" y="37"/>
                    </a:cxn>
                    <a:cxn ang="0">
                      <a:pos x="12" y="37"/>
                    </a:cxn>
                    <a:cxn ang="0">
                      <a:pos x="14" y="34"/>
                    </a:cxn>
                    <a:cxn ang="0">
                      <a:pos x="20" y="33"/>
                    </a:cxn>
                    <a:cxn ang="0">
                      <a:pos x="21" y="31"/>
                    </a:cxn>
                    <a:cxn ang="0">
                      <a:pos x="18" y="29"/>
                    </a:cxn>
                    <a:cxn ang="0">
                      <a:pos x="16" y="27"/>
                    </a:cxn>
                    <a:cxn ang="0">
                      <a:pos x="16" y="25"/>
                    </a:cxn>
                    <a:cxn ang="0">
                      <a:pos x="18" y="22"/>
                    </a:cxn>
                    <a:cxn ang="0">
                      <a:pos x="22" y="20"/>
                    </a:cxn>
                    <a:cxn ang="0">
                      <a:pos x="27" y="16"/>
                    </a:cxn>
                    <a:cxn ang="0">
                      <a:pos x="28" y="12"/>
                    </a:cxn>
                    <a:cxn ang="0">
                      <a:pos x="28" y="9"/>
                    </a:cxn>
                    <a:cxn ang="0">
                      <a:pos x="31" y="5"/>
                    </a:cxn>
                    <a:cxn ang="0">
                      <a:pos x="33" y="5"/>
                    </a:cxn>
                    <a:cxn ang="0">
                      <a:pos x="32" y="4"/>
                    </a:cxn>
                    <a:cxn ang="0">
                      <a:pos x="31" y="3"/>
                    </a:cxn>
                    <a:cxn ang="0">
                      <a:pos x="29" y="0"/>
                    </a:cxn>
                    <a:cxn ang="0">
                      <a:pos x="27" y="4"/>
                    </a:cxn>
                    <a:cxn ang="0">
                      <a:pos x="24" y="7"/>
                    </a:cxn>
                    <a:cxn ang="0">
                      <a:pos x="22" y="7"/>
                    </a:cxn>
                    <a:cxn ang="0">
                      <a:pos x="19" y="8"/>
                    </a:cxn>
                    <a:cxn ang="0">
                      <a:pos x="20" y="11"/>
                    </a:cxn>
                    <a:cxn ang="0">
                      <a:pos x="18" y="11"/>
                    </a:cxn>
                    <a:cxn ang="0">
                      <a:pos x="15" y="11"/>
                    </a:cxn>
                    <a:cxn ang="0">
                      <a:pos x="13" y="9"/>
                    </a:cxn>
                    <a:cxn ang="0">
                      <a:pos x="12" y="10"/>
                    </a:cxn>
                    <a:cxn ang="0">
                      <a:pos x="11" y="12"/>
                    </a:cxn>
                    <a:cxn ang="0">
                      <a:pos x="8" y="15"/>
                    </a:cxn>
                    <a:cxn ang="0">
                      <a:pos x="6" y="16"/>
                    </a:cxn>
                    <a:cxn ang="0">
                      <a:pos x="5" y="17"/>
                    </a:cxn>
                    <a:cxn ang="0">
                      <a:pos x="3" y="18"/>
                    </a:cxn>
                    <a:cxn ang="0">
                      <a:pos x="0" y="21"/>
                    </a:cxn>
                    <a:cxn ang="0">
                      <a:pos x="0" y="22"/>
                    </a:cxn>
                  </a:cxnLst>
                  <a:rect l="0" t="0" r="r" b="b"/>
                  <a:pathLst>
                    <a:path w="33" h="39">
                      <a:moveTo>
                        <a:pt x="0" y="22"/>
                      </a:moveTo>
                      <a:cubicBezTo>
                        <a:pt x="0" y="23"/>
                        <a:pt x="1" y="25"/>
                        <a:pt x="2" y="24"/>
                      </a:cubicBezTo>
                      <a:cubicBezTo>
                        <a:pt x="3" y="23"/>
                        <a:pt x="6" y="25"/>
                        <a:pt x="5" y="27"/>
                      </a:cubicBezTo>
                      <a:cubicBezTo>
                        <a:pt x="5" y="29"/>
                        <a:pt x="3" y="30"/>
                        <a:pt x="4" y="31"/>
                      </a:cubicBezTo>
                      <a:cubicBezTo>
                        <a:pt x="5" y="32"/>
                        <a:pt x="3" y="31"/>
                        <a:pt x="3" y="33"/>
                      </a:cubicBezTo>
                      <a:cubicBezTo>
                        <a:pt x="2" y="35"/>
                        <a:pt x="0" y="35"/>
                        <a:pt x="3" y="35"/>
                      </a:cubicBezTo>
                      <a:cubicBezTo>
                        <a:pt x="5" y="36"/>
                        <a:pt x="1" y="36"/>
                        <a:pt x="4" y="37"/>
                      </a:cubicBezTo>
                      <a:cubicBezTo>
                        <a:pt x="6" y="37"/>
                        <a:pt x="4" y="39"/>
                        <a:pt x="6" y="38"/>
                      </a:cubicBezTo>
                      <a:cubicBezTo>
                        <a:pt x="7" y="37"/>
                        <a:pt x="6" y="35"/>
                        <a:pt x="8" y="37"/>
                      </a:cubicBezTo>
                      <a:cubicBezTo>
                        <a:pt x="9" y="38"/>
                        <a:pt x="9" y="38"/>
                        <a:pt x="9" y="37"/>
                      </a:cubicBezTo>
                      <a:cubicBezTo>
                        <a:pt x="10" y="36"/>
                        <a:pt x="11" y="37"/>
                        <a:pt x="12" y="37"/>
                      </a:cubicBezTo>
                      <a:cubicBezTo>
                        <a:pt x="12" y="36"/>
                        <a:pt x="12" y="35"/>
                        <a:pt x="14" y="34"/>
                      </a:cubicBezTo>
                      <a:cubicBezTo>
                        <a:pt x="17" y="33"/>
                        <a:pt x="18" y="34"/>
                        <a:pt x="20" y="33"/>
                      </a:cubicBezTo>
                      <a:cubicBezTo>
                        <a:pt x="21" y="33"/>
                        <a:pt x="19" y="32"/>
                        <a:pt x="21" y="31"/>
                      </a:cubicBezTo>
                      <a:cubicBezTo>
                        <a:pt x="20" y="30"/>
                        <a:pt x="20" y="31"/>
                        <a:pt x="18" y="29"/>
                      </a:cubicBezTo>
                      <a:cubicBezTo>
                        <a:pt x="17" y="27"/>
                        <a:pt x="16" y="28"/>
                        <a:pt x="16" y="27"/>
                      </a:cubicBezTo>
                      <a:cubicBezTo>
                        <a:pt x="15" y="26"/>
                        <a:pt x="17" y="28"/>
                        <a:pt x="16" y="25"/>
                      </a:cubicBezTo>
                      <a:cubicBezTo>
                        <a:pt x="16" y="22"/>
                        <a:pt x="17" y="24"/>
                        <a:pt x="18" y="22"/>
                      </a:cubicBezTo>
                      <a:cubicBezTo>
                        <a:pt x="19" y="20"/>
                        <a:pt x="19" y="23"/>
                        <a:pt x="22" y="20"/>
                      </a:cubicBezTo>
                      <a:cubicBezTo>
                        <a:pt x="25" y="18"/>
                        <a:pt x="26" y="16"/>
                        <a:pt x="27" y="16"/>
                      </a:cubicBezTo>
                      <a:cubicBezTo>
                        <a:pt x="28" y="16"/>
                        <a:pt x="28" y="13"/>
                        <a:pt x="28" y="12"/>
                      </a:cubicBezTo>
                      <a:cubicBezTo>
                        <a:pt x="28" y="11"/>
                        <a:pt x="27" y="11"/>
                        <a:pt x="28" y="9"/>
                      </a:cubicBezTo>
                      <a:cubicBezTo>
                        <a:pt x="30" y="7"/>
                        <a:pt x="30" y="6"/>
                        <a:pt x="31" y="5"/>
                      </a:cubicBezTo>
                      <a:cubicBezTo>
                        <a:pt x="32" y="5"/>
                        <a:pt x="32" y="6"/>
                        <a:pt x="33" y="5"/>
                      </a:cubicBezTo>
                      <a:cubicBezTo>
                        <a:pt x="32" y="4"/>
                        <a:pt x="32" y="4"/>
                        <a:pt x="32" y="4"/>
                      </a:cubicBezTo>
                      <a:cubicBezTo>
                        <a:pt x="32" y="2"/>
                        <a:pt x="32" y="4"/>
                        <a:pt x="31" y="3"/>
                      </a:cubicBezTo>
                      <a:cubicBezTo>
                        <a:pt x="30" y="2"/>
                        <a:pt x="31" y="1"/>
                        <a:pt x="29" y="0"/>
                      </a:cubicBezTo>
                      <a:cubicBezTo>
                        <a:pt x="27" y="0"/>
                        <a:pt x="29" y="5"/>
                        <a:pt x="27" y="4"/>
                      </a:cubicBezTo>
                      <a:cubicBezTo>
                        <a:pt x="25" y="4"/>
                        <a:pt x="26" y="6"/>
                        <a:pt x="24" y="7"/>
                      </a:cubicBezTo>
                      <a:cubicBezTo>
                        <a:pt x="23" y="8"/>
                        <a:pt x="24" y="7"/>
                        <a:pt x="22" y="7"/>
                      </a:cubicBezTo>
                      <a:cubicBezTo>
                        <a:pt x="21" y="8"/>
                        <a:pt x="19" y="6"/>
                        <a:pt x="19" y="8"/>
                      </a:cubicBezTo>
                      <a:cubicBezTo>
                        <a:pt x="19" y="10"/>
                        <a:pt x="21" y="10"/>
                        <a:pt x="20" y="11"/>
                      </a:cubicBezTo>
                      <a:cubicBezTo>
                        <a:pt x="19" y="12"/>
                        <a:pt x="19" y="11"/>
                        <a:pt x="18" y="11"/>
                      </a:cubicBezTo>
                      <a:cubicBezTo>
                        <a:pt x="17" y="12"/>
                        <a:pt x="16" y="11"/>
                        <a:pt x="15" y="11"/>
                      </a:cubicBezTo>
                      <a:cubicBezTo>
                        <a:pt x="14" y="11"/>
                        <a:pt x="14" y="8"/>
                        <a:pt x="13" y="9"/>
                      </a:cubicBezTo>
                      <a:cubicBezTo>
                        <a:pt x="12" y="10"/>
                        <a:pt x="13" y="9"/>
                        <a:pt x="12" y="10"/>
                      </a:cubicBezTo>
                      <a:cubicBezTo>
                        <a:pt x="11" y="11"/>
                        <a:pt x="12" y="11"/>
                        <a:pt x="11" y="12"/>
                      </a:cubicBezTo>
                      <a:cubicBezTo>
                        <a:pt x="10" y="13"/>
                        <a:pt x="9" y="15"/>
                        <a:pt x="8" y="15"/>
                      </a:cubicBezTo>
                      <a:cubicBezTo>
                        <a:pt x="6" y="15"/>
                        <a:pt x="7" y="16"/>
                        <a:pt x="6" y="16"/>
                      </a:cubicBezTo>
                      <a:cubicBezTo>
                        <a:pt x="5" y="16"/>
                        <a:pt x="6" y="17"/>
                        <a:pt x="5" y="17"/>
                      </a:cubicBezTo>
                      <a:cubicBezTo>
                        <a:pt x="3" y="18"/>
                        <a:pt x="4" y="18"/>
                        <a:pt x="3" y="18"/>
                      </a:cubicBezTo>
                      <a:cubicBezTo>
                        <a:pt x="2" y="18"/>
                        <a:pt x="1" y="20"/>
                        <a:pt x="0" y="21"/>
                      </a:cubicBezTo>
                      <a:lnTo>
                        <a:pt x="0" y="22"/>
                      </a:ln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2" name="Freeform 20146">
                  <a:extLst>
                    <a:ext uri="{FF2B5EF4-FFF2-40B4-BE49-F238E27FC236}">
                      <a16:creationId xmlns:a16="http://schemas.microsoft.com/office/drawing/2014/main" id="{1AC67133-EB9A-C62E-C585-CD8B93439C5B}"/>
                    </a:ext>
                  </a:extLst>
                </p:cNvPr>
                <p:cNvSpPr>
                  <a:spLocks noEditPoints="1"/>
                </p:cNvSpPr>
                <p:nvPr/>
              </p:nvSpPr>
              <p:spPr bwMode="auto">
                <a:xfrm>
                  <a:off x="9024868" y="3035622"/>
                  <a:ext cx="102306" cy="204864"/>
                </a:xfrm>
                <a:custGeom>
                  <a:avLst/>
                  <a:gdLst/>
                  <a:ahLst/>
                  <a:cxnLst>
                    <a:cxn ang="0">
                      <a:pos x="12" y="2"/>
                    </a:cxn>
                    <a:cxn ang="0">
                      <a:pos x="15" y="5"/>
                    </a:cxn>
                    <a:cxn ang="0">
                      <a:pos x="18" y="18"/>
                    </a:cxn>
                    <a:cxn ang="0">
                      <a:pos x="17" y="25"/>
                    </a:cxn>
                    <a:cxn ang="0">
                      <a:pos x="13" y="27"/>
                    </a:cxn>
                    <a:cxn ang="0">
                      <a:pos x="9" y="28"/>
                    </a:cxn>
                    <a:cxn ang="0">
                      <a:pos x="8" y="28"/>
                    </a:cxn>
                    <a:cxn ang="0">
                      <a:pos x="7" y="28"/>
                    </a:cxn>
                    <a:cxn ang="0">
                      <a:pos x="5" y="30"/>
                    </a:cxn>
                    <a:cxn ang="0">
                      <a:pos x="3" y="29"/>
                    </a:cxn>
                    <a:cxn ang="0">
                      <a:pos x="2" y="27"/>
                    </a:cxn>
                    <a:cxn ang="0">
                      <a:pos x="3" y="22"/>
                    </a:cxn>
                    <a:cxn ang="0">
                      <a:pos x="3" y="18"/>
                    </a:cxn>
                    <a:cxn ang="0">
                      <a:pos x="1" y="14"/>
                    </a:cxn>
                    <a:cxn ang="0">
                      <a:pos x="2" y="12"/>
                    </a:cxn>
                    <a:cxn ang="0">
                      <a:pos x="5" y="13"/>
                    </a:cxn>
                    <a:cxn ang="0">
                      <a:pos x="3" y="7"/>
                    </a:cxn>
                    <a:cxn ang="0">
                      <a:pos x="6" y="3"/>
                    </a:cxn>
                    <a:cxn ang="0">
                      <a:pos x="1" y="38"/>
                    </a:cxn>
                    <a:cxn ang="0">
                      <a:pos x="18" y="30"/>
                    </a:cxn>
                    <a:cxn ang="0">
                      <a:pos x="17" y="30"/>
                    </a:cxn>
                    <a:cxn ang="0">
                      <a:pos x="18" y="30"/>
                    </a:cxn>
                    <a:cxn ang="0">
                      <a:pos x="1" y="30"/>
                    </a:cxn>
                    <a:cxn ang="0">
                      <a:pos x="0" y="27"/>
                    </a:cxn>
                    <a:cxn ang="0">
                      <a:pos x="0" y="27"/>
                    </a:cxn>
                    <a:cxn ang="0">
                      <a:pos x="1" y="26"/>
                    </a:cxn>
                    <a:cxn ang="0">
                      <a:pos x="1" y="27"/>
                    </a:cxn>
                    <a:cxn ang="0">
                      <a:pos x="2" y="16"/>
                    </a:cxn>
                    <a:cxn ang="0">
                      <a:pos x="14" y="26"/>
                    </a:cxn>
                    <a:cxn ang="0">
                      <a:pos x="14" y="26"/>
                    </a:cxn>
                    <a:cxn ang="0">
                      <a:pos x="10" y="26"/>
                    </a:cxn>
                    <a:cxn ang="0">
                      <a:pos x="11" y="27"/>
                    </a:cxn>
                    <a:cxn ang="0">
                      <a:pos x="4" y="32"/>
                    </a:cxn>
                    <a:cxn ang="0">
                      <a:pos x="2" y="6"/>
                    </a:cxn>
                    <a:cxn ang="0">
                      <a:pos x="2" y="6"/>
                    </a:cxn>
                  </a:cxnLst>
                  <a:rect l="0" t="0" r="r" b="b"/>
                  <a:pathLst>
                    <a:path w="19" h="39">
                      <a:moveTo>
                        <a:pt x="6" y="3"/>
                      </a:moveTo>
                      <a:cubicBezTo>
                        <a:pt x="9" y="2"/>
                        <a:pt x="10" y="3"/>
                        <a:pt x="12" y="2"/>
                      </a:cubicBezTo>
                      <a:cubicBezTo>
                        <a:pt x="13" y="2"/>
                        <a:pt x="11" y="1"/>
                        <a:pt x="13" y="0"/>
                      </a:cubicBezTo>
                      <a:cubicBezTo>
                        <a:pt x="13" y="1"/>
                        <a:pt x="14" y="3"/>
                        <a:pt x="15" y="5"/>
                      </a:cubicBezTo>
                      <a:cubicBezTo>
                        <a:pt x="16" y="7"/>
                        <a:pt x="18" y="10"/>
                        <a:pt x="18" y="13"/>
                      </a:cubicBezTo>
                      <a:cubicBezTo>
                        <a:pt x="19" y="15"/>
                        <a:pt x="18" y="15"/>
                        <a:pt x="18" y="18"/>
                      </a:cubicBezTo>
                      <a:cubicBezTo>
                        <a:pt x="18" y="20"/>
                        <a:pt x="19" y="17"/>
                        <a:pt x="19" y="19"/>
                      </a:cubicBezTo>
                      <a:cubicBezTo>
                        <a:pt x="19" y="21"/>
                        <a:pt x="17" y="24"/>
                        <a:pt x="17" y="25"/>
                      </a:cubicBezTo>
                      <a:cubicBezTo>
                        <a:pt x="16" y="26"/>
                        <a:pt x="15" y="25"/>
                        <a:pt x="14" y="25"/>
                      </a:cubicBezTo>
                      <a:cubicBezTo>
                        <a:pt x="13" y="26"/>
                        <a:pt x="14" y="26"/>
                        <a:pt x="13" y="27"/>
                      </a:cubicBezTo>
                      <a:cubicBezTo>
                        <a:pt x="12" y="27"/>
                        <a:pt x="11" y="26"/>
                        <a:pt x="9" y="26"/>
                      </a:cubicBezTo>
                      <a:cubicBezTo>
                        <a:pt x="8" y="27"/>
                        <a:pt x="10" y="27"/>
                        <a:pt x="9" y="28"/>
                      </a:cubicBezTo>
                      <a:cubicBezTo>
                        <a:pt x="9" y="28"/>
                        <a:pt x="9" y="28"/>
                        <a:pt x="8" y="27"/>
                      </a:cubicBezTo>
                      <a:cubicBezTo>
                        <a:pt x="8" y="26"/>
                        <a:pt x="8" y="27"/>
                        <a:pt x="8" y="28"/>
                      </a:cubicBezTo>
                      <a:cubicBezTo>
                        <a:pt x="8" y="28"/>
                        <a:pt x="8" y="29"/>
                        <a:pt x="8" y="29"/>
                      </a:cubicBezTo>
                      <a:cubicBezTo>
                        <a:pt x="7" y="30"/>
                        <a:pt x="6" y="29"/>
                        <a:pt x="7" y="28"/>
                      </a:cubicBezTo>
                      <a:cubicBezTo>
                        <a:pt x="8" y="27"/>
                        <a:pt x="7" y="27"/>
                        <a:pt x="6" y="28"/>
                      </a:cubicBezTo>
                      <a:cubicBezTo>
                        <a:pt x="5" y="29"/>
                        <a:pt x="5" y="30"/>
                        <a:pt x="5" y="30"/>
                      </a:cubicBezTo>
                      <a:cubicBezTo>
                        <a:pt x="4" y="30"/>
                        <a:pt x="5" y="27"/>
                        <a:pt x="4" y="29"/>
                      </a:cubicBezTo>
                      <a:cubicBezTo>
                        <a:pt x="3" y="31"/>
                        <a:pt x="3" y="31"/>
                        <a:pt x="3" y="29"/>
                      </a:cubicBezTo>
                      <a:cubicBezTo>
                        <a:pt x="3" y="28"/>
                        <a:pt x="2" y="29"/>
                        <a:pt x="2" y="28"/>
                      </a:cubicBezTo>
                      <a:cubicBezTo>
                        <a:pt x="2" y="27"/>
                        <a:pt x="3" y="28"/>
                        <a:pt x="2" y="27"/>
                      </a:cubicBezTo>
                      <a:cubicBezTo>
                        <a:pt x="2" y="26"/>
                        <a:pt x="2" y="26"/>
                        <a:pt x="2" y="25"/>
                      </a:cubicBezTo>
                      <a:cubicBezTo>
                        <a:pt x="1" y="25"/>
                        <a:pt x="2" y="24"/>
                        <a:pt x="3" y="22"/>
                      </a:cubicBezTo>
                      <a:cubicBezTo>
                        <a:pt x="3" y="20"/>
                        <a:pt x="5" y="21"/>
                        <a:pt x="4" y="20"/>
                      </a:cubicBezTo>
                      <a:cubicBezTo>
                        <a:pt x="3" y="19"/>
                        <a:pt x="4" y="19"/>
                        <a:pt x="3" y="18"/>
                      </a:cubicBezTo>
                      <a:cubicBezTo>
                        <a:pt x="3" y="18"/>
                        <a:pt x="3" y="16"/>
                        <a:pt x="3" y="15"/>
                      </a:cubicBezTo>
                      <a:cubicBezTo>
                        <a:pt x="3" y="13"/>
                        <a:pt x="2" y="15"/>
                        <a:pt x="1" y="14"/>
                      </a:cubicBezTo>
                      <a:cubicBezTo>
                        <a:pt x="1" y="14"/>
                        <a:pt x="1" y="12"/>
                        <a:pt x="2" y="13"/>
                      </a:cubicBezTo>
                      <a:cubicBezTo>
                        <a:pt x="2" y="13"/>
                        <a:pt x="3" y="13"/>
                        <a:pt x="2" y="12"/>
                      </a:cubicBezTo>
                      <a:cubicBezTo>
                        <a:pt x="2" y="12"/>
                        <a:pt x="2" y="12"/>
                        <a:pt x="4" y="12"/>
                      </a:cubicBezTo>
                      <a:cubicBezTo>
                        <a:pt x="5" y="12"/>
                        <a:pt x="5" y="14"/>
                        <a:pt x="5" y="13"/>
                      </a:cubicBezTo>
                      <a:cubicBezTo>
                        <a:pt x="6" y="11"/>
                        <a:pt x="3" y="11"/>
                        <a:pt x="4" y="10"/>
                      </a:cubicBezTo>
                      <a:cubicBezTo>
                        <a:pt x="5" y="9"/>
                        <a:pt x="3" y="8"/>
                        <a:pt x="3" y="7"/>
                      </a:cubicBezTo>
                      <a:cubicBezTo>
                        <a:pt x="4" y="6"/>
                        <a:pt x="4" y="7"/>
                        <a:pt x="4" y="6"/>
                      </a:cubicBezTo>
                      <a:cubicBezTo>
                        <a:pt x="4" y="5"/>
                        <a:pt x="4" y="4"/>
                        <a:pt x="6" y="3"/>
                      </a:cubicBezTo>
                      <a:close/>
                      <a:moveTo>
                        <a:pt x="5" y="36"/>
                      </a:moveTo>
                      <a:cubicBezTo>
                        <a:pt x="5" y="35"/>
                        <a:pt x="0" y="36"/>
                        <a:pt x="1" y="38"/>
                      </a:cubicBezTo>
                      <a:cubicBezTo>
                        <a:pt x="2" y="39"/>
                        <a:pt x="6" y="37"/>
                        <a:pt x="5" y="36"/>
                      </a:cubicBezTo>
                      <a:close/>
                      <a:moveTo>
                        <a:pt x="18" y="30"/>
                      </a:moveTo>
                      <a:cubicBezTo>
                        <a:pt x="19" y="29"/>
                        <a:pt x="19" y="28"/>
                        <a:pt x="18" y="28"/>
                      </a:cubicBezTo>
                      <a:cubicBezTo>
                        <a:pt x="17" y="28"/>
                        <a:pt x="18" y="29"/>
                        <a:pt x="17" y="30"/>
                      </a:cubicBezTo>
                      <a:cubicBezTo>
                        <a:pt x="17" y="31"/>
                        <a:pt x="17" y="32"/>
                        <a:pt x="17" y="32"/>
                      </a:cubicBezTo>
                      <a:cubicBezTo>
                        <a:pt x="18" y="32"/>
                        <a:pt x="17" y="31"/>
                        <a:pt x="18" y="30"/>
                      </a:cubicBezTo>
                      <a:close/>
                      <a:moveTo>
                        <a:pt x="2" y="29"/>
                      </a:moveTo>
                      <a:cubicBezTo>
                        <a:pt x="2" y="29"/>
                        <a:pt x="0" y="30"/>
                        <a:pt x="1" y="30"/>
                      </a:cubicBezTo>
                      <a:cubicBezTo>
                        <a:pt x="1" y="30"/>
                        <a:pt x="3" y="30"/>
                        <a:pt x="2" y="29"/>
                      </a:cubicBezTo>
                      <a:close/>
                      <a:moveTo>
                        <a:pt x="0" y="27"/>
                      </a:moveTo>
                      <a:cubicBezTo>
                        <a:pt x="0" y="27"/>
                        <a:pt x="0" y="27"/>
                        <a:pt x="0" y="28"/>
                      </a:cubicBezTo>
                      <a:cubicBezTo>
                        <a:pt x="0" y="28"/>
                        <a:pt x="0" y="28"/>
                        <a:pt x="0" y="27"/>
                      </a:cubicBezTo>
                      <a:close/>
                      <a:moveTo>
                        <a:pt x="1" y="27"/>
                      </a:moveTo>
                      <a:cubicBezTo>
                        <a:pt x="1" y="27"/>
                        <a:pt x="1" y="26"/>
                        <a:pt x="1" y="26"/>
                      </a:cubicBezTo>
                      <a:cubicBezTo>
                        <a:pt x="0" y="27"/>
                        <a:pt x="1" y="27"/>
                        <a:pt x="1" y="28"/>
                      </a:cubicBezTo>
                      <a:cubicBezTo>
                        <a:pt x="1" y="28"/>
                        <a:pt x="1" y="28"/>
                        <a:pt x="1" y="27"/>
                      </a:cubicBezTo>
                      <a:close/>
                      <a:moveTo>
                        <a:pt x="2" y="15"/>
                      </a:moveTo>
                      <a:cubicBezTo>
                        <a:pt x="2" y="15"/>
                        <a:pt x="2" y="16"/>
                        <a:pt x="2" y="16"/>
                      </a:cubicBezTo>
                      <a:cubicBezTo>
                        <a:pt x="3" y="16"/>
                        <a:pt x="3" y="15"/>
                        <a:pt x="2" y="15"/>
                      </a:cubicBezTo>
                      <a:close/>
                      <a:moveTo>
                        <a:pt x="14" y="26"/>
                      </a:moveTo>
                      <a:cubicBezTo>
                        <a:pt x="13" y="26"/>
                        <a:pt x="13" y="28"/>
                        <a:pt x="14" y="28"/>
                      </a:cubicBezTo>
                      <a:cubicBezTo>
                        <a:pt x="15" y="27"/>
                        <a:pt x="15" y="26"/>
                        <a:pt x="14" y="26"/>
                      </a:cubicBezTo>
                      <a:close/>
                      <a:moveTo>
                        <a:pt x="11" y="27"/>
                      </a:moveTo>
                      <a:cubicBezTo>
                        <a:pt x="11" y="26"/>
                        <a:pt x="10" y="26"/>
                        <a:pt x="10" y="26"/>
                      </a:cubicBezTo>
                      <a:cubicBezTo>
                        <a:pt x="10" y="27"/>
                        <a:pt x="10" y="27"/>
                        <a:pt x="11" y="28"/>
                      </a:cubicBezTo>
                      <a:cubicBezTo>
                        <a:pt x="11" y="28"/>
                        <a:pt x="11" y="27"/>
                        <a:pt x="11" y="27"/>
                      </a:cubicBezTo>
                      <a:close/>
                      <a:moveTo>
                        <a:pt x="3" y="31"/>
                      </a:moveTo>
                      <a:cubicBezTo>
                        <a:pt x="3" y="32"/>
                        <a:pt x="3" y="32"/>
                        <a:pt x="4" y="32"/>
                      </a:cubicBezTo>
                      <a:cubicBezTo>
                        <a:pt x="4" y="32"/>
                        <a:pt x="4" y="31"/>
                        <a:pt x="3" y="31"/>
                      </a:cubicBezTo>
                      <a:close/>
                      <a:moveTo>
                        <a:pt x="2" y="6"/>
                      </a:moveTo>
                      <a:cubicBezTo>
                        <a:pt x="2" y="6"/>
                        <a:pt x="2" y="8"/>
                        <a:pt x="3" y="8"/>
                      </a:cubicBezTo>
                      <a:cubicBezTo>
                        <a:pt x="3" y="8"/>
                        <a:pt x="3" y="6"/>
                        <a:pt x="2" y="6"/>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3" name="Freeform 20147">
                  <a:extLst>
                    <a:ext uri="{FF2B5EF4-FFF2-40B4-BE49-F238E27FC236}">
                      <a16:creationId xmlns:a16="http://schemas.microsoft.com/office/drawing/2014/main" id="{B6086FAE-2B70-2822-68DF-CC49C969B99E}"/>
                    </a:ext>
                  </a:extLst>
                </p:cNvPr>
                <p:cNvSpPr>
                  <a:spLocks noEditPoints="1"/>
                </p:cNvSpPr>
                <p:nvPr/>
              </p:nvSpPr>
              <p:spPr bwMode="auto">
                <a:xfrm>
                  <a:off x="7551664" y="2458476"/>
                  <a:ext cx="1730108" cy="1297479"/>
                </a:xfrm>
                <a:custGeom>
                  <a:avLst/>
                  <a:gdLst/>
                  <a:ahLst/>
                  <a:cxnLst>
                    <a:cxn ang="0">
                      <a:pos x="288" y="87"/>
                    </a:cxn>
                    <a:cxn ang="0">
                      <a:pos x="278" y="90"/>
                    </a:cxn>
                    <a:cxn ang="0">
                      <a:pos x="266" y="101"/>
                    </a:cxn>
                    <a:cxn ang="0">
                      <a:pos x="252" y="109"/>
                    </a:cxn>
                    <a:cxn ang="0">
                      <a:pos x="251" y="103"/>
                    </a:cxn>
                    <a:cxn ang="0">
                      <a:pos x="245" y="100"/>
                    </a:cxn>
                    <a:cxn ang="0">
                      <a:pos x="233" y="114"/>
                    </a:cxn>
                    <a:cxn ang="0">
                      <a:pos x="249" y="118"/>
                    </a:cxn>
                    <a:cxn ang="0">
                      <a:pos x="254" y="123"/>
                    </a:cxn>
                    <a:cxn ang="0">
                      <a:pos x="244" y="131"/>
                    </a:cxn>
                    <a:cxn ang="0">
                      <a:pos x="251" y="157"/>
                    </a:cxn>
                    <a:cxn ang="0">
                      <a:pos x="246" y="157"/>
                    </a:cxn>
                    <a:cxn ang="0">
                      <a:pos x="246" y="169"/>
                    </a:cxn>
                    <a:cxn ang="0">
                      <a:pos x="251" y="181"/>
                    </a:cxn>
                    <a:cxn ang="0">
                      <a:pos x="242" y="193"/>
                    </a:cxn>
                    <a:cxn ang="0">
                      <a:pos x="239" y="202"/>
                    </a:cxn>
                    <a:cxn ang="0">
                      <a:pos x="233" y="208"/>
                    </a:cxn>
                    <a:cxn ang="0">
                      <a:pos x="222" y="219"/>
                    </a:cxn>
                    <a:cxn ang="0">
                      <a:pos x="214" y="220"/>
                    </a:cxn>
                    <a:cxn ang="0">
                      <a:pos x="208" y="223"/>
                    </a:cxn>
                    <a:cxn ang="0">
                      <a:pos x="195" y="228"/>
                    </a:cxn>
                    <a:cxn ang="0">
                      <a:pos x="189" y="230"/>
                    </a:cxn>
                    <a:cxn ang="0">
                      <a:pos x="183" y="225"/>
                    </a:cxn>
                    <a:cxn ang="0">
                      <a:pos x="174" y="223"/>
                    </a:cxn>
                    <a:cxn ang="0">
                      <a:pos x="161" y="219"/>
                    </a:cxn>
                    <a:cxn ang="0">
                      <a:pos x="150" y="221"/>
                    </a:cxn>
                    <a:cxn ang="0">
                      <a:pos x="140" y="227"/>
                    </a:cxn>
                    <a:cxn ang="0">
                      <a:pos x="132" y="213"/>
                    </a:cxn>
                    <a:cxn ang="0">
                      <a:pos x="130" y="200"/>
                    </a:cxn>
                    <a:cxn ang="0">
                      <a:pos x="125" y="183"/>
                    </a:cxn>
                    <a:cxn ang="0">
                      <a:pos x="112" y="176"/>
                    </a:cxn>
                    <a:cxn ang="0">
                      <a:pos x="92" y="184"/>
                    </a:cxn>
                    <a:cxn ang="0">
                      <a:pos x="75" y="185"/>
                    </a:cxn>
                    <a:cxn ang="0">
                      <a:pos x="62" y="181"/>
                    </a:cxn>
                    <a:cxn ang="0">
                      <a:pos x="44" y="168"/>
                    </a:cxn>
                    <a:cxn ang="0">
                      <a:pos x="29" y="154"/>
                    </a:cxn>
                    <a:cxn ang="0">
                      <a:pos x="36" y="135"/>
                    </a:cxn>
                    <a:cxn ang="0">
                      <a:pos x="17" y="131"/>
                    </a:cxn>
                    <a:cxn ang="0">
                      <a:pos x="9" y="119"/>
                    </a:cxn>
                    <a:cxn ang="0">
                      <a:pos x="5" y="101"/>
                    </a:cxn>
                    <a:cxn ang="0">
                      <a:pos x="34" y="88"/>
                    </a:cxn>
                    <a:cxn ang="0">
                      <a:pos x="44" y="63"/>
                    </a:cxn>
                    <a:cxn ang="0">
                      <a:pos x="64" y="47"/>
                    </a:cxn>
                    <a:cxn ang="0">
                      <a:pos x="87" y="44"/>
                    </a:cxn>
                    <a:cxn ang="0">
                      <a:pos x="117" y="75"/>
                    </a:cxn>
                    <a:cxn ang="0">
                      <a:pos x="163" y="90"/>
                    </a:cxn>
                    <a:cxn ang="0">
                      <a:pos x="194" y="80"/>
                    </a:cxn>
                    <a:cxn ang="0">
                      <a:pos x="223" y="60"/>
                    </a:cxn>
                    <a:cxn ang="0">
                      <a:pos x="233" y="43"/>
                    </a:cxn>
                    <a:cxn ang="0">
                      <a:pos x="245" y="15"/>
                    </a:cxn>
                    <a:cxn ang="0">
                      <a:pos x="297" y="36"/>
                    </a:cxn>
                    <a:cxn ang="0">
                      <a:pos x="310" y="65"/>
                    </a:cxn>
                    <a:cxn ang="0">
                      <a:pos x="184" y="244"/>
                    </a:cxn>
                    <a:cxn ang="0">
                      <a:pos x="196" y="240"/>
                    </a:cxn>
                    <a:cxn ang="0">
                      <a:pos x="185" y="240"/>
                    </a:cxn>
                  </a:cxnLst>
                  <a:rect l="0" t="0" r="r" b="b"/>
                  <a:pathLst>
                    <a:path w="322" h="249">
                      <a:moveTo>
                        <a:pt x="298" y="84"/>
                      </a:moveTo>
                      <a:cubicBezTo>
                        <a:pt x="298" y="82"/>
                        <a:pt x="298" y="84"/>
                        <a:pt x="297" y="83"/>
                      </a:cubicBezTo>
                      <a:cubicBezTo>
                        <a:pt x="296" y="82"/>
                        <a:pt x="297" y="81"/>
                        <a:pt x="295" y="80"/>
                      </a:cubicBezTo>
                      <a:cubicBezTo>
                        <a:pt x="293" y="80"/>
                        <a:pt x="295" y="85"/>
                        <a:pt x="293" y="84"/>
                      </a:cubicBezTo>
                      <a:cubicBezTo>
                        <a:pt x="291" y="84"/>
                        <a:pt x="292" y="86"/>
                        <a:pt x="290" y="87"/>
                      </a:cubicBezTo>
                      <a:cubicBezTo>
                        <a:pt x="289" y="88"/>
                        <a:pt x="290" y="87"/>
                        <a:pt x="288" y="87"/>
                      </a:cubicBezTo>
                      <a:cubicBezTo>
                        <a:pt x="287" y="88"/>
                        <a:pt x="285" y="86"/>
                        <a:pt x="285" y="88"/>
                      </a:cubicBezTo>
                      <a:cubicBezTo>
                        <a:pt x="285" y="90"/>
                        <a:pt x="287" y="90"/>
                        <a:pt x="286" y="91"/>
                      </a:cubicBezTo>
                      <a:cubicBezTo>
                        <a:pt x="285" y="92"/>
                        <a:pt x="285" y="91"/>
                        <a:pt x="284" y="91"/>
                      </a:cubicBezTo>
                      <a:cubicBezTo>
                        <a:pt x="283" y="92"/>
                        <a:pt x="282" y="91"/>
                        <a:pt x="281" y="91"/>
                      </a:cubicBezTo>
                      <a:cubicBezTo>
                        <a:pt x="280" y="91"/>
                        <a:pt x="280" y="88"/>
                        <a:pt x="279" y="89"/>
                      </a:cubicBezTo>
                      <a:cubicBezTo>
                        <a:pt x="278" y="90"/>
                        <a:pt x="279" y="89"/>
                        <a:pt x="278" y="90"/>
                      </a:cubicBezTo>
                      <a:cubicBezTo>
                        <a:pt x="277" y="91"/>
                        <a:pt x="278" y="91"/>
                        <a:pt x="277" y="92"/>
                      </a:cubicBezTo>
                      <a:cubicBezTo>
                        <a:pt x="276" y="93"/>
                        <a:pt x="275" y="95"/>
                        <a:pt x="274" y="95"/>
                      </a:cubicBezTo>
                      <a:cubicBezTo>
                        <a:pt x="272" y="95"/>
                        <a:pt x="273" y="96"/>
                        <a:pt x="272" y="96"/>
                      </a:cubicBezTo>
                      <a:cubicBezTo>
                        <a:pt x="271" y="96"/>
                        <a:pt x="272" y="97"/>
                        <a:pt x="271" y="97"/>
                      </a:cubicBezTo>
                      <a:cubicBezTo>
                        <a:pt x="269" y="98"/>
                        <a:pt x="270" y="98"/>
                        <a:pt x="269" y="98"/>
                      </a:cubicBezTo>
                      <a:cubicBezTo>
                        <a:pt x="268" y="98"/>
                        <a:pt x="267" y="100"/>
                        <a:pt x="266" y="101"/>
                      </a:cubicBezTo>
                      <a:cubicBezTo>
                        <a:pt x="266" y="102"/>
                        <a:pt x="266" y="102"/>
                        <a:pt x="266" y="102"/>
                      </a:cubicBezTo>
                      <a:cubicBezTo>
                        <a:pt x="264" y="104"/>
                        <a:pt x="263" y="102"/>
                        <a:pt x="262" y="103"/>
                      </a:cubicBezTo>
                      <a:cubicBezTo>
                        <a:pt x="261" y="104"/>
                        <a:pt x="261" y="102"/>
                        <a:pt x="260" y="104"/>
                      </a:cubicBezTo>
                      <a:cubicBezTo>
                        <a:pt x="260" y="105"/>
                        <a:pt x="258" y="104"/>
                        <a:pt x="257" y="105"/>
                      </a:cubicBezTo>
                      <a:cubicBezTo>
                        <a:pt x="256" y="106"/>
                        <a:pt x="255" y="106"/>
                        <a:pt x="254" y="108"/>
                      </a:cubicBezTo>
                      <a:cubicBezTo>
                        <a:pt x="254" y="110"/>
                        <a:pt x="252" y="109"/>
                        <a:pt x="252" y="109"/>
                      </a:cubicBezTo>
                      <a:cubicBezTo>
                        <a:pt x="252" y="109"/>
                        <a:pt x="253" y="110"/>
                        <a:pt x="252" y="110"/>
                      </a:cubicBezTo>
                      <a:cubicBezTo>
                        <a:pt x="250" y="110"/>
                        <a:pt x="249" y="112"/>
                        <a:pt x="249" y="110"/>
                      </a:cubicBezTo>
                      <a:cubicBezTo>
                        <a:pt x="249" y="108"/>
                        <a:pt x="249" y="110"/>
                        <a:pt x="250" y="109"/>
                      </a:cubicBezTo>
                      <a:cubicBezTo>
                        <a:pt x="251" y="107"/>
                        <a:pt x="251" y="109"/>
                        <a:pt x="252" y="108"/>
                      </a:cubicBezTo>
                      <a:cubicBezTo>
                        <a:pt x="252" y="106"/>
                        <a:pt x="250" y="105"/>
                        <a:pt x="250" y="105"/>
                      </a:cubicBezTo>
                      <a:cubicBezTo>
                        <a:pt x="249" y="105"/>
                        <a:pt x="251" y="104"/>
                        <a:pt x="251" y="103"/>
                      </a:cubicBezTo>
                      <a:cubicBezTo>
                        <a:pt x="250" y="103"/>
                        <a:pt x="252" y="103"/>
                        <a:pt x="254" y="100"/>
                      </a:cubicBezTo>
                      <a:cubicBezTo>
                        <a:pt x="255" y="98"/>
                        <a:pt x="255" y="98"/>
                        <a:pt x="254" y="97"/>
                      </a:cubicBezTo>
                      <a:cubicBezTo>
                        <a:pt x="252" y="95"/>
                        <a:pt x="253" y="95"/>
                        <a:pt x="252" y="95"/>
                      </a:cubicBezTo>
                      <a:cubicBezTo>
                        <a:pt x="251" y="96"/>
                        <a:pt x="250" y="94"/>
                        <a:pt x="249" y="95"/>
                      </a:cubicBezTo>
                      <a:cubicBezTo>
                        <a:pt x="247" y="96"/>
                        <a:pt x="249" y="96"/>
                        <a:pt x="247" y="97"/>
                      </a:cubicBezTo>
                      <a:cubicBezTo>
                        <a:pt x="246" y="99"/>
                        <a:pt x="247" y="100"/>
                        <a:pt x="245" y="100"/>
                      </a:cubicBezTo>
                      <a:cubicBezTo>
                        <a:pt x="244" y="101"/>
                        <a:pt x="239" y="103"/>
                        <a:pt x="239" y="105"/>
                      </a:cubicBezTo>
                      <a:cubicBezTo>
                        <a:pt x="239" y="107"/>
                        <a:pt x="238" y="108"/>
                        <a:pt x="236" y="108"/>
                      </a:cubicBezTo>
                      <a:cubicBezTo>
                        <a:pt x="235" y="107"/>
                        <a:pt x="235" y="110"/>
                        <a:pt x="234" y="108"/>
                      </a:cubicBezTo>
                      <a:cubicBezTo>
                        <a:pt x="233" y="107"/>
                        <a:pt x="231" y="107"/>
                        <a:pt x="231" y="108"/>
                      </a:cubicBezTo>
                      <a:cubicBezTo>
                        <a:pt x="231" y="109"/>
                        <a:pt x="230" y="110"/>
                        <a:pt x="231" y="112"/>
                      </a:cubicBezTo>
                      <a:cubicBezTo>
                        <a:pt x="231" y="114"/>
                        <a:pt x="232" y="114"/>
                        <a:pt x="233" y="114"/>
                      </a:cubicBezTo>
                      <a:cubicBezTo>
                        <a:pt x="233" y="115"/>
                        <a:pt x="235" y="115"/>
                        <a:pt x="236" y="115"/>
                      </a:cubicBezTo>
                      <a:cubicBezTo>
                        <a:pt x="237" y="114"/>
                        <a:pt x="239" y="117"/>
                        <a:pt x="238" y="118"/>
                      </a:cubicBezTo>
                      <a:cubicBezTo>
                        <a:pt x="237" y="119"/>
                        <a:pt x="238" y="122"/>
                        <a:pt x="240" y="122"/>
                      </a:cubicBezTo>
                      <a:cubicBezTo>
                        <a:pt x="243" y="122"/>
                        <a:pt x="243" y="122"/>
                        <a:pt x="243" y="121"/>
                      </a:cubicBezTo>
                      <a:cubicBezTo>
                        <a:pt x="242" y="120"/>
                        <a:pt x="244" y="120"/>
                        <a:pt x="245" y="119"/>
                      </a:cubicBezTo>
                      <a:cubicBezTo>
                        <a:pt x="245" y="117"/>
                        <a:pt x="248" y="117"/>
                        <a:pt x="249" y="118"/>
                      </a:cubicBezTo>
                      <a:cubicBezTo>
                        <a:pt x="249" y="118"/>
                        <a:pt x="249" y="119"/>
                        <a:pt x="250" y="119"/>
                      </a:cubicBezTo>
                      <a:cubicBezTo>
                        <a:pt x="251" y="118"/>
                        <a:pt x="250" y="119"/>
                        <a:pt x="252" y="120"/>
                      </a:cubicBezTo>
                      <a:cubicBezTo>
                        <a:pt x="255" y="120"/>
                        <a:pt x="253" y="118"/>
                        <a:pt x="255" y="119"/>
                      </a:cubicBezTo>
                      <a:cubicBezTo>
                        <a:pt x="255" y="120"/>
                        <a:pt x="258" y="120"/>
                        <a:pt x="257" y="121"/>
                      </a:cubicBezTo>
                      <a:cubicBezTo>
                        <a:pt x="255" y="123"/>
                        <a:pt x="258" y="123"/>
                        <a:pt x="256" y="124"/>
                      </a:cubicBezTo>
                      <a:cubicBezTo>
                        <a:pt x="254" y="125"/>
                        <a:pt x="255" y="123"/>
                        <a:pt x="254" y="123"/>
                      </a:cubicBezTo>
                      <a:cubicBezTo>
                        <a:pt x="253" y="124"/>
                        <a:pt x="254" y="122"/>
                        <a:pt x="253" y="124"/>
                      </a:cubicBezTo>
                      <a:cubicBezTo>
                        <a:pt x="251" y="125"/>
                        <a:pt x="251" y="124"/>
                        <a:pt x="250" y="125"/>
                      </a:cubicBezTo>
                      <a:cubicBezTo>
                        <a:pt x="248" y="126"/>
                        <a:pt x="248" y="127"/>
                        <a:pt x="248" y="127"/>
                      </a:cubicBezTo>
                      <a:cubicBezTo>
                        <a:pt x="247" y="127"/>
                        <a:pt x="247" y="129"/>
                        <a:pt x="246" y="129"/>
                      </a:cubicBezTo>
                      <a:cubicBezTo>
                        <a:pt x="244" y="130"/>
                        <a:pt x="245" y="128"/>
                        <a:pt x="244" y="128"/>
                      </a:cubicBezTo>
                      <a:cubicBezTo>
                        <a:pt x="243" y="129"/>
                        <a:pt x="245" y="130"/>
                        <a:pt x="244" y="131"/>
                      </a:cubicBezTo>
                      <a:cubicBezTo>
                        <a:pt x="243" y="131"/>
                        <a:pt x="244" y="132"/>
                        <a:pt x="242" y="132"/>
                      </a:cubicBezTo>
                      <a:cubicBezTo>
                        <a:pt x="241" y="133"/>
                        <a:pt x="237" y="139"/>
                        <a:pt x="239" y="138"/>
                      </a:cubicBezTo>
                      <a:cubicBezTo>
                        <a:pt x="242" y="138"/>
                        <a:pt x="240" y="140"/>
                        <a:pt x="243" y="141"/>
                      </a:cubicBezTo>
                      <a:cubicBezTo>
                        <a:pt x="246" y="142"/>
                        <a:pt x="245" y="146"/>
                        <a:pt x="247" y="149"/>
                      </a:cubicBezTo>
                      <a:cubicBezTo>
                        <a:pt x="249" y="152"/>
                        <a:pt x="247" y="152"/>
                        <a:pt x="249" y="154"/>
                      </a:cubicBezTo>
                      <a:cubicBezTo>
                        <a:pt x="251" y="155"/>
                        <a:pt x="250" y="155"/>
                        <a:pt x="251" y="157"/>
                      </a:cubicBezTo>
                      <a:cubicBezTo>
                        <a:pt x="253" y="158"/>
                        <a:pt x="254" y="160"/>
                        <a:pt x="252" y="159"/>
                      </a:cubicBezTo>
                      <a:cubicBezTo>
                        <a:pt x="249" y="158"/>
                        <a:pt x="249" y="159"/>
                        <a:pt x="248" y="158"/>
                      </a:cubicBezTo>
                      <a:cubicBezTo>
                        <a:pt x="247" y="158"/>
                        <a:pt x="248" y="157"/>
                        <a:pt x="247" y="157"/>
                      </a:cubicBezTo>
                      <a:cubicBezTo>
                        <a:pt x="246" y="156"/>
                        <a:pt x="245" y="158"/>
                        <a:pt x="244" y="158"/>
                      </a:cubicBezTo>
                      <a:cubicBezTo>
                        <a:pt x="243" y="157"/>
                        <a:pt x="242" y="154"/>
                        <a:pt x="242" y="155"/>
                      </a:cubicBezTo>
                      <a:cubicBezTo>
                        <a:pt x="241" y="156"/>
                        <a:pt x="244" y="159"/>
                        <a:pt x="246" y="157"/>
                      </a:cubicBezTo>
                      <a:cubicBezTo>
                        <a:pt x="246" y="157"/>
                        <a:pt x="248" y="158"/>
                        <a:pt x="247" y="158"/>
                      </a:cubicBezTo>
                      <a:cubicBezTo>
                        <a:pt x="247" y="159"/>
                        <a:pt x="248" y="159"/>
                        <a:pt x="250" y="161"/>
                      </a:cubicBezTo>
                      <a:cubicBezTo>
                        <a:pt x="252" y="163"/>
                        <a:pt x="254" y="165"/>
                        <a:pt x="252" y="165"/>
                      </a:cubicBezTo>
                      <a:cubicBezTo>
                        <a:pt x="251" y="165"/>
                        <a:pt x="248" y="167"/>
                        <a:pt x="248" y="168"/>
                      </a:cubicBezTo>
                      <a:cubicBezTo>
                        <a:pt x="248" y="169"/>
                        <a:pt x="246" y="167"/>
                        <a:pt x="245" y="169"/>
                      </a:cubicBezTo>
                      <a:cubicBezTo>
                        <a:pt x="245" y="170"/>
                        <a:pt x="246" y="168"/>
                        <a:pt x="246" y="169"/>
                      </a:cubicBezTo>
                      <a:cubicBezTo>
                        <a:pt x="247" y="172"/>
                        <a:pt x="249" y="167"/>
                        <a:pt x="251" y="170"/>
                      </a:cubicBezTo>
                      <a:cubicBezTo>
                        <a:pt x="253" y="172"/>
                        <a:pt x="255" y="171"/>
                        <a:pt x="254" y="172"/>
                      </a:cubicBezTo>
                      <a:cubicBezTo>
                        <a:pt x="251" y="174"/>
                        <a:pt x="253" y="172"/>
                        <a:pt x="253" y="175"/>
                      </a:cubicBezTo>
                      <a:cubicBezTo>
                        <a:pt x="254" y="178"/>
                        <a:pt x="250" y="176"/>
                        <a:pt x="252" y="177"/>
                      </a:cubicBezTo>
                      <a:cubicBezTo>
                        <a:pt x="253" y="178"/>
                        <a:pt x="251" y="178"/>
                        <a:pt x="252" y="179"/>
                      </a:cubicBezTo>
                      <a:cubicBezTo>
                        <a:pt x="252" y="180"/>
                        <a:pt x="250" y="179"/>
                        <a:pt x="251" y="181"/>
                      </a:cubicBezTo>
                      <a:cubicBezTo>
                        <a:pt x="252" y="183"/>
                        <a:pt x="251" y="182"/>
                        <a:pt x="250" y="183"/>
                      </a:cubicBezTo>
                      <a:cubicBezTo>
                        <a:pt x="250" y="184"/>
                        <a:pt x="250" y="180"/>
                        <a:pt x="249" y="183"/>
                      </a:cubicBezTo>
                      <a:cubicBezTo>
                        <a:pt x="248" y="186"/>
                        <a:pt x="246" y="186"/>
                        <a:pt x="246" y="187"/>
                      </a:cubicBezTo>
                      <a:cubicBezTo>
                        <a:pt x="247" y="188"/>
                        <a:pt x="245" y="191"/>
                        <a:pt x="244" y="192"/>
                      </a:cubicBezTo>
                      <a:cubicBezTo>
                        <a:pt x="243" y="192"/>
                        <a:pt x="245" y="193"/>
                        <a:pt x="243" y="194"/>
                      </a:cubicBezTo>
                      <a:cubicBezTo>
                        <a:pt x="242" y="194"/>
                        <a:pt x="243" y="192"/>
                        <a:pt x="242" y="193"/>
                      </a:cubicBezTo>
                      <a:cubicBezTo>
                        <a:pt x="240" y="193"/>
                        <a:pt x="242" y="193"/>
                        <a:pt x="242" y="194"/>
                      </a:cubicBezTo>
                      <a:cubicBezTo>
                        <a:pt x="243" y="196"/>
                        <a:pt x="244" y="195"/>
                        <a:pt x="242" y="195"/>
                      </a:cubicBezTo>
                      <a:cubicBezTo>
                        <a:pt x="241" y="196"/>
                        <a:pt x="240" y="198"/>
                        <a:pt x="241" y="197"/>
                      </a:cubicBezTo>
                      <a:cubicBezTo>
                        <a:pt x="243" y="197"/>
                        <a:pt x="240" y="199"/>
                        <a:pt x="241" y="201"/>
                      </a:cubicBezTo>
                      <a:cubicBezTo>
                        <a:pt x="242" y="202"/>
                        <a:pt x="241" y="203"/>
                        <a:pt x="240" y="201"/>
                      </a:cubicBezTo>
                      <a:cubicBezTo>
                        <a:pt x="239" y="200"/>
                        <a:pt x="238" y="201"/>
                        <a:pt x="239" y="202"/>
                      </a:cubicBezTo>
                      <a:cubicBezTo>
                        <a:pt x="239" y="202"/>
                        <a:pt x="241" y="202"/>
                        <a:pt x="239" y="203"/>
                      </a:cubicBezTo>
                      <a:cubicBezTo>
                        <a:pt x="238" y="204"/>
                        <a:pt x="238" y="202"/>
                        <a:pt x="237" y="203"/>
                      </a:cubicBezTo>
                      <a:cubicBezTo>
                        <a:pt x="237" y="204"/>
                        <a:pt x="239" y="204"/>
                        <a:pt x="238" y="205"/>
                      </a:cubicBezTo>
                      <a:cubicBezTo>
                        <a:pt x="236" y="206"/>
                        <a:pt x="236" y="208"/>
                        <a:pt x="235" y="207"/>
                      </a:cubicBezTo>
                      <a:cubicBezTo>
                        <a:pt x="234" y="206"/>
                        <a:pt x="234" y="208"/>
                        <a:pt x="234" y="207"/>
                      </a:cubicBezTo>
                      <a:cubicBezTo>
                        <a:pt x="233" y="206"/>
                        <a:pt x="233" y="208"/>
                        <a:pt x="233" y="208"/>
                      </a:cubicBezTo>
                      <a:cubicBezTo>
                        <a:pt x="234" y="209"/>
                        <a:pt x="232" y="211"/>
                        <a:pt x="231" y="212"/>
                      </a:cubicBezTo>
                      <a:cubicBezTo>
                        <a:pt x="230" y="213"/>
                        <a:pt x="231" y="211"/>
                        <a:pt x="229" y="212"/>
                      </a:cubicBezTo>
                      <a:cubicBezTo>
                        <a:pt x="228" y="214"/>
                        <a:pt x="228" y="212"/>
                        <a:pt x="227" y="214"/>
                      </a:cubicBezTo>
                      <a:cubicBezTo>
                        <a:pt x="226" y="215"/>
                        <a:pt x="225" y="215"/>
                        <a:pt x="226" y="215"/>
                      </a:cubicBezTo>
                      <a:cubicBezTo>
                        <a:pt x="227" y="216"/>
                        <a:pt x="225" y="216"/>
                        <a:pt x="225" y="217"/>
                      </a:cubicBezTo>
                      <a:cubicBezTo>
                        <a:pt x="225" y="218"/>
                        <a:pt x="224" y="218"/>
                        <a:pt x="222" y="219"/>
                      </a:cubicBezTo>
                      <a:cubicBezTo>
                        <a:pt x="221" y="220"/>
                        <a:pt x="221" y="218"/>
                        <a:pt x="220" y="218"/>
                      </a:cubicBezTo>
                      <a:cubicBezTo>
                        <a:pt x="220" y="218"/>
                        <a:pt x="221" y="220"/>
                        <a:pt x="220" y="220"/>
                      </a:cubicBezTo>
                      <a:cubicBezTo>
                        <a:pt x="219" y="219"/>
                        <a:pt x="218" y="218"/>
                        <a:pt x="217" y="220"/>
                      </a:cubicBezTo>
                      <a:cubicBezTo>
                        <a:pt x="216" y="221"/>
                        <a:pt x="216" y="218"/>
                        <a:pt x="215" y="219"/>
                      </a:cubicBezTo>
                      <a:cubicBezTo>
                        <a:pt x="214" y="219"/>
                        <a:pt x="216" y="220"/>
                        <a:pt x="215" y="221"/>
                      </a:cubicBezTo>
                      <a:cubicBezTo>
                        <a:pt x="214" y="221"/>
                        <a:pt x="214" y="219"/>
                        <a:pt x="214" y="220"/>
                      </a:cubicBezTo>
                      <a:cubicBezTo>
                        <a:pt x="213" y="221"/>
                        <a:pt x="214" y="221"/>
                        <a:pt x="214" y="222"/>
                      </a:cubicBezTo>
                      <a:cubicBezTo>
                        <a:pt x="213" y="222"/>
                        <a:pt x="213" y="222"/>
                        <a:pt x="212" y="222"/>
                      </a:cubicBezTo>
                      <a:cubicBezTo>
                        <a:pt x="211" y="221"/>
                        <a:pt x="212" y="221"/>
                        <a:pt x="211" y="220"/>
                      </a:cubicBezTo>
                      <a:cubicBezTo>
                        <a:pt x="210" y="219"/>
                        <a:pt x="210" y="217"/>
                        <a:pt x="209" y="218"/>
                      </a:cubicBezTo>
                      <a:cubicBezTo>
                        <a:pt x="209" y="218"/>
                        <a:pt x="210" y="221"/>
                        <a:pt x="210" y="222"/>
                      </a:cubicBezTo>
                      <a:cubicBezTo>
                        <a:pt x="209" y="224"/>
                        <a:pt x="209" y="222"/>
                        <a:pt x="208" y="223"/>
                      </a:cubicBezTo>
                      <a:cubicBezTo>
                        <a:pt x="208" y="224"/>
                        <a:pt x="207" y="222"/>
                        <a:pt x="207" y="224"/>
                      </a:cubicBezTo>
                      <a:cubicBezTo>
                        <a:pt x="207" y="226"/>
                        <a:pt x="206" y="223"/>
                        <a:pt x="205" y="225"/>
                      </a:cubicBezTo>
                      <a:cubicBezTo>
                        <a:pt x="204" y="226"/>
                        <a:pt x="204" y="224"/>
                        <a:pt x="203" y="225"/>
                      </a:cubicBezTo>
                      <a:cubicBezTo>
                        <a:pt x="202" y="227"/>
                        <a:pt x="203" y="226"/>
                        <a:pt x="202" y="225"/>
                      </a:cubicBezTo>
                      <a:cubicBezTo>
                        <a:pt x="200" y="225"/>
                        <a:pt x="202" y="226"/>
                        <a:pt x="199" y="227"/>
                      </a:cubicBezTo>
                      <a:cubicBezTo>
                        <a:pt x="196" y="228"/>
                        <a:pt x="197" y="227"/>
                        <a:pt x="195" y="228"/>
                      </a:cubicBezTo>
                      <a:cubicBezTo>
                        <a:pt x="193" y="229"/>
                        <a:pt x="192" y="230"/>
                        <a:pt x="192" y="231"/>
                      </a:cubicBezTo>
                      <a:cubicBezTo>
                        <a:pt x="192" y="232"/>
                        <a:pt x="193" y="230"/>
                        <a:pt x="193" y="232"/>
                      </a:cubicBezTo>
                      <a:cubicBezTo>
                        <a:pt x="193" y="234"/>
                        <a:pt x="195" y="234"/>
                        <a:pt x="192" y="235"/>
                      </a:cubicBezTo>
                      <a:cubicBezTo>
                        <a:pt x="190" y="236"/>
                        <a:pt x="191" y="235"/>
                        <a:pt x="191" y="234"/>
                      </a:cubicBezTo>
                      <a:cubicBezTo>
                        <a:pt x="190" y="233"/>
                        <a:pt x="189" y="233"/>
                        <a:pt x="190" y="232"/>
                      </a:cubicBezTo>
                      <a:cubicBezTo>
                        <a:pt x="190" y="231"/>
                        <a:pt x="189" y="232"/>
                        <a:pt x="189" y="230"/>
                      </a:cubicBezTo>
                      <a:cubicBezTo>
                        <a:pt x="190" y="228"/>
                        <a:pt x="191" y="228"/>
                        <a:pt x="190" y="227"/>
                      </a:cubicBezTo>
                      <a:cubicBezTo>
                        <a:pt x="190" y="227"/>
                        <a:pt x="190" y="228"/>
                        <a:pt x="189" y="227"/>
                      </a:cubicBezTo>
                      <a:cubicBezTo>
                        <a:pt x="188" y="225"/>
                        <a:pt x="188" y="226"/>
                        <a:pt x="189" y="227"/>
                      </a:cubicBezTo>
                      <a:cubicBezTo>
                        <a:pt x="189" y="228"/>
                        <a:pt x="188" y="227"/>
                        <a:pt x="187" y="228"/>
                      </a:cubicBezTo>
                      <a:cubicBezTo>
                        <a:pt x="185" y="228"/>
                        <a:pt x="188" y="226"/>
                        <a:pt x="186" y="226"/>
                      </a:cubicBezTo>
                      <a:cubicBezTo>
                        <a:pt x="184" y="226"/>
                        <a:pt x="184" y="224"/>
                        <a:pt x="183" y="225"/>
                      </a:cubicBezTo>
                      <a:cubicBezTo>
                        <a:pt x="183" y="226"/>
                        <a:pt x="184" y="226"/>
                        <a:pt x="183" y="227"/>
                      </a:cubicBezTo>
                      <a:cubicBezTo>
                        <a:pt x="183" y="227"/>
                        <a:pt x="182" y="225"/>
                        <a:pt x="182" y="227"/>
                      </a:cubicBezTo>
                      <a:cubicBezTo>
                        <a:pt x="182" y="228"/>
                        <a:pt x="181" y="227"/>
                        <a:pt x="181" y="227"/>
                      </a:cubicBezTo>
                      <a:cubicBezTo>
                        <a:pt x="179" y="226"/>
                        <a:pt x="178" y="227"/>
                        <a:pt x="177" y="226"/>
                      </a:cubicBezTo>
                      <a:cubicBezTo>
                        <a:pt x="177" y="225"/>
                        <a:pt x="176" y="226"/>
                        <a:pt x="176" y="225"/>
                      </a:cubicBezTo>
                      <a:cubicBezTo>
                        <a:pt x="175" y="223"/>
                        <a:pt x="174" y="224"/>
                        <a:pt x="174" y="223"/>
                      </a:cubicBezTo>
                      <a:cubicBezTo>
                        <a:pt x="174" y="221"/>
                        <a:pt x="172" y="222"/>
                        <a:pt x="174" y="220"/>
                      </a:cubicBezTo>
                      <a:cubicBezTo>
                        <a:pt x="175" y="218"/>
                        <a:pt x="174" y="218"/>
                        <a:pt x="173" y="218"/>
                      </a:cubicBezTo>
                      <a:cubicBezTo>
                        <a:pt x="171" y="219"/>
                        <a:pt x="172" y="217"/>
                        <a:pt x="170" y="218"/>
                      </a:cubicBezTo>
                      <a:cubicBezTo>
                        <a:pt x="168" y="218"/>
                        <a:pt x="167" y="214"/>
                        <a:pt x="166" y="215"/>
                      </a:cubicBezTo>
                      <a:cubicBezTo>
                        <a:pt x="165" y="217"/>
                        <a:pt x="164" y="216"/>
                        <a:pt x="164" y="217"/>
                      </a:cubicBezTo>
                      <a:cubicBezTo>
                        <a:pt x="165" y="218"/>
                        <a:pt x="162" y="220"/>
                        <a:pt x="161" y="219"/>
                      </a:cubicBezTo>
                      <a:cubicBezTo>
                        <a:pt x="161" y="218"/>
                        <a:pt x="160" y="218"/>
                        <a:pt x="160" y="220"/>
                      </a:cubicBezTo>
                      <a:cubicBezTo>
                        <a:pt x="160" y="222"/>
                        <a:pt x="159" y="220"/>
                        <a:pt x="158" y="219"/>
                      </a:cubicBezTo>
                      <a:cubicBezTo>
                        <a:pt x="158" y="219"/>
                        <a:pt x="158" y="220"/>
                        <a:pt x="157" y="219"/>
                      </a:cubicBezTo>
                      <a:cubicBezTo>
                        <a:pt x="156" y="217"/>
                        <a:pt x="156" y="221"/>
                        <a:pt x="155" y="221"/>
                      </a:cubicBezTo>
                      <a:cubicBezTo>
                        <a:pt x="154" y="221"/>
                        <a:pt x="155" y="220"/>
                        <a:pt x="153" y="219"/>
                      </a:cubicBezTo>
                      <a:cubicBezTo>
                        <a:pt x="151" y="218"/>
                        <a:pt x="152" y="221"/>
                        <a:pt x="150" y="221"/>
                      </a:cubicBezTo>
                      <a:cubicBezTo>
                        <a:pt x="149" y="221"/>
                        <a:pt x="146" y="221"/>
                        <a:pt x="148" y="224"/>
                      </a:cubicBezTo>
                      <a:cubicBezTo>
                        <a:pt x="149" y="228"/>
                        <a:pt x="148" y="227"/>
                        <a:pt x="148" y="228"/>
                      </a:cubicBezTo>
                      <a:cubicBezTo>
                        <a:pt x="149" y="229"/>
                        <a:pt x="148" y="230"/>
                        <a:pt x="148" y="229"/>
                      </a:cubicBezTo>
                      <a:cubicBezTo>
                        <a:pt x="147" y="228"/>
                        <a:pt x="146" y="231"/>
                        <a:pt x="145" y="227"/>
                      </a:cubicBezTo>
                      <a:cubicBezTo>
                        <a:pt x="145" y="226"/>
                        <a:pt x="145" y="224"/>
                        <a:pt x="143" y="226"/>
                      </a:cubicBezTo>
                      <a:cubicBezTo>
                        <a:pt x="141" y="229"/>
                        <a:pt x="141" y="227"/>
                        <a:pt x="140" y="227"/>
                      </a:cubicBezTo>
                      <a:cubicBezTo>
                        <a:pt x="139" y="228"/>
                        <a:pt x="140" y="226"/>
                        <a:pt x="139" y="226"/>
                      </a:cubicBezTo>
                      <a:cubicBezTo>
                        <a:pt x="138" y="225"/>
                        <a:pt x="139" y="224"/>
                        <a:pt x="138" y="223"/>
                      </a:cubicBezTo>
                      <a:cubicBezTo>
                        <a:pt x="137" y="223"/>
                        <a:pt x="134" y="224"/>
                        <a:pt x="135" y="222"/>
                      </a:cubicBezTo>
                      <a:cubicBezTo>
                        <a:pt x="136" y="219"/>
                        <a:pt x="135" y="220"/>
                        <a:pt x="135" y="218"/>
                      </a:cubicBezTo>
                      <a:cubicBezTo>
                        <a:pt x="136" y="217"/>
                        <a:pt x="138" y="217"/>
                        <a:pt x="135" y="217"/>
                      </a:cubicBezTo>
                      <a:cubicBezTo>
                        <a:pt x="132" y="217"/>
                        <a:pt x="133" y="215"/>
                        <a:pt x="132" y="213"/>
                      </a:cubicBezTo>
                      <a:cubicBezTo>
                        <a:pt x="131" y="211"/>
                        <a:pt x="134" y="209"/>
                        <a:pt x="132" y="210"/>
                      </a:cubicBezTo>
                      <a:cubicBezTo>
                        <a:pt x="131" y="211"/>
                        <a:pt x="130" y="209"/>
                        <a:pt x="128" y="211"/>
                      </a:cubicBezTo>
                      <a:cubicBezTo>
                        <a:pt x="126" y="212"/>
                        <a:pt x="126" y="211"/>
                        <a:pt x="127" y="210"/>
                      </a:cubicBezTo>
                      <a:cubicBezTo>
                        <a:pt x="128" y="209"/>
                        <a:pt x="124" y="207"/>
                        <a:pt x="127" y="206"/>
                      </a:cubicBezTo>
                      <a:cubicBezTo>
                        <a:pt x="128" y="205"/>
                        <a:pt x="126" y="203"/>
                        <a:pt x="128" y="202"/>
                      </a:cubicBezTo>
                      <a:cubicBezTo>
                        <a:pt x="130" y="202"/>
                        <a:pt x="129" y="200"/>
                        <a:pt x="130" y="200"/>
                      </a:cubicBezTo>
                      <a:cubicBezTo>
                        <a:pt x="131" y="201"/>
                        <a:pt x="130" y="199"/>
                        <a:pt x="132" y="199"/>
                      </a:cubicBezTo>
                      <a:cubicBezTo>
                        <a:pt x="133" y="199"/>
                        <a:pt x="131" y="197"/>
                        <a:pt x="132" y="194"/>
                      </a:cubicBezTo>
                      <a:cubicBezTo>
                        <a:pt x="133" y="191"/>
                        <a:pt x="131" y="190"/>
                        <a:pt x="132" y="189"/>
                      </a:cubicBezTo>
                      <a:cubicBezTo>
                        <a:pt x="133" y="188"/>
                        <a:pt x="132" y="186"/>
                        <a:pt x="131" y="187"/>
                      </a:cubicBezTo>
                      <a:cubicBezTo>
                        <a:pt x="129" y="188"/>
                        <a:pt x="131" y="184"/>
                        <a:pt x="128" y="182"/>
                      </a:cubicBezTo>
                      <a:cubicBezTo>
                        <a:pt x="125" y="179"/>
                        <a:pt x="126" y="182"/>
                        <a:pt x="125" y="183"/>
                      </a:cubicBezTo>
                      <a:cubicBezTo>
                        <a:pt x="124" y="182"/>
                        <a:pt x="124" y="181"/>
                        <a:pt x="121" y="182"/>
                      </a:cubicBezTo>
                      <a:cubicBezTo>
                        <a:pt x="117" y="182"/>
                        <a:pt x="122" y="181"/>
                        <a:pt x="121" y="178"/>
                      </a:cubicBezTo>
                      <a:cubicBezTo>
                        <a:pt x="121" y="176"/>
                        <a:pt x="118" y="179"/>
                        <a:pt x="120" y="177"/>
                      </a:cubicBezTo>
                      <a:cubicBezTo>
                        <a:pt x="121" y="175"/>
                        <a:pt x="120" y="177"/>
                        <a:pt x="119" y="175"/>
                      </a:cubicBezTo>
                      <a:cubicBezTo>
                        <a:pt x="119" y="174"/>
                        <a:pt x="116" y="175"/>
                        <a:pt x="116" y="176"/>
                      </a:cubicBezTo>
                      <a:cubicBezTo>
                        <a:pt x="115" y="177"/>
                        <a:pt x="114" y="177"/>
                        <a:pt x="112" y="176"/>
                      </a:cubicBezTo>
                      <a:cubicBezTo>
                        <a:pt x="111" y="175"/>
                        <a:pt x="110" y="176"/>
                        <a:pt x="108" y="178"/>
                      </a:cubicBezTo>
                      <a:cubicBezTo>
                        <a:pt x="106" y="180"/>
                        <a:pt x="104" y="179"/>
                        <a:pt x="103" y="181"/>
                      </a:cubicBezTo>
                      <a:cubicBezTo>
                        <a:pt x="103" y="183"/>
                        <a:pt x="101" y="182"/>
                        <a:pt x="101" y="184"/>
                      </a:cubicBezTo>
                      <a:cubicBezTo>
                        <a:pt x="101" y="185"/>
                        <a:pt x="99" y="186"/>
                        <a:pt x="95" y="186"/>
                      </a:cubicBezTo>
                      <a:cubicBezTo>
                        <a:pt x="96" y="184"/>
                        <a:pt x="95" y="184"/>
                        <a:pt x="94" y="184"/>
                      </a:cubicBezTo>
                      <a:cubicBezTo>
                        <a:pt x="93" y="183"/>
                        <a:pt x="93" y="185"/>
                        <a:pt x="92" y="184"/>
                      </a:cubicBezTo>
                      <a:cubicBezTo>
                        <a:pt x="91" y="183"/>
                        <a:pt x="88" y="184"/>
                        <a:pt x="89" y="183"/>
                      </a:cubicBezTo>
                      <a:cubicBezTo>
                        <a:pt x="90" y="182"/>
                        <a:pt x="86" y="181"/>
                        <a:pt x="85" y="184"/>
                      </a:cubicBezTo>
                      <a:cubicBezTo>
                        <a:pt x="84" y="186"/>
                        <a:pt x="83" y="184"/>
                        <a:pt x="83" y="186"/>
                      </a:cubicBezTo>
                      <a:cubicBezTo>
                        <a:pt x="82" y="188"/>
                        <a:pt x="82" y="187"/>
                        <a:pt x="81" y="189"/>
                      </a:cubicBezTo>
                      <a:cubicBezTo>
                        <a:pt x="80" y="186"/>
                        <a:pt x="84" y="181"/>
                        <a:pt x="77" y="185"/>
                      </a:cubicBezTo>
                      <a:cubicBezTo>
                        <a:pt x="77" y="185"/>
                        <a:pt x="76" y="185"/>
                        <a:pt x="75" y="185"/>
                      </a:cubicBezTo>
                      <a:cubicBezTo>
                        <a:pt x="75" y="186"/>
                        <a:pt x="75" y="185"/>
                        <a:pt x="73" y="185"/>
                      </a:cubicBezTo>
                      <a:cubicBezTo>
                        <a:pt x="72" y="186"/>
                        <a:pt x="70" y="182"/>
                        <a:pt x="69" y="184"/>
                      </a:cubicBezTo>
                      <a:cubicBezTo>
                        <a:pt x="69" y="185"/>
                        <a:pt x="68" y="185"/>
                        <a:pt x="67" y="184"/>
                      </a:cubicBezTo>
                      <a:cubicBezTo>
                        <a:pt x="66" y="182"/>
                        <a:pt x="67" y="185"/>
                        <a:pt x="66" y="185"/>
                      </a:cubicBezTo>
                      <a:cubicBezTo>
                        <a:pt x="65" y="185"/>
                        <a:pt x="65" y="182"/>
                        <a:pt x="64" y="182"/>
                      </a:cubicBezTo>
                      <a:cubicBezTo>
                        <a:pt x="62" y="182"/>
                        <a:pt x="61" y="183"/>
                        <a:pt x="62" y="181"/>
                      </a:cubicBezTo>
                      <a:cubicBezTo>
                        <a:pt x="62" y="180"/>
                        <a:pt x="62" y="180"/>
                        <a:pt x="61" y="180"/>
                      </a:cubicBezTo>
                      <a:cubicBezTo>
                        <a:pt x="60" y="181"/>
                        <a:pt x="57" y="179"/>
                        <a:pt x="57" y="177"/>
                      </a:cubicBezTo>
                      <a:cubicBezTo>
                        <a:pt x="57" y="175"/>
                        <a:pt x="56" y="176"/>
                        <a:pt x="54" y="176"/>
                      </a:cubicBezTo>
                      <a:cubicBezTo>
                        <a:pt x="53" y="177"/>
                        <a:pt x="52" y="173"/>
                        <a:pt x="51" y="173"/>
                      </a:cubicBezTo>
                      <a:cubicBezTo>
                        <a:pt x="49" y="173"/>
                        <a:pt x="49" y="171"/>
                        <a:pt x="47" y="171"/>
                      </a:cubicBezTo>
                      <a:cubicBezTo>
                        <a:pt x="45" y="170"/>
                        <a:pt x="48" y="169"/>
                        <a:pt x="44" y="168"/>
                      </a:cubicBezTo>
                      <a:cubicBezTo>
                        <a:pt x="41" y="167"/>
                        <a:pt x="42" y="173"/>
                        <a:pt x="40" y="169"/>
                      </a:cubicBezTo>
                      <a:cubicBezTo>
                        <a:pt x="40" y="168"/>
                        <a:pt x="37" y="167"/>
                        <a:pt x="35" y="165"/>
                      </a:cubicBezTo>
                      <a:cubicBezTo>
                        <a:pt x="33" y="163"/>
                        <a:pt x="33" y="166"/>
                        <a:pt x="31" y="162"/>
                      </a:cubicBezTo>
                      <a:cubicBezTo>
                        <a:pt x="30" y="160"/>
                        <a:pt x="28" y="164"/>
                        <a:pt x="28" y="161"/>
                      </a:cubicBezTo>
                      <a:cubicBezTo>
                        <a:pt x="29" y="158"/>
                        <a:pt x="28" y="156"/>
                        <a:pt x="27" y="155"/>
                      </a:cubicBezTo>
                      <a:cubicBezTo>
                        <a:pt x="26" y="153"/>
                        <a:pt x="28" y="153"/>
                        <a:pt x="29" y="154"/>
                      </a:cubicBezTo>
                      <a:cubicBezTo>
                        <a:pt x="30" y="156"/>
                        <a:pt x="30" y="154"/>
                        <a:pt x="31" y="154"/>
                      </a:cubicBezTo>
                      <a:cubicBezTo>
                        <a:pt x="34" y="153"/>
                        <a:pt x="31" y="151"/>
                        <a:pt x="32" y="150"/>
                      </a:cubicBezTo>
                      <a:cubicBezTo>
                        <a:pt x="32" y="149"/>
                        <a:pt x="28" y="149"/>
                        <a:pt x="29" y="146"/>
                      </a:cubicBezTo>
                      <a:cubicBezTo>
                        <a:pt x="30" y="145"/>
                        <a:pt x="27" y="144"/>
                        <a:pt x="31" y="143"/>
                      </a:cubicBezTo>
                      <a:cubicBezTo>
                        <a:pt x="34" y="143"/>
                        <a:pt x="31" y="142"/>
                        <a:pt x="35" y="139"/>
                      </a:cubicBezTo>
                      <a:cubicBezTo>
                        <a:pt x="37" y="137"/>
                        <a:pt x="35" y="137"/>
                        <a:pt x="36" y="135"/>
                      </a:cubicBezTo>
                      <a:cubicBezTo>
                        <a:pt x="38" y="133"/>
                        <a:pt x="36" y="132"/>
                        <a:pt x="36" y="133"/>
                      </a:cubicBezTo>
                      <a:cubicBezTo>
                        <a:pt x="35" y="135"/>
                        <a:pt x="35" y="132"/>
                        <a:pt x="34" y="133"/>
                      </a:cubicBezTo>
                      <a:cubicBezTo>
                        <a:pt x="33" y="133"/>
                        <a:pt x="34" y="130"/>
                        <a:pt x="30" y="130"/>
                      </a:cubicBezTo>
                      <a:cubicBezTo>
                        <a:pt x="26" y="131"/>
                        <a:pt x="27" y="132"/>
                        <a:pt x="24" y="133"/>
                      </a:cubicBezTo>
                      <a:cubicBezTo>
                        <a:pt x="23" y="133"/>
                        <a:pt x="23" y="133"/>
                        <a:pt x="23" y="133"/>
                      </a:cubicBezTo>
                      <a:cubicBezTo>
                        <a:pt x="21" y="133"/>
                        <a:pt x="18" y="132"/>
                        <a:pt x="17" y="131"/>
                      </a:cubicBezTo>
                      <a:cubicBezTo>
                        <a:pt x="17" y="130"/>
                        <a:pt x="16" y="132"/>
                        <a:pt x="14" y="130"/>
                      </a:cubicBezTo>
                      <a:cubicBezTo>
                        <a:pt x="13" y="128"/>
                        <a:pt x="15" y="129"/>
                        <a:pt x="14" y="126"/>
                      </a:cubicBezTo>
                      <a:cubicBezTo>
                        <a:pt x="12" y="123"/>
                        <a:pt x="11" y="126"/>
                        <a:pt x="11" y="124"/>
                      </a:cubicBezTo>
                      <a:cubicBezTo>
                        <a:pt x="10" y="122"/>
                        <a:pt x="8" y="124"/>
                        <a:pt x="6" y="122"/>
                      </a:cubicBezTo>
                      <a:cubicBezTo>
                        <a:pt x="5" y="122"/>
                        <a:pt x="5" y="121"/>
                        <a:pt x="7" y="121"/>
                      </a:cubicBezTo>
                      <a:cubicBezTo>
                        <a:pt x="9" y="121"/>
                        <a:pt x="10" y="120"/>
                        <a:pt x="9" y="119"/>
                      </a:cubicBezTo>
                      <a:cubicBezTo>
                        <a:pt x="7" y="118"/>
                        <a:pt x="9" y="116"/>
                        <a:pt x="8" y="115"/>
                      </a:cubicBezTo>
                      <a:cubicBezTo>
                        <a:pt x="7" y="114"/>
                        <a:pt x="8" y="113"/>
                        <a:pt x="8" y="112"/>
                      </a:cubicBezTo>
                      <a:cubicBezTo>
                        <a:pt x="7" y="111"/>
                        <a:pt x="4" y="110"/>
                        <a:pt x="4" y="112"/>
                      </a:cubicBezTo>
                      <a:cubicBezTo>
                        <a:pt x="4" y="113"/>
                        <a:pt x="2" y="111"/>
                        <a:pt x="3" y="109"/>
                      </a:cubicBezTo>
                      <a:cubicBezTo>
                        <a:pt x="3" y="108"/>
                        <a:pt x="1" y="108"/>
                        <a:pt x="2" y="106"/>
                      </a:cubicBezTo>
                      <a:cubicBezTo>
                        <a:pt x="6" y="105"/>
                        <a:pt x="0" y="102"/>
                        <a:pt x="5" y="101"/>
                      </a:cubicBezTo>
                      <a:cubicBezTo>
                        <a:pt x="9" y="100"/>
                        <a:pt x="7" y="98"/>
                        <a:pt x="9" y="98"/>
                      </a:cubicBezTo>
                      <a:cubicBezTo>
                        <a:pt x="12" y="99"/>
                        <a:pt x="11" y="95"/>
                        <a:pt x="12" y="98"/>
                      </a:cubicBezTo>
                      <a:cubicBezTo>
                        <a:pt x="13" y="101"/>
                        <a:pt x="14" y="98"/>
                        <a:pt x="15" y="99"/>
                      </a:cubicBezTo>
                      <a:cubicBezTo>
                        <a:pt x="17" y="100"/>
                        <a:pt x="17" y="98"/>
                        <a:pt x="18" y="95"/>
                      </a:cubicBezTo>
                      <a:cubicBezTo>
                        <a:pt x="19" y="93"/>
                        <a:pt x="25" y="96"/>
                        <a:pt x="26" y="92"/>
                      </a:cubicBezTo>
                      <a:cubicBezTo>
                        <a:pt x="27" y="90"/>
                        <a:pt x="32" y="89"/>
                        <a:pt x="34" y="88"/>
                      </a:cubicBezTo>
                      <a:cubicBezTo>
                        <a:pt x="35" y="87"/>
                        <a:pt x="35" y="88"/>
                        <a:pt x="37" y="86"/>
                      </a:cubicBezTo>
                      <a:cubicBezTo>
                        <a:pt x="37" y="85"/>
                        <a:pt x="35" y="82"/>
                        <a:pt x="37" y="81"/>
                      </a:cubicBezTo>
                      <a:cubicBezTo>
                        <a:pt x="39" y="81"/>
                        <a:pt x="36" y="80"/>
                        <a:pt x="38" y="79"/>
                      </a:cubicBezTo>
                      <a:cubicBezTo>
                        <a:pt x="41" y="78"/>
                        <a:pt x="36" y="70"/>
                        <a:pt x="37" y="68"/>
                      </a:cubicBezTo>
                      <a:cubicBezTo>
                        <a:pt x="38" y="66"/>
                        <a:pt x="31" y="66"/>
                        <a:pt x="36" y="65"/>
                      </a:cubicBezTo>
                      <a:cubicBezTo>
                        <a:pt x="39" y="64"/>
                        <a:pt x="43" y="63"/>
                        <a:pt x="44" y="63"/>
                      </a:cubicBezTo>
                      <a:cubicBezTo>
                        <a:pt x="46" y="64"/>
                        <a:pt x="48" y="65"/>
                        <a:pt x="49" y="63"/>
                      </a:cubicBezTo>
                      <a:cubicBezTo>
                        <a:pt x="49" y="61"/>
                        <a:pt x="46" y="62"/>
                        <a:pt x="47" y="60"/>
                      </a:cubicBezTo>
                      <a:cubicBezTo>
                        <a:pt x="49" y="58"/>
                        <a:pt x="50" y="52"/>
                        <a:pt x="50" y="50"/>
                      </a:cubicBezTo>
                      <a:cubicBezTo>
                        <a:pt x="51" y="47"/>
                        <a:pt x="54" y="51"/>
                        <a:pt x="57" y="51"/>
                      </a:cubicBezTo>
                      <a:cubicBezTo>
                        <a:pt x="60" y="50"/>
                        <a:pt x="59" y="52"/>
                        <a:pt x="61" y="51"/>
                      </a:cubicBezTo>
                      <a:cubicBezTo>
                        <a:pt x="64" y="50"/>
                        <a:pt x="65" y="49"/>
                        <a:pt x="64" y="47"/>
                      </a:cubicBezTo>
                      <a:cubicBezTo>
                        <a:pt x="63" y="45"/>
                        <a:pt x="62" y="41"/>
                        <a:pt x="68" y="39"/>
                      </a:cubicBezTo>
                      <a:cubicBezTo>
                        <a:pt x="73" y="38"/>
                        <a:pt x="67" y="34"/>
                        <a:pt x="73" y="35"/>
                      </a:cubicBezTo>
                      <a:cubicBezTo>
                        <a:pt x="76" y="34"/>
                        <a:pt x="76" y="34"/>
                        <a:pt x="76" y="34"/>
                      </a:cubicBezTo>
                      <a:cubicBezTo>
                        <a:pt x="75" y="37"/>
                        <a:pt x="78" y="41"/>
                        <a:pt x="81" y="42"/>
                      </a:cubicBezTo>
                      <a:cubicBezTo>
                        <a:pt x="83" y="44"/>
                        <a:pt x="84" y="41"/>
                        <a:pt x="85" y="43"/>
                      </a:cubicBezTo>
                      <a:cubicBezTo>
                        <a:pt x="86" y="45"/>
                        <a:pt x="87" y="43"/>
                        <a:pt x="87" y="44"/>
                      </a:cubicBezTo>
                      <a:cubicBezTo>
                        <a:pt x="88" y="46"/>
                        <a:pt x="93" y="50"/>
                        <a:pt x="92" y="54"/>
                      </a:cubicBezTo>
                      <a:cubicBezTo>
                        <a:pt x="91" y="58"/>
                        <a:pt x="93" y="57"/>
                        <a:pt x="91" y="60"/>
                      </a:cubicBezTo>
                      <a:cubicBezTo>
                        <a:pt x="90" y="61"/>
                        <a:pt x="90" y="64"/>
                        <a:pt x="93" y="64"/>
                      </a:cubicBezTo>
                      <a:cubicBezTo>
                        <a:pt x="95" y="64"/>
                        <a:pt x="97" y="65"/>
                        <a:pt x="100" y="65"/>
                      </a:cubicBezTo>
                      <a:cubicBezTo>
                        <a:pt x="103" y="65"/>
                        <a:pt x="106" y="65"/>
                        <a:pt x="111" y="70"/>
                      </a:cubicBezTo>
                      <a:cubicBezTo>
                        <a:pt x="117" y="75"/>
                        <a:pt x="116" y="71"/>
                        <a:pt x="117" y="75"/>
                      </a:cubicBezTo>
                      <a:cubicBezTo>
                        <a:pt x="118" y="80"/>
                        <a:pt x="119" y="78"/>
                        <a:pt x="120" y="81"/>
                      </a:cubicBezTo>
                      <a:cubicBezTo>
                        <a:pt x="120" y="83"/>
                        <a:pt x="122" y="81"/>
                        <a:pt x="124" y="82"/>
                      </a:cubicBezTo>
                      <a:cubicBezTo>
                        <a:pt x="133" y="83"/>
                        <a:pt x="134" y="83"/>
                        <a:pt x="141" y="82"/>
                      </a:cubicBezTo>
                      <a:cubicBezTo>
                        <a:pt x="148" y="82"/>
                        <a:pt x="150" y="86"/>
                        <a:pt x="152" y="86"/>
                      </a:cubicBezTo>
                      <a:cubicBezTo>
                        <a:pt x="154" y="86"/>
                        <a:pt x="158" y="90"/>
                        <a:pt x="161" y="88"/>
                      </a:cubicBezTo>
                      <a:cubicBezTo>
                        <a:pt x="164" y="87"/>
                        <a:pt x="162" y="90"/>
                        <a:pt x="163" y="90"/>
                      </a:cubicBezTo>
                      <a:cubicBezTo>
                        <a:pt x="165" y="89"/>
                        <a:pt x="165" y="91"/>
                        <a:pt x="166" y="90"/>
                      </a:cubicBezTo>
                      <a:cubicBezTo>
                        <a:pt x="174" y="85"/>
                        <a:pt x="174" y="87"/>
                        <a:pt x="176" y="85"/>
                      </a:cubicBezTo>
                      <a:cubicBezTo>
                        <a:pt x="179" y="83"/>
                        <a:pt x="177" y="84"/>
                        <a:pt x="180" y="84"/>
                      </a:cubicBezTo>
                      <a:cubicBezTo>
                        <a:pt x="184" y="84"/>
                        <a:pt x="184" y="85"/>
                        <a:pt x="186" y="84"/>
                      </a:cubicBezTo>
                      <a:cubicBezTo>
                        <a:pt x="187" y="83"/>
                        <a:pt x="188" y="85"/>
                        <a:pt x="189" y="84"/>
                      </a:cubicBezTo>
                      <a:cubicBezTo>
                        <a:pt x="190" y="82"/>
                        <a:pt x="192" y="83"/>
                        <a:pt x="194" y="80"/>
                      </a:cubicBezTo>
                      <a:cubicBezTo>
                        <a:pt x="197" y="77"/>
                        <a:pt x="198" y="77"/>
                        <a:pt x="201" y="75"/>
                      </a:cubicBezTo>
                      <a:cubicBezTo>
                        <a:pt x="203" y="74"/>
                        <a:pt x="199" y="72"/>
                        <a:pt x="199" y="70"/>
                      </a:cubicBezTo>
                      <a:cubicBezTo>
                        <a:pt x="199" y="67"/>
                        <a:pt x="199" y="65"/>
                        <a:pt x="201" y="65"/>
                      </a:cubicBezTo>
                      <a:cubicBezTo>
                        <a:pt x="204" y="64"/>
                        <a:pt x="206" y="69"/>
                        <a:pt x="211" y="67"/>
                      </a:cubicBezTo>
                      <a:cubicBezTo>
                        <a:pt x="215" y="65"/>
                        <a:pt x="214" y="62"/>
                        <a:pt x="217" y="62"/>
                      </a:cubicBezTo>
                      <a:cubicBezTo>
                        <a:pt x="219" y="63"/>
                        <a:pt x="221" y="62"/>
                        <a:pt x="223" y="60"/>
                      </a:cubicBezTo>
                      <a:cubicBezTo>
                        <a:pt x="225" y="59"/>
                        <a:pt x="223" y="59"/>
                        <a:pt x="225" y="56"/>
                      </a:cubicBezTo>
                      <a:cubicBezTo>
                        <a:pt x="227" y="54"/>
                        <a:pt x="230" y="55"/>
                        <a:pt x="232" y="53"/>
                      </a:cubicBezTo>
                      <a:cubicBezTo>
                        <a:pt x="235" y="52"/>
                        <a:pt x="236" y="54"/>
                        <a:pt x="237" y="53"/>
                      </a:cubicBezTo>
                      <a:cubicBezTo>
                        <a:pt x="238" y="52"/>
                        <a:pt x="241" y="54"/>
                        <a:pt x="243" y="53"/>
                      </a:cubicBezTo>
                      <a:cubicBezTo>
                        <a:pt x="244" y="52"/>
                        <a:pt x="242" y="49"/>
                        <a:pt x="240" y="47"/>
                      </a:cubicBezTo>
                      <a:cubicBezTo>
                        <a:pt x="238" y="45"/>
                        <a:pt x="237" y="43"/>
                        <a:pt x="233" y="43"/>
                      </a:cubicBezTo>
                      <a:cubicBezTo>
                        <a:pt x="229" y="43"/>
                        <a:pt x="231" y="47"/>
                        <a:pt x="229" y="45"/>
                      </a:cubicBezTo>
                      <a:cubicBezTo>
                        <a:pt x="227" y="44"/>
                        <a:pt x="224" y="44"/>
                        <a:pt x="223" y="45"/>
                      </a:cubicBezTo>
                      <a:cubicBezTo>
                        <a:pt x="222" y="46"/>
                        <a:pt x="219" y="43"/>
                        <a:pt x="221" y="42"/>
                      </a:cubicBezTo>
                      <a:cubicBezTo>
                        <a:pt x="223" y="40"/>
                        <a:pt x="219" y="43"/>
                        <a:pt x="226" y="29"/>
                      </a:cubicBezTo>
                      <a:cubicBezTo>
                        <a:pt x="231" y="32"/>
                        <a:pt x="233" y="32"/>
                        <a:pt x="237" y="28"/>
                      </a:cubicBezTo>
                      <a:cubicBezTo>
                        <a:pt x="241" y="24"/>
                        <a:pt x="240" y="21"/>
                        <a:pt x="245" y="15"/>
                      </a:cubicBezTo>
                      <a:cubicBezTo>
                        <a:pt x="249" y="10"/>
                        <a:pt x="247" y="8"/>
                        <a:pt x="244" y="8"/>
                      </a:cubicBezTo>
                      <a:cubicBezTo>
                        <a:pt x="241" y="8"/>
                        <a:pt x="245" y="2"/>
                        <a:pt x="255" y="1"/>
                      </a:cubicBezTo>
                      <a:cubicBezTo>
                        <a:pt x="264" y="0"/>
                        <a:pt x="267" y="3"/>
                        <a:pt x="270" y="3"/>
                      </a:cubicBezTo>
                      <a:cubicBezTo>
                        <a:pt x="273" y="3"/>
                        <a:pt x="279" y="11"/>
                        <a:pt x="281" y="21"/>
                      </a:cubicBezTo>
                      <a:cubicBezTo>
                        <a:pt x="282" y="32"/>
                        <a:pt x="284" y="31"/>
                        <a:pt x="290" y="32"/>
                      </a:cubicBezTo>
                      <a:cubicBezTo>
                        <a:pt x="296" y="33"/>
                        <a:pt x="294" y="36"/>
                        <a:pt x="297" y="36"/>
                      </a:cubicBezTo>
                      <a:cubicBezTo>
                        <a:pt x="300" y="37"/>
                        <a:pt x="297" y="39"/>
                        <a:pt x="299" y="40"/>
                      </a:cubicBezTo>
                      <a:cubicBezTo>
                        <a:pt x="301" y="41"/>
                        <a:pt x="297" y="42"/>
                        <a:pt x="300" y="44"/>
                      </a:cubicBezTo>
                      <a:cubicBezTo>
                        <a:pt x="303" y="47"/>
                        <a:pt x="307" y="46"/>
                        <a:pt x="310" y="43"/>
                      </a:cubicBezTo>
                      <a:cubicBezTo>
                        <a:pt x="313" y="41"/>
                        <a:pt x="313" y="44"/>
                        <a:pt x="316" y="41"/>
                      </a:cubicBezTo>
                      <a:cubicBezTo>
                        <a:pt x="319" y="38"/>
                        <a:pt x="322" y="43"/>
                        <a:pt x="319" y="47"/>
                      </a:cubicBezTo>
                      <a:cubicBezTo>
                        <a:pt x="316" y="52"/>
                        <a:pt x="314" y="67"/>
                        <a:pt x="310" y="65"/>
                      </a:cubicBezTo>
                      <a:cubicBezTo>
                        <a:pt x="306" y="63"/>
                        <a:pt x="305" y="62"/>
                        <a:pt x="304" y="64"/>
                      </a:cubicBezTo>
                      <a:cubicBezTo>
                        <a:pt x="303" y="67"/>
                        <a:pt x="299" y="64"/>
                        <a:pt x="301" y="68"/>
                      </a:cubicBezTo>
                      <a:cubicBezTo>
                        <a:pt x="302" y="72"/>
                        <a:pt x="303" y="76"/>
                        <a:pt x="301" y="79"/>
                      </a:cubicBezTo>
                      <a:cubicBezTo>
                        <a:pt x="300" y="83"/>
                        <a:pt x="299" y="79"/>
                        <a:pt x="298" y="83"/>
                      </a:cubicBezTo>
                      <a:lnTo>
                        <a:pt x="298" y="84"/>
                      </a:lnTo>
                      <a:close/>
                      <a:moveTo>
                        <a:pt x="184" y="244"/>
                      </a:moveTo>
                      <a:cubicBezTo>
                        <a:pt x="184" y="246"/>
                        <a:pt x="183" y="246"/>
                        <a:pt x="185" y="247"/>
                      </a:cubicBezTo>
                      <a:cubicBezTo>
                        <a:pt x="187" y="249"/>
                        <a:pt x="187" y="248"/>
                        <a:pt x="188" y="248"/>
                      </a:cubicBezTo>
                      <a:cubicBezTo>
                        <a:pt x="188" y="249"/>
                        <a:pt x="189" y="249"/>
                        <a:pt x="189" y="248"/>
                      </a:cubicBezTo>
                      <a:cubicBezTo>
                        <a:pt x="190" y="247"/>
                        <a:pt x="191" y="248"/>
                        <a:pt x="191" y="247"/>
                      </a:cubicBezTo>
                      <a:cubicBezTo>
                        <a:pt x="192" y="245"/>
                        <a:pt x="194" y="246"/>
                        <a:pt x="194" y="244"/>
                      </a:cubicBezTo>
                      <a:cubicBezTo>
                        <a:pt x="194" y="242"/>
                        <a:pt x="195" y="240"/>
                        <a:pt x="196" y="240"/>
                      </a:cubicBezTo>
                      <a:cubicBezTo>
                        <a:pt x="196" y="239"/>
                        <a:pt x="196" y="237"/>
                        <a:pt x="195" y="237"/>
                      </a:cubicBezTo>
                      <a:cubicBezTo>
                        <a:pt x="195" y="237"/>
                        <a:pt x="194" y="236"/>
                        <a:pt x="194" y="237"/>
                      </a:cubicBezTo>
                      <a:cubicBezTo>
                        <a:pt x="193" y="237"/>
                        <a:pt x="192" y="236"/>
                        <a:pt x="191" y="237"/>
                      </a:cubicBezTo>
                      <a:cubicBezTo>
                        <a:pt x="190" y="238"/>
                        <a:pt x="189" y="236"/>
                        <a:pt x="189" y="237"/>
                      </a:cubicBezTo>
                      <a:cubicBezTo>
                        <a:pt x="188" y="239"/>
                        <a:pt x="188" y="237"/>
                        <a:pt x="187" y="238"/>
                      </a:cubicBezTo>
                      <a:cubicBezTo>
                        <a:pt x="186" y="239"/>
                        <a:pt x="187" y="238"/>
                        <a:pt x="185" y="240"/>
                      </a:cubicBezTo>
                      <a:cubicBezTo>
                        <a:pt x="185" y="241"/>
                        <a:pt x="183" y="241"/>
                        <a:pt x="184" y="244"/>
                      </a:cubicBezTo>
                      <a:close/>
                    </a:path>
                  </a:pathLst>
                </a:custGeom>
                <a:solidFill>
                  <a:schemeClr val="bg1"/>
                </a:solid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4" name="Freeform 20148">
                  <a:extLst>
                    <a:ext uri="{FF2B5EF4-FFF2-40B4-BE49-F238E27FC236}">
                      <a16:creationId xmlns:a16="http://schemas.microsoft.com/office/drawing/2014/main" id="{11415644-3D2C-2163-F0F7-715C23386ADA}"/>
                    </a:ext>
                  </a:extLst>
                </p:cNvPr>
                <p:cNvSpPr>
                  <a:spLocks/>
                </p:cNvSpPr>
                <p:nvPr/>
              </p:nvSpPr>
              <p:spPr bwMode="auto">
                <a:xfrm>
                  <a:off x="7728993" y="4033515"/>
                  <a:ext cx="63655" cy="134373"/>
                </a:xfrm>
                <a:custGeom>
                  <a:avLst/>
                  <a:gdLst/>
                  <a:ahLst/>
                  <a:cxnLst>
                    <a:cxn ang="0">
                      <a:pos x="3" y="24"/>
                    </a:cxn>
                    <a:cxn ang="0">
                      <a:pos x="0" y="12"/>
                    </a:cxn>
                    <a:cxn ang="0">
                      <a:pos x="1" y="10"/>
                    </a:cxn>
                    <a:cxn ang="0">
                      <a:pos x="1" y="6"/>
                    </a:cxn>
                    <a:cxn ang="0">
                      <a:pos x="2" y="3"/>
                    </a:cxn>
                    <a:cxn ang="0">
                      <a:pos x="1" y="0"/>
                    </a:cxn>
                    <a:cxn ang="0">
                      <a:pos x="5" y="1"/>
                    </a:cxn>
                    <a:cxn ang="0">
                      <a:pos x="7" y="6"/>
                    </a:cxn>
                    <a:cxn ang="0">
                      <a:pos x="10" y="12"/>
                    </a:cxn>
                    <a:cxn ang="0">
                      <a:pos x="11" y="14"/>
                    </a:cxn>
                    <a:cxn ang="0">
                      <a:pos x="9" y="22"/>
                    </a:cxn>
                    <a:cxn ang="0">
                      <a:pos x="3" y="24"/>
                    </a:cxn>
                  </a:cxnLst>
                  <a:rect l="0" t="0" r="r" b="b"/>
                  <a:pathLst>
                    <a:path w="12" h="26">
                      <a:moveTo>
                        <a:pt x="3" y="24"/>
                      </a:moveTo>
                      <a:cubicBezTo>
                        <a:pt x="0" y="21"/>
                        <a:pt x="1" y="15"/>
                        <a:pt x="0" y="12"/>
                      </a:cubicBezTo>
                      <a:cubicBezTo>
                        <a:pt x="0" y="9"/>
                        <a:pt x="1" y="9"/>
                        <a:pt x="1" y="10"/>
                      </a:cubicBezTo>
                      <a:cubicBezTo>
                        <a:pt x="1" y="11"/>
                        <a:pt x="1" y="8"/>
                        <a:pt x="1" y="6"/>
                      </a:cubicBezTo>
                      <a:cubicBezTo>
                        <a:pt x="1" y="5"/>
                        <a:pt x="2" y="5"/>
                        <a:pt x="2" y="3"/>
                      </a:cubicBezTo>
                      <a:cubicBezTo>
                        <a:pt x="2" y="1"/>
                        <a:pt x="1" y="1"/>
                        <a:pt x="1" y="0"/>
                      </a:cubicBezTo>
                      <a:cubicBezTo>
                        <a:pt x="1" y="0"/>
                        <a:pt x="3" y="0"/>
                        <a:pt x="5" y="1"/>
                      </a:cubicBezTo>
                      <a:cubicBezTo>
                        <a:pt x="6" y="3"/>
                        <a:pt x="6" y="4"/>
                        <a:pt x="7" y="6"/>
                      </a:cubicBezTo>
                      <a:cubicBezTo>
                        <a:pt x="9" y="7"/>
                        <a:pt x="9" y="11"/>
                        <a:pt x="10" y="12"/>
                      </a:cubicBezTo>
                      <a:cubicBezTo>
                        <a:pt x="11" y="13"/>
                        <a:pt x="10" y="13"/>
                        <a:pt x="11" y="14"/>
                      </a:cubicBezTo>
                      <a:cubicBezTo>
                        <a:pt x="12" y="16"/>
                        <a:pt x="12" y="21"/>
                        <a:pt x="9" y="22"/>
                      </a:cubicBezTo>
                      <a:cubicBezTo>
                        <a:pt x="7" y="24"/>
                        <a:pt x="5" y="26"/>
                        <a:pt x="3" y="2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5" name="Freeform 20149">
                  <a:extLst>
                    <a:ext uri="{FF2B5EF4-FFF2-40B4-BE49-F238E27FC236}">
                      <a16:creationId xmlns:a16="http://schemas.microsoft.com/office/drawing/2014/main" id="{8995F626-7A14-609C-0625-65FED25D9BCD}"/>
                    </a:ext>
                  </a:extLst>
                </p:cNvPr>
                <p:cNvSpPr>
                  <a:spLocks/>
                </p:cNvSpPr>
                <p:nvPr/>
              </p:nvSpPr>
              <p:spPr bwMode="auto">
                <a:xfrm>
                  <a:off x="8079106" y="3392485"/>
                  <a:ext cx="252355" cy="641028"/>
                </a:xfrm>
                <a:custGeom>
                  <a:avLst/>
                  <a:gdLst/>
                  <a:ahLst/>
                  <a:cxnLst>
                    <a:cxn ang="0">
                      <a:pos x="3" y="56"/>
                    </a:cxn>
                    <a:cxn ang="0">
                      <a:pos x="8" y="60"/>
                    </a:cxn>
                    <a:cxn ang="0">
                      <a:pos x="7" y="62"/>
                    </a:cxn>
                    <a:cxn ang="0">
                      <a:pos x="10" y="65"/>
                    </a:cxn>
                    <a:cxn ang="0">
                      <a:pos x="11" y="84"/>
                    </a:cxn>
                    <a:cxn ang="0">
                      <a:pos x="13" y="84"/>
                    </a:cxn>
                    <a:cxn ang="0">
                      <a:pos x="21" y="81"/>
                    </a:cxn>
                    <a:cxn ang="0">
                      <a:pos x="26" y="76"/>
                    </a:cxn>
                    <a:cxn ang="0">
                      <a:pos x="29" y="80"/>
                    </a:cxn>
                    <a:cxn ang="0">
                      <a:pos x="29" y="88"/>
                    </a:cxn>
                    <a:cxn ang="0">
                      <a:pos x="32" y="99"/>
                    </a:cxn>
                    <a:cxn ang="0">
                      <a:pos x="34" y="108"/>
                    </a:cxn>
                    <a:cxn ang="0">
                      <a:pos x="34" y="115"/>
                    </a:cxn>
                    <a:cxn ang="0">
                      <a:pos x="34" y="120"/>
                    </a:cxn>
                    <a:cxn ang="0">
                      <a:pos x="39" y="111"/>
                    </a:cxn>
                    <a:cxn ang="0">
                      <a:pos x="38" y="108"/>
                    </a:cxn>
                    <a:cxn ang="0">
                      <a:pos x="34" y="94"/>
                    </a:cxn>
                    <a:cxn ang="0">
                      <a:pos x="33" y="88"/>
                    </a:cxn>
                    <a:cxn ang="0">
                      <a:pos x="34" y="82"/>
                    </a:cxn>
                    <a:cxn ang="0">
                      <a:pos x="32" y="76"/>
                    </a:cxn>
                    <a:cxn ang="0">
                      <a:pos x="27" y="68"/>
                    </a:cxn>
                    <a:cxn ang="0">
                      <a:pos x="30" y="63"/>
                    </a:cxn>
                    <a:cxn ang="0">
                      <a:pos x="33" y="60"/>
                    </a:cxn>
                    <a:cxn ang="0">
                      <a:pos x="38" y="57"/>
                    </a:cxn>
                    <a:cxn ang="0">
                      <a:pos x="42" y="55"/>
                    </a:cxn>
                    <a:cxn ang="0">
                      <a:pos x="47" y="48"/>
                    </a:cxn>
                    <a:cxn ang="0">
                      <a:pos x="42" y="48"/>
                    </a:cxn>
                    <a:cxn ang="0">
                      <a:pos x="40" y="44"/>
                    </a:cxn>
                    <a:cxn ang="0">
                      <a:pos x="37" y="39"/>
                    </a:cxn>
                    <a:cxn ang="0">
                      <a:pos x="34" y="34"/>
                    </a:cxn>
                    <a:cxn ang="0">
                      <a:pos x="30" y="32"/>
                    </a:cxn>
                    <a:cxn ang="0">
                      <a:pos x="29" y="27"/>
                    </a:cxn>
                    <a:cxn ang="0">
                      <a:pos x="32" y="21"/>
                    </a:cxn>
                    <a:cxn ang="0">
                      <a:pos x="34" y="15"/>
                    </a:cxn>
                    <a:cxn ang="0">
                      <a:pos x="33" y="8"/>
                    </a:cxn>
                    <a:cxn ang="0">
                      <a:pos x="27" y="4"/>
                    </a:cxn>
                    <a:cxn ang="0">
                      <a:pos x="25" y="10"/>
                    </a:cxn>
                    <a:cxn ang="0">
                      <a:pos x="16" y="15"/>
                    </a:cxn>
                    <a:cxn ang="0">
                      <a:pos x="13" y="24"/>
                    </a:cxn>
                    <a:cxn ang="0">
                      <a:pos x="8" y="32"/>
                    </a:cxn>
                    <a:cxn ang="0">
                      <a:pos x="5" y="40"/>
                    </a:cxn>
                    <a:cxn ang="0">
                      <a:pos x="2" y="45"/>
                    </a:cxn>
                  </a:cxnLst>
                  <a:rect l="0" t="0" r="r" b="b"/>
                  <a:pathLst>
                    <a:path w="47" h="123">
                      <a:moveTo>
                        <a:pt x="0" y="51"/>
                      </a:moveTo>
                      <a:cubicBezTo>
                        <a:pt x="1" y="51"/>
                        <a:pt x="1" y="54"/>
                        <a:pt x="3" y="56"/>
                      </a:cubicBezTo>
                      <a:cubicBezTo>
                        <a:pt x="5" y="58"/>
                        <a:pt x="5" y="60"/>
                        <a:pt x="5" y="58"/>
                      </a:cubicBezTo>
                      <a:cubicBezTo>
                        <a:pt x="6" y="56"/>
                        <a:pt x="7" y="58"/>
                        <a:pt x="8" y="60"/>
                      </a:cubicBezTo>
                      <a:cubicBezTo>
                        <a:pt x="9" y="61"/>
                        <a:pt x="11" y="61"/>
                        <a:pt x="9" y="62"/>
                      </a:cubicBezTo>
                      <a:cubicBezTo>
                        <a:pt x="8" y="63"/>
                        <a:pt x="8" y="61"/>
                        <a:pt x="7" y="62"/>
                      </a:cubicBezTo>
                      <a:cubicBezTo>
                        <a:pt x="6" y="63"/>
                        <a:pt x="9" y="66"/>
                        <a:pt x="9" y="65"/>
                      </a:cubicBezTo>
                      <a:cubicBezTo>
                        <a:pt x="9" y="64"/>
                        <a:pt x="10" y="62"/>
                        <a:pt x="10" y="65"/>
                      </a:cubicBezTo>
                      <a:cubicBezTo>
                        <a:pt x="11" y="68"/>
                        <a:pt x="14" y="72"/>
                        <a:pt x="13" y="75"/>
                      </a:cubicBezTo>
                      <a:cubicBezTo>
                        <a:pt x="12" y="79"/>
                        <a:pt x="10" y="84"/>
                        <a:pt x="11" y="84"/>
                      </a:cubicBezTo>
                      <a:cubicBezTo>
                        <a:pt x="12" y="84"/>
                        <a:pt x="12" y="81"/>
                        <a:pt x="13" y="82"/>
                      </a:cubicBezTo>
                      <a:cubicBezTo>
                        <a:pt x="14" y="82"/>
                        <a:pt x="12" y="83"/>
                        <a:pt x="13" y="84"/>
                      </a:cubicBezTo>
                      <a:cubicBezTo>
                        <a:pt x="15" y="86"/>
                        <a:pt x="14" y="83"/>
                        <a:pt x="16" y="85"/>
                      </a:cubicBezTo>
                      <a:cubicBezTo>
                        <a:pt x="18" y="87"/>
                        <a:pt x="18" y="82"/>
                        <a:pt x="21" y="81"/>
                      </a:cubicBezTo>
                      <a:cubicBezTo>
                        <a:pt x="23" y="80"/>
                        <a:pt x="26" y="79"/>
                        <a:pt x="25" y="74"/>
                      </a:cubicBezTo>
                      <a:cubicBezTo>
                        <a:pt x="25" y="75"/>
                        <a:pt x="26" y="75"/>
                        <a:pt x="26" y="76"/>
                      </a:cubicBezTo>
                      <a:cubicBezTo>
                        <a:pt x="26" y="77"/>
                        <a:pt x="26" y="76"/>
                        <a:pt x="27" y="79"/>
                      </a:cubicBezTo>
                      <a:cubicBezTo>
                        <a:pt x="27" y="81"/>
                        <a:pt x="28" y="80"/>
                        <a:pt x="29" y="80"/>
                      </a:cubicBezTo>
                      <a:cubicBezTo>
                        <a:pt x="30" y="80"/>
                        <a:pt x="28" y="81"/>
                        <a:pt x="28" y="82"/>
                      </a:cubicBezTo>
                      <a:cubicBezTo>
                        <a:pt x="28" y="84"/>
                        <a:pt x="29" y="84"/>
                        <a:pt x="29" y="88"/>
                      </a:cubicBezTo>
                      <a:cubicBezTo>
                        <a:pt x="29" y="93"/>
                        <a:pt x="31" y="94"/>
                        <a:pt x="31" y="96"/>
                      </a:cubicBezTo>
                      <a:cubicBezTo>
                        <a:pt x="31" y="102"/>
                        <a:pt x="31" y="96"/>
                        <a:pt x="32" y="99"/>
                      </a:cubicBezTo>
                      <a:cubicBezTo>
                        <a:pt x="33" y="101"/>
                        <a:pt x="33" y="103"/>
                        <a:pt x="34" y="104"/>
                      </a:cubicBezTo>
                      <a:cubicBezTo>
                        <a:pt x="34" y="106"/>
                        <a:pt x="33" y="107"/>
                        <a:pt x="34" y="108"/>
                      </a:cubicBezTo>
                      <a:cubicBezTo>
                        <a:pt x="35" y="109"/>
                        <a:pt x="32" y="111"/>
                        <a:pt x="34" y="111"/>
                      </a:cubicBezTo>
                      <a:cubicBezTo>
                        <a:pt x="36" y="111"/>
                        <a:pt x="34" y="113"/>
                        <a:pt x="34" y="115"/>
                      </a:cubicBezTo>
                      <a:cubicBezTo>
                        <a:pt x="34" y="117"/>
                        <a:pt x="33" y="115"/>
                        <a:pt x="33" y="121"/>
                      </a:cubicBezTo>
                      <a:cubicBezTo>
                        <a:pt x="33" y="123"/>
                        <a:pt x="34" y="122"/>
                        <a:pt x="34" y="120"/>
                      </a:cubicBezTo>
                      <a:cubicBezTo>
                        <a:pt x="35" y="118"/>
                        <a:pt x="34" y="118"/>
                        <a:pt x="36" y="116"/>
                      </a:cubicBezTo>
                      <a:cubicBezTo>
                        <a:pt x="38" y="113"/>
                        <a:pt x="37" y="113"/>
                        <a:pt x="39" y="111"/>
                      </a:cubicBezTo>
                      <a:cubicBezTo>
                        <a:pt x="40" y="110"/>
                        <a:pt x="39" y="111"/>
                        <a:pt x="39" y="109"/>
                      </a:cubicBezTo>
                      <a:cubicBezTo>
                        <a:pt x="39" y="108"/>
                        <a:pt x="38" y="109"/>
                        <a:pt x="38" y="108"/>
                      </a:cubicBezTo>
                      <a:cubicBezTo>
                        <a:pt x="38" y="107"/>
                        <a:pt x="38" y="105"/>
                        <a:pt x="36" y="102"/>
                      </a:cubicBezTo>
                      <a:cubicBezTo>
                        <a:pt x="38" y="99"/>
                        <a:pt x="37" y="97"/>
                        <a:pt x="34" y="94"/>
                      </a:cubicBezTo>
                      <a:cubicBezTo>
                        <a:pt x="31" y="91"/>
                        <a:pt x="31" y="88"/>
                        <a:pt x="32" y="88"/>
                      </a:cubicBezTo>
                      <a:cubicBezTo>
                        <a:pt x="33" y="89"/>
                        <a:pt x="32" y="87"/>
                        <a:pt x="33" y="88"/>
                      </a:cubicBezTo>
                      <a:cubicBezTo>
                        <a:pt x="34" y="88"/>
                        <a:pt x="33" y="83"/>
                        <a:pt x="34" y="83"/>
                      </a:cubicBezTo>
                      <a:cubicBezTo>
                        <a:pt x="36" y="83"/>
                        <a:pt x="36" y="79"/>
                        <a:pt x="34" y="82"/>
                      </a:cubicBezTo>
                      <a:cubicBezTo>
                        <a:pt x="34" y="82"/>
                        <a:pt x="33" y="80"/>
                        <a:pt x="33" y="78"/>
                      </a:cubicBezTo>
                      <a:cubicBezTo>
                        <a:pt x="33" y="76"/>
                        <a:pt x="33" y="78"/>
                        <a:pt x="32" y="76"/>
                      </a:cubicBezTo>
                      <a:cubicBezTo>
                        <a:pt x="30" y="74"/>
                        <a:pt x="29" y="73"/>
                        <a:pt x="29" y="70"/>
                      </a:cubicBezTo>
                      <a:cubicBezTo>
                        <a:pt x="29" y="67"/>
                        <a:pt x="28" y="70"/>
                        <a:pt x="27" y="68"/>
                      </a:cubicBezTo>
                      <a:cubicBezTo>
                        <a:pt x="27" y="66"/>
                        <a:pt x="30" y="69"/>
                        <a:pt x="29" y="66"/>
                      </a:cubicBezTo>
                      <a:cubicBezTo>
                        <a:pt x="28" y="63"/>
                        <a:pt x="31" y="65"/>
                        <a:pt x="30" y="63"/>
                      </a:cubicBezTo>
                      <a:cubicBezTo>
                        <a:pt x="29" y="61"/>
                        <a:pt x="30" y="62"/>
                        <a:pt x="31" y="60"/>
                      </a:cubicBezTo>
                      <a:cubicBezTo>
                        <a:pt x="31" y="58"/>
                        <a:pt x="31" y="61"/>
                        <a:pt x="33" y="60"/>
                      </a:cubicBezTo>
                      <a:cubicBezTo>
                        <a:pt x="35" y="59"/>
                        <a:pt x="36" y="60"/>
                        <a:pt x="36" y="58"/>
                      </a:cubicBezTo>
                      <a:cubicBezTo>
                        <a:pt x="37" y="56"/>
                        <a:pt x="37" y="58"/>
                        <a:pt x="38" y="57"/>
                      </a:cubicBezTo>
                      <a:cubicBezTo>
                        <a:pt x="39" y="57"/>
                        <a:pt x="37" y="55"/>
                        <a:pt x="39" y="56"/>
                      </a:cubicBezTo>
                      <a:cubicBezTo>
                        <a:pt x="41" y="56"/>
                        <a:pt x="40" y="55"/>
                        <a:pt x="42" y="55"/>
                      </a:cubicBezTo>
                      <a:cubicBezTo>
                        <a:pt x="42" y="51"/>
                        <a:pt x="43" y="54"/>
                        <a:pt x="44" y="51"/>
                      </a:cubicBezTo>
                      <a:cubicBezTo>
                        <a:pt x="44" y="48"/>
                        <a:pt x="46" y="49"/>
                        <a:pt x="47" y="48"/>
                      </a:cubicBezTo>
                      <a:cubicBezTo>
                        <a:pt x="47" y="47"/>
                        <a:pt x="47" y="45"/>
                        <a:pt x="45" y="47"/>
                      </a:cubicBezTo>
                      <a:cubicBezTo>
                        <a:pt x="43" y="50"/>
                        <a:pt x="43" y="48"/>
                        <a:pt x="42" y="48"/>
                      </a:cubicBezTo>
                      <a:cubicBezTo>
                        <a:pt x="41" y="49"/>
                        <a:pt x="42" y="47"/>
                        <a:pt x="41" y="47"/>
                      </a:cubicBezTo>
                      <a:cubicBezTo>
                        <a:pt x="40" y="46"/>
                        <a:pt x="41" y="45"/>
                        <a:pt x="40" y="44"/>
                      </a:cubicBezTo>
                      <a:cubicBezTo>
                        <a:pt x="39" y="44"/>
                        <a:pt x="36" y="45"/>
                        <a:pt x="37" y="43"/>
                      </a:cubicBezTo>
                      <a:cubicBezTo>
                        <a:pt x="38" y="40"/>
                        <a:pt x="37" y="41"/>
                        <a:pt x="37" y="39"/>
                      </a:cubicBezTo>
                      <a:cubicBezTo>
                        <a:pt x="38" y="38"/>
                        <a:pt x="40" y="38"/>
                        <a:pt x="37" y="38"/>
                      </a:cubicBezTo>
                      <a:cubicBezTo>
                        <a:pt x="34" y="38"/>
                        <a:pt x="35" y="36"/>
                        <a:pt x="34" y="34"/>
                      </a:cubicBezTo>
                      <a:cubicBezTo>
                        <a:pt x="33" y="32"/>
                        <a:pt x="36" y="30"/>
                        <a:pt x="34" y="31"/>
                      </a:cubicBezTo>
                      <a:cubicBezTo>
                        <a:pt x="33" y="32"/>
                        <a:pt x="32" y="30"/>
                        <a:pt x="30" y="32"/>
                      </a:cubicBezTo>
                      <a:cubicBezTo>
                        <a:pt x="28" y="33"/>
                        <a:pt x="28" y="32"/>
                        <a:pt x="29" y="31"/>
                      </a:cubicBezTo>
                      <a:cubicBezTo>
                        <a:pt x="30" y="30"/>
                        <a:pt x="26" y="28"/>
                        <a:pt x="29" y="27"/>
                      </a:cubicBezTo>
                      <a:cubicBezTo>
                        <a:pt x="30" y="26"/>
                        <a:pt x="28" y="24"/>
                        <a:pt x="30" y="23"/>
                      </a:cubicBezTo>
                      <a:cubicBezTo>
                        <a:pt x="32" y="23"/>
                        <a:pt x="31" y="21"/>
                        <a:pt x="32" y="21"/>
                      </a:cubicBezTo>
                      <a:cubicBezTo>
                        <a:pt x="33" y="22"/>
                        <a:pt x="32" y="20"/>
                        <a:pt x="34" y="20"/>
                      </a:cubicBezTo>
                      <a:cubicBezTo>
                        <a:pt x="35" y="20"/>
                        <a:pt x="33" y="18"/>
                        <a:pt x="34" y="15"/>
                      </a:cubicBezTo>
                      <a:cubicBezTo>
                        <a:pt x="35" y="12"/>
                        <a:pt x="33" y="11"/>
                        <a:pt x="34" y="10"/>
                      </a:cubicBezTo>
                      <a:cubicBezTo>
                        <a:pt x="35" y="9"/>
                        <a:pt x="34" y="7"/>
                        <a:pt x="33" y="8"/>
                      </a:cubicBezTo>
                      <a:cubicBezTo>
                        <a:pt x="31" y="9"/>
                        <a:pt x="33" y="5"/>
                        <a:pt x="30" y="3"/>
                      </a:cubicBezTo>
                      <a:cubicBezTo>
                        <a:pt x="27" y="0"/>
                        <a:pt x="28" y="3"/>
                        <a:pt x="27" y="4"/>
                      </a:cubicBezTo>
                      <a:cubicBezTo>
                        <a:pt x="28" y="7"/>
                        <a:pt x="24" y="7"/>
                        <a:pt x="25" y="9"/>
                      </a:cubicBezTo>
                      <a:cubicBezTo>
                        <a:pt x="27" y="12"/>
                        <a:pt x="26" y="12"/>
                        <a:pt x="25" y="10"/>
                      </a:cubicBezTo>
                      <a:cubicBezTo>
                        <a:pt x="23" y="8"/>
                        <a:pt x="20" y="11"/>
                        <a:pt x="18" y="13"/>
                      </a:cubicBezTo>
                      <a:cubicBezTo>
                        <a:pt x="16" y="15"/>
                        <a:pt x="16" y="13"/>
                        <a:pt x="16" y="15"/>
                      </a:cubicBezTo>
                      <a:cubicBezTo>
                        <a:pt x="15" y="17"/>
                        <a:pt x="17" y="16"/>
                        <a:pt x="16" y="19"/>
                      </a:cubicBezTo>
                      <a:cubicBezTo>
                        <a:pt x="14" y="23"/>
                        <a:pt x="12" y="23"/>
                        <a:pt x="13" y="24"/>
                      </a:cubicBezTo>
                      <a:cubicBezTo>
                        <a:pt x="15" y="26"/>
                        <a:pt x="12" y="26"/>
                        <a:pt x="11" y="30"/>
                      </a:cubicBezTo>
                      <a:cubicBezTo>
                        <a:pt x="10" y="35"/>
                        <a:pt x="10" y="32"/>
                        <a:pt x="8" y="32"/>
                      </a:cubicBezTo>
                      <a:cubicBezTo>
                        <a:pt x="6" y="31"/>
                        <a:pt x="6" y="29"/>
                        <a:pt x="6" y="34"/>
                      </a:cubicBezTo>
                      <a:cubicBezTo>
                        <a:pt x="7" y="42"/>
                        <a:pt x="5" y="35"/>
                        <a:pt x="5" y="40"/>
                      </a:cubicBezTo>
                      <a:cubicBezTo>
                        <a:pt x="5" y="42"/>
                        <a:pt x="6" y="41"/>
                        <a:pt x="5" y="44"/>
                      </a:cubicBezTo>
                      <a:cubicBezTo>
                        <a:pt x="3" y="47"/>
                        <a:pt x="4" y="42"/>
                        <a:pt x="2" y="45"/>
                      </a:cubicBezTo>
                      <a:cubicBezTo>
                        <a:pt x="3" y="55"/>
                        <a:pt x="0" y="44"/>
                        <a:pt x="0" y="5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6" name="Freeform 20150">
                  <a:extLst>
                    <a:ext uri="{FF2B5EF4-FFF2-40B4-BE49-F238E27FC236}">
                      <a16:creationId xmlns:a16="http://schemas.microsoft.com/office/drawing/2014/main" id="{0691B70E-5CC6-2571-2E8F-8235CA84A46E}"/>
                    </a:ext>
                  </a:extLst>
                </p:cNvPr>
                <p:cNvSpPr>
                  <a:spLocks/>
                </p:cNvSpPr>
                <p:nvPr/>
              </p:nvSpPr>
              <p:spPr bwMode="auto">
                <a:xfrm>
                  <a:off x="8222336" y="3678855"/>
                  <a:ext cx="238714" cy="495641"/>
                </a:xfrm>
                <a:custGeom>
                  <a:avLst/>
                  <a:gdLst/>
                  <a:ahLst/>
                  <a:cxnLst>
                    <a:cxn ang="0">
                      <a:pos x="27" y="53"/>
                    </a:cxn>
                    <a:cxn ang="0">
                      <a:pos x="21" y="50"/>
                    </a:cxn>
                    <a:cxn ang="0">
                      <a:pos x="17" y="44"/>
                    </a:cxn>
                    <a:cxn ang="0">
                      <a:pos x="12" y="57"/>
                    </a:cxn>
                    <a:cxn ang="0">
                      <a:pos x="10" y="71"/>
                    </a:cxn>
                    <a:cxn ang="0">
                      <a:pos x="15" y="77"/>
                    </a:cxn>
                    <a:cxn ang="0">
                      <a:pos x="22" y="87"/>
                    </a:cxn>
                    <a:cxn ang="0">
                      <a:pos x="23" y="93"/>
                    </a:cxn>
                    <a:cxn ang="0">
                      <a:pos x="20" y="91"/>
                    </a:cxn>
                    <a:cxn ang="0">
                      <a:pos x="16" y="88"/>
                    </a:cxn>
                    <a:cxn ang="0">
                      <a:pos x="13" y="87"/>
                    </a:cxn>
                    <a:cxn ang="0">
                      <a:pos x="10" y="83"/>
                    </a:cxn>
                    <a:cxn ang="0">
                      <a:pos x="5" y="78"/>
                    </a:cxn>
                    <a:cxn ang="0">
                      <a:pos x="6" y="70"/>
                    </a:cxn>
                    <a:cxn ang="0">
                      <a:pos x="7" y="65"/>
                    </a:cxn>
                    <a:cxn ang="0">
                      <a:pos x="12" y="56"/>
                    </a:cxn>
                    <a:cxn ang="0">
                      <a:pos x="11" y="53"/>
                    </a:cxn>
                    <a:cxn ang="0">
                      <a:pos x="7" y="39"/>
                    </a:cxn>
                    <a:cxn ang="0">
                      <a:pos x="6" y="33"/>
                    </a:cxn>
                    <a:cxn ang="0">
                      <a:pos x="7" y="27"/>
                    </a:cxn>
                    <a:cxn ang="0">
                      <a:pos x="5" y="21"/>
                    </a:cxn>
                    <a:cxn ang="0">
                      <a:pos x="0" y="13"/>
                    </a:cxn>
                    <a:cxn ang="0">
                      <a:pos x="3" y="8"/>
                    </a:cxn>
                    <a:cxn ang="0">
                      <a:pos x="6" y="5"/>
                    </a:cxn>
                    <a:cxn ang="0">
                      <a:pos x="11" y="2"/>
                    </a:cxn>
                    <a:cxn ang="0">
                      <a:pos x="15" y="0"/>
                    </a:cxn>
                    <a:cxn ang="0">
                      <a:pos x="17" y="6"/>
                    </a:cxn>
                    <a:cxn ang="0">
                      <a:pos x="21" y="8"/>
                    </a:cxn>
                    <a:cxn ang="0">
                      <a:pos x="19" y="19"/>
                    </a:cxn>
                    <a:cxn ang="0">
                      <a:pos x="27" y="16"/>
                    </a:cxn>
                    <a:cxn ang="0">
                      <a:pos x="33" y="13"/>
                    </a:cxn>
                    <a:cxn ang="0">
                      <a:pos x="39" y="23"/>
                    </a:cxn>
                    <a:cxn ang="0">
                      <a:pos x="43" y="36"/>
                    </a:cxn>
                    <a:cxn ang="0">
                      <a:pos x="38" y="39"/>
                    </a:cxn>
                    <a:cxn ang="0">
                      <a:pos x="27" y="44"/>
                    </a:cxn>
                    <a:cxn ang="0">
                      <a:pos x="28" y="51"/>
                    </a:cxn>
                  </a:cxnLst>
                  <a:rect l="0" t="0" r="r" b="b"/>
                  <a:pathLst>
                    <a:path w="44" h="95">
                      <a:moveTo>
                        <a:pt x="29" y="56"/>
                      </a:moveTo>
                      <a:cubicBezTo>
                        <a:pt x="28" y="56"/>
                        <a:pt x="29" y="54"/>
                        <a:pt x="27" y="53"/>
                      </a:cubicBezTo>
                      <a:cubicBezTo>
                        <a:pt x="26" y="53"/>
                        <a:pt x="25" y="51"/>
                        <a:pt x="23" y="50"/>
                      </a:cubicBezTo>
                      <a:cubicBezTo>
                        <a:pt x="22" y="49"/>
                        <a:pt x="22" y="51"/>
                        <a:pt x="21" y="50"/>
                      </a:cubicBezTo>
                      <a:cubicBezTo>
                        <a:pt x="19" y="49"/>
                        <a:pt x="18" y="52"/>
                        <a:pt x="18" y="49"/>
                      </a:cubicBezTo>
                      <a:cubicBezTo>
                        <a:pt x="19" y="45"/>
                        <a:pt x="20" y="44"/>
                        <a:pt x="17" y="44"/>
                      </a:cubicBezTo>
                      <a:cubicBezTo>
                        <a:pt x="14" y="44"/>
                        <a:pt x="13" y="46"/>
                        <a:pt x="14" y="47"/>
                      </a:cubicBezTo>
                      <a:cubicBezTo>
                        <a:pt x="15" y="47"/>
                        <a:pt x="13" y="55"/>
                        <a:pt x="12" y="57"/>
                      </a:cubicBezTo>
                      <a:cubicBezTo>
                        <a:pt x="12" y="58"/>
                        <a:pt x="12" y="61"/>
                        <a:pt x="11" y="62"/>
                      </a:cubicBezTo>
                      <a:cubicBezTo>
                        <a:pt x="9" y="64"/>
                        <a:pt x="10" y="70"/>
                        <a:pt x="10" y="71"/>
                      </a:cubicBezTo>
                      <a:cubicBezTo>
                        <a:pt x="10" y="74"/>
                        <a:pt x="13" y="70"/>
                        <a:pt x="13" y="72"/>
                      </a:cubicBezTo>
                      <a:cubicBezTo>
                        <a:pt x="13" y="74"/>
                        <a:pt x="14" y="77"/>
                        <a:pt x="15" y="77"/>
                      </a:cubicBezTo>
                      <a:cubicBezTo>
                        <a:pt x="16" y="76"/>
                        <a:pt x="16" y="83"/>
                        <a:pt x="18" y="85"/>
                      </a:cubicBezTo>
                      <a:cubicBezTo>
                        <a:pt x="21" y="89"/>
                        <a:pt x="20" y="85"/>
                        <a:pt x="22" y="87"/>
                      </a:cubicBezTo>
                      <a:cubicBezTo>
                        <a:pt x="24" y="89"/>
                        <a:pt x="24" y="90"/>
                        <a:pt x="25" y="91"/>
                      </a:cubicBezTo>
                      <a:cubicBezTo>
                        <a:pt x="24" y="94"/>
                        <a:pt x="24" y="94"/>
                        <a:pt x="23" y="93"/>
                      </a:cubicBezTo>
                      <a:cubicBezTo>
                        <a:pt x="21" y="91"/>
                        <a:pt x="21" y="95"/>
                        <a:pt x="20" y="94"/>
                      </a:cubicBezTo>
                      <a:cubicBezTo>
                        <a:pt x="19" y="93"/>
                        <a:pt x="20" y="92"/>
                        <a:pt x="20" y="91"/>
                      </a:cubicBezTo>
                      <a:cubicBezTo>
                        <a:pt x="20" y="89"/>
                        <a:pt x="19" y="91"/>
                        <a:pt x="18" y="90"/>
                      </a:cubicBezTo>
                      <a:cubicBezTo>
                        <a:pt x="18" y="88"/>
                        <a:pt x="17" y="89"/>
                        <a:pt x="16" y="88"/>
                      </a:cubicBezTo>
                      <a:cubicBezTo>
                        <a:pt x="15" y="87"/>
                        <a:pt x="15" y="87"/>
                        <a:pt x="15" y="89"/>
                      </a:cubicBezTo>
                      <a:cubicBezTo>
                        <a:pt x="14" y="88"/>
                        <a:pt x="14" y="88"/>
                        <a:pt x="13" y="87"/>
                      </a:cubicBezTo>
                      <a:cubicBezTo>
                        <a:pt x="12" y="86"/>
                        <a:pt x="12" y="85"/>
                        <a:pt x="12" y="84"/>
                      </a:cubicBezTo>
                      <a:cubicBezTo>
                        <a:pt x="12" y="84"/>
                        <a:pt x="11" y="85"/>
                        <a:pt x="10" y="83"/>
                      </a:cubicBezTo>
                      <a:cubicBezTo>
                        <a:pt x="8" y="81"/>
                        <a:pt x="8" y="78"/>
                        <a:pt x="7" y="77"/>
                      </a:cubicBezTo>
                      <a:cubicBezTo>
                        <a:pt x="6" y="77"/>
                        <a:pt x="6" y="80"/>
                        <a:pt x="5" y="78"/>
                      </a:cubicBezTo>
                      <a:cubicBezTo>
                        <a:pt x="5" y="78"/>
                        <a:pt x="4" y="76"/>
                        <a:pt x="5" y="74"/>
                      </a:cubicBezTo>
                      <a:cubicBezTo>
                        <a:pt x="6" y="72"/>
                        <a:pt x="5" y="73"/>
                        <a:pt x="6" y="70"/>
                      </a:cubicBezTo>
                      <a:cubicBezTo>
                        <a:pt x="7" y="69"/>
                        <a:pt x="5" y="70"/>
                        <a:pt x="6" y="68"/>
                      </a:cubicBezTo>
                      <a:cubicBezTo>
                        <a:pt x="7" y="66"/>
                        <a:pt x="8" y="66"/>
                        <a:pt x="7" y="65"/>
                      </a:cubicBezTo>
                      <a:cubicBezTo>
                        <a:pt x="8" y="63"/>
                        <a:pt x="7" y="63"/>
                        <a:pt x="9" y="61"/>
                      </a:cubicBezTo>
                      <a:cubicBezTo>
                        <a:pt x="11" y="58"/>
                        <a:pt x="10" y="58"/>
                        <a:pt x="12" y="56"/>
                      </a:cubicBezTo>
                      <a:cubicBezTo>
                        <a:pt x="13" y="55"/>
                        <a:pt x="12" y="56"/>
                        <a:pt x="12" y="54"/>
                      </a:cubicBezTo>
                      <a:cubicBezTo>
                        <a:pt x="12" y="53"/>
                        <a:pt x="11" y="54"/>
                        <a:pt x="11" y="53"/>
                      </a:cubicBezTo>
                      <a:cubicBezTo>
                        <a:pt x="11" y="52"/>
                        <a:pt x="11" y="50"/>
                        <a:pt x="9" y="47"/>
                      </a:cubicBezTo>
                      <a:cubicBezTo>
                        <a:pt x="11" y="44"/>
                        <a:pt x="10" y="42"/>
                        <a:pt x="7" y="39"/>
                      </a:cubicBezTo>
                      <a:cubicBezTo>
                        <a:pt x="4" y="36"/>
                        <a:pt x="4" y="33"/>
                        <a:pt x="5" y="33"/>
                      </a:cubicBezTo>
                      <a:cubicBezTo>
                        <a:pt x="6" y="34"/>
                        <a:pt x="5" y="32"/>
                        <a:pt x="6" y="33"/>
                      </a:cubicBezTo>
                      <a:cubicBezTo>
                        <a:pt x="7" y="33"/>
                        <a:pt x="6" y="28"/>
                        <a:pt x="7" y="28"/>
                      </a:cubicBezTo>
                      <a:cubicBezTo>
                        <a:pt x="9" y="28"/>
                        <a:pt x="9" y="24"/>
                        <a:pt x="7" y="27"/>
                      </a:cubicBezTo>
                      <a:cubicBezTo>
                        <a:pt x="7" y="27"/>
                        <a:pt x="6" y="25"/>
                        <a:pt x="6" y="23"/>
                      </a:cubicBezTo>
                      <a:cubicBezTo>
                        <a:pt x="6" y="21"/>
                        <a:pt x="6" y="23"/>
                        <a:pt x="5" y="21"/>
                      </a:cubicBezTo>
                      <a:cubicBezTo>
                        <a:pt x="3" y="19"/>
                        <a:pt x="2" y="18"/>
                        <a:pt x="2" y="15"/>
                      </a:cubicBezTo>
                      <a:cubicBezTo>
                        <a:pt x="2" y="12"/>
                        <a:pt x="1" y="15"/>
                        <a:pt x="0" y="13"/>
                      </a:cubicBezTo>
                      <a:cubicBezTo>
                        <a:pt x="0" y="11"/>
                        <a:pt x="3" y="14"/>
                        <a:pt x="2" y="11"/>
                      </a:cubicBezTo>
                      <a:cubicBezTo>
                        <a:pt x="1" y="8"/>
                        <a:pt x="4" y="10"/>
                        <a:pt x="3" y="8"/>
                      </a:cubicBezTo>
                      <a:cubicBezTo>
                        <a:pt x="2" y="6"/>
                        <a:pt x="3" y="7"/>
                        <a:pt x="4" y="5"/>
                      </a:cubicBezTo>
                      <a:cubicBezTo>
                        <a:pt x="4" y="3"/>
                        <a:pt x="4" y="6"/>
                        <a:pt x="6" y="5"/>
                      </a:cubicBezTo>
                      <a:cubicBezTo>
                        <a:pt x="8" y="4"/>
                        <a:pt x="9" y="5"/>
                        <a:pt x="9" y="3"/>
                      </a:cubicBezTo>
                      <a:cubicBezTo>
                        <a:pt x="10" y="1"/>
                        <a:pt x="10" y="3"/>
                        <a:pt x="11" y="2"/>
                      </a:cubicBezTo>
                      <a:cubicBezTo>
                        <a:pt x="12" y="2"/>
                        <a:pt x="10" y="0"/>
                        <a:pt x="12" y="1"/>
                      </a:cubicBezTo>
                      <a:cubicBezTo>
                        <a:pt x="14" y="1"/>
                        <a:pt x="13" y="0"/>
                        <a:pt x="15" y="0"/>
                      </a:cubicBezTo>
                      <a:cubicBezTo>
                        <a:pt x="15" y="2"/>
                        <a:pt x="15" y="0"/>
                        <a:pt x="16" y="1"/>
                      </a:cubicBezTo>
                      <a:cubicBezTo>
                        <a:pt x="18" y="3"/>
                        <a:pt x="15" y="6"/>
                        <a:pt x="17" y="6"/>
                      </a:cubicBezTo>
                      <a:cubicBezTo>
                        <a:pt x="19" y="6"/>
                        <a:pt x="18" y="5"/>
                        <a:pt x="20" y="5"/>
                      </a:cubicBezTo>
                      <a:cubicBezTo>
                        <a:pt x="22" y="6"/>
                        <a:pt x="20" y="7"/>
                        <a:pt x="21" y="8"/>
                      </a:cubicBezTo>
                      <a:cubicBezTo>
                        <a:pt x="22" y="10"/>
                        <a:pt x="19" y="13"/>
                        <a:pt x="20" y="14"/>
                      </a:cubicBezTo>
                      <a:cubicBezTo>
                        <a:pt x="21" y="15"/>
                        <a:pt x="18" y="18"/>
                        <a:pt x="19" y="19"/>
                      </a:cubicBezTo>
                      <a:cubicBezTo>
                        <a:pt x="20" y="19"/>
                        <a:pt x="20" y="19"/>
                        <a:pt x="23" y="16"/>
                      </a:cubicBezTo>
                      <a:cubicBezTo>
                        <a:pt x="26" y="13"/>
                        <a:pt x="25" y="16"/>
                        <a:pt x="27" y="16"/>
                      </a:cubicBezTo>
                      <a:cubicBezTo>
                        <a:pt x="28" y="16"/>
                        <a:pt x="27" y="17"/>
                        <a:pt x="28" y="16"/>
                      </a:cubicBezTo>
                      <a:cubicBezTo>
                        <a:pt x="31" y="15"/>
                        <a:pt x="30" y="12"/>
                        <a:pt x="33" y="13"/>
                      </a:cubicBezTo>
                      <a:cubicBezTo>
                        <a:pt x="35" y="14"/>
                        <a:pt x="35" y="13"/>
                        <a:pt x="36" y="15"/>
                      </a:cubicBezTo>
                      <a:cubicBezTo>
                        <a:pt x="37" y="19"/>
                        <a:pt x="40" y="18"/>
                        <a:pt x="39" y="23"/>
                      </a:cubicBezTo>
                      <a:cubicBezTo>
                        <a:pt x="38" y="28"/>
                        <a:pt x="42" y="28"/>
                        <a:pt x="42" y="29"/>
                      </a:cubicBezTo>
                      <a:cubicBezTo>
                        <a:pt x="42" y="30"/>
                        <a:pt x="44" y="30"/>
                        <a:pt x="43" y="36"/>
                      </a:cubicBezTo>
                      <a:cubicBezTo>
                        <a:pt x="43" y="37"/>
                        <a:pt x="44" y="38"/>
                        <a:pt x="41" y="39"/>
                      </a:cubicBezTo>
                      <a:cubicBezTo>
                        <a:pt x="40" y="40"/>
                        <a:pt x="41" y="38"/>
                        <a:pt x="38" y="39"/>
                      </a:cubicBezTo>
                      <a:cubicBezTo>
                        <a:pt x="35" y="39"/>
                        <a:pt x="30" y="38"/>
                        <a:pt x="29" y="41"/>
                      </a:cubicBezTo>
                      <a:cubicBezTo>
                        <a:pt x="28" y="44"/>
                        <a:pt x="27" y="43"/>
                        <a:pt x="27" y="44"/>
                      </a:cubicBezTo>
                      <a:cubicBezTo>
                        <a:pt x="27" y="45"/>
                        <a:pt x="25" y="43"/>
                        <a:pt x="26" y="46"/>
                      </a:cubicBezTo>
                      <a:cubicBezTo>
                        <a:pt x="28" y="49"/>
                        <a:pt x="26" y="50"/>
                        <a:pt x="28" y="51"/>
                      </a:cubicBezTo>
                      <a:cubicBezTo>
                        <a:pt x="29" y="52"/>
                        <a:pt x="27" y="53"/>
                        <a:pt x="29" y="56"/>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7" name="Freeform 20151">
                  <a:extLst>
                    <a:ext uri="{FF2B5EF4-FFF2-40B4-BE49-F238E27FC236}">
                      <a16:creationId xmlns:a16="http://schemas.microsoft.com/office/drawing/2014/main" id="{2057A234-C39D-4C45-F09B-30376D4B8507}"/>
                    </a:ext>
                  </a:extLst>
                </p:cNvPr>
                <p:cNvSpPr>
                  <a:spLocks/>
                </p:cNvSpPr>
                <p:nvPr/>
              </p:nvSpPr>
              <p:spPr bwMode="auto">
                <a:xfrm>
                  <a:off x="8358744" y="3573118"/>
                  <a:ext cx="209158" cy="513265"/>
                </a:xfrm>
                <a:custGeom>
                  <a:avLst/>
                  <a:gdLst/>
                  <a:ahLst/>
                  <a:cxnLst>
                    <a:cxn ang="0">
                      <a:pos x="27" y="12"/>
                    </a:cxn>
                    <a:cxn ang="0">
                      <a:pos x="24" y="9"/>
                    </a:cxn>
                    <a:cxn ang="0">
                      <a:pos x="23" y="4"/>
                    </a:cxn>
                    <a:cxn ang="0">
                      <a:pos x="16" y="1"/>
                    </a:cxn>
                    <a:cxn ang="0">
                      <a:pos x="11" y="5"/>
                    </a:cxn>
                    <a:cxn ang="0">
                      <a:pos x="8" y="5"/>
                    </a:cxn>
                    <a:cxn ang="0">
                      <a:pos x="5" y="7"/>
                    </a:cxn>
                    <a:cxn ang="0">
                      <a:pos x="0" y="7"/>
                    </a:cxn>
                    <a:cxn ang="0">
                      <a:pos x="4" y="12"/>
                    </a:cxn>
                    <a:cxn ang="0">
                      <a:pos x="4" y="15"/>
                    </a:cxn>
                    <a:cxn ang="0">
                      <a:pos x="9" y="17"/>
                    </a:cxn>
                    <a:cxn ang="0">
                      <a:pos x="12" y="20"/>
                    </a:cxn>
                    <a:cxn ang="0">
                      <a:pos x="15" y="22"/>
                    </a:cxn>
                    <a:cxn ang="0">
                      <a:pos x="10" y="26"/>
                    </a:cxn>
                    <a:cxn ang="0">
                      <a:pos x="16" y="31"/>
                    </a:cxn>
                    <a:cxn ang="0">
                      <a:pos x="18" y="36"/>
                    </a:cxn>
                    <a:cxn ang="0">
                      <a:pos x="24" y="46"/>
                    </a:cxn>
                    <a:cxn ang="0">
                      <a:pos x="27" y="49"/>
                    </a:cxn>
                    <a:cxn ang="0">
                      <a:pos x="28" y="57"/>
                    </a:cxn>
                    <a:cxn ang="0">
                      <a:pos x="28" y="64"/>
                    </a:cxn>
                    <a:cxn ang="0">
                      <a:pos x="27" y="72"/>
                    </a:cxn>
                    <a:cxn ang="0">
                      <a:pos x="22" y="76"/>
                    </a:cxn>
                    <a:cxn ang="0">
                      <a:pos x="20" y="80"/>
                    </a:cxn>
                    <a:cxn ang="0">
                      <a:pos x="16" y="81"/>
                    </a:cxn>
                    <a:cxn ang="0">
                      <a:pos x="12" y="84"/>
                    </a:cxn>
                    <a:cxn ang="0">
                      <a:pos x="14" y="92"/>
                    </a:cxn>
                    <a:cxn ang="0">
                      <a:pos x="21" y="91"/>
                    </a:cxn>
                    <a:cxn ang="0">
                      <a:pos x="25" y="83"/>
                    </a:cxn>
                    <a:cxn ang="0">
                      <a:pos x="37" y="76"/>
                    </a:cxn>
                    <a:cxn ang="0">
                      <a:pos x="37" y="67"/>
                    </a:cxn>
                    <a:cxn ang="0">
                      <a:pos x="32" y="49"/>
                    </a:cxn>
                    <a:cxn ang="0">
                      <a:pos x="23" y="36"/>
                    </a:cxn>
                    <a:cxn ang="0">
                      <a:pos x="22" y="22"/>
                    </a:cxn>
                    <a:cxn ang="0">
                      <a:pos x="27" y="16"/>
                    </a:cxn>
                    <a:cxn ang="0">
                      <a:pos x="31" y="13"/>
                    </a:cxn>
                  </a:cxnLst>
                  <a:rect l="0" t="0" r="r" b="b"/>
                  <a:pathLst>
                    <a:path w="39" h="98">
                      <a:moveTo>
                        <a:pt x="31" y="13"/>
                      </a:moveTo>
                      <a:cubicBezTo>
                        <a:pt x="29" y="12"/>
                        <a:pt x="28" y="13"/>
                        <a:pt x="27" y="12"/>
                      </a:cubicBezTo>
                      <a:cubicBezTo>
                        <a:pt x="27" y="11"/>
                        <a:pt x="26" y="12"/>
                        <a:pt x="26" y="11"/>
                      </a:cubicBezTo>
                      <a:cubicBezTo>
                        <a:pt x="25" y="9"/>
                        <a:pt x="24" y="10"/>
                        <a:pt x="24" y="9"/>
                      </a:cubicBezTo>
                      <a:cubicBezTo>
                        <a:pt x="24" y="7"/>
                        <a:pt x="22" y="8"/>
                        <a:pt x="24" y="6"/>
                      </a:cubicBezTo>
                      <a:cubicBezTo>
                        <a:pt x="25" y="4"/>
                        <a:pt x="24" y="4"/>
                        <a:pt x="23" y="4"/>
                      </a:cubicBezTo>
                      <a:cubicBezTo>
                        <a:pt x="21" y="5"/>
                        <a:pt x="22" y="3"/>
                        <a:pt x="20" y="4"/>
                      </a:cubicBezTo>
                      <a:cubicBezTo>
                        <a:pt x="18" y="4"/>
                        <a:pt x="17" y="0"/>
                        <a:pt x="16" y="1"/>
                      </a:cubicBezTo>
                      <a:cubicBezTo>
                        <a:pt x="15" y="3"/>
                        <a:pt x="14" y="2"/>
                        <a:pt x="14" y="3"/>
                      </a:cubicBezTo>
                      <a:cubicBezTo>
                        <a:pt x="15" y="4"/>
                        <a:pt x="12" y="6"/>
                        <a:pt x="11" y="5"/>
                      </a:cubicBezTo>
                      <a:cubicBezTo>
                        <a:pt x="11" y="4"/>
                        <a:pt x="10" y="4"/>
                        <a:pt x="10" y="6"/>
                      </a:cubicBezTo>
                      <a:cubicBezTo>
                        <a:pt x="10" y="8"/>
                        <a:pt x="9" y="6"/>
                        <a:pt x="8" y="5"/>
                      </a:cubicBezTo>
                      <a:cubicBezTo>
                        <a:pt x="8" y="5"/>
                        <a:pt x="8" y="6"/>
                        <a:pt x="7" y="5"/>
                      </a:cubicBezTo>
                      <a:cubicBezTo>
                        <a:pt x="6" y="3"/>
                        <a:pt x="6" y="7"/>
                        <a:pt x="5" y="7"/>
                      </a:cubicBezTo>
                      <a:cubicBezTo>
                        <a:pt x="4" y="7"/>
                        <a:pt x="5" y="6"/>
                        <a:pt x="3" y="5"/>
                      </a:cubicBezTo>
                      <a:cubicBezTo>
                        <a:pt x="1" y="4"/>
                        <a:pt x="2" y="7"/>
                        <a:pt x="0" y="7"/>
                      </a:cubicBezTo>
                      <a:cubicBezTo>
                        <a:pt x="4" y="11"/>
                        <a:pt x="3" y="13"/>
                        <a:pt x="3" y="12"/>
                      </a:cubicBezTo>
                      <a:cubicBezTo>
                        <a:pt x="4" y="10"/>
                        <a:pt x="4" y="12"/>
                        <a:pt x="4" y="12"/>
                      </a:cubicBezTo>
                      <a:cubicBezTo>
                        <a:pt x="5" y="12"/>
                        <a:pt x="4" y="13"/>
                        <a:pt x="4" y="14"/>
                      </a:cubicBezTo>
                      <a:cubicBezTo>
                        <a:pt x="5" y="14"/>
                        <a:pt x="4" y="14"/>
                        <a:pt x="4" y="15"/>
                      </a:cubicBezTo>
                      <a:cubicBezTo>
                        <a:pt x="5" y="16"/>
                        <a:pt x="5" y="18"/>
                        <a:pt x="6" y="17"/>
                      </a:cubicBezTo>
                      <a:cubicBezTo>
                        <a:pt x="7" y="17"/>
                        <a:pt x="8" y="20"/>
                        <a:pt x="9" y="17"/>
                      </a:cubicBezTo>
                      <a:cubicBezTo>
                        <a:pt x="10" y="16"/>
                        <a:pt x="10" y="16"/>
                        <a:pt x="12" y="17"/>
                      </a:cubicBezTo>
                      <a:cubicBezTo>
                        <a:pt x="14" y="18"/>
                        <a:pt x="14" y="19"/>
                        <a:pt x="12" y="20"/>
                      </a:cubicBezTo>
                      <a:cubicBezTo>
                        <a:pt x="11" y="21"/>
                        <a:pt x="13" y="20"/>
                        <a:pt x="13" y="21"/>
                      </a:cubicBezTo>
                      <a:cubicBezTo>
                        <a:pt x="14" y="22"/>
                        <a:pt x="14" y="21"/>
                        <a:pt x="15" y="22"/>
                      </a:cubicBezTo>
                      <a:cubicBezTo>
                        <a:pt x="16" y="23"/>
                        <a:pt x="14" y="23"/>
                        <a:pt x="14" y="25"/>
                      </a:cubicBezTo>
                      <a:cubicBezTo>
                        <a:pt x="13" y="26"/>
                        <a:pt x="9" y="23"/>
                        <a:pt x="10" y="26"/>
                      </a:cubicBezTo>
                      <a:cubicBezTo>
                        <a:pt x="11" y="27"/>
                        <a:pt x="8" y="26"/>
                        <a:pt x="11" y="29"/>
                      </a:cubicBezTo>
                      <a:cubicBezTo>
                        <a:pt x="14" y="31"/>
                        <a:pt x="15" y="31"/>
                        <a:pt x="16" y="31"/>
                      </a:cubicBezTo>
                      <a:cubicBezTo>
                        <a:pt x="16" y="32"/>
                        <a:pt x="15" y="32"/>
                        <a:pt x="16" y="33"/>
                      </a:cubicBezTo>
                      <a:cubicBezTo>
                        <a:pt x="17" y="35"/>
                        <a:pt x="17" y="33"/>
                        <a:pt x="18" y="36"/>
                      </a:cubicBezTo>
                      <a:cubicBezTo>
                        <a:pt x="19" y="38"/>
                        <a:pt x="20" y="40"/>
                        <a:pt x="22" y="40"/>
                      </a:cubicBezTo>
                      <a:cubicBezTo>
                        <a:pt x="24" y="41"/>
                        <a:pt x="23" y="46"/>
                        <a:pt x="24" y="46"/>
                      </a:cubicBezTo>
                      <a:cubicBezTo>
                        <a:pt x="25" y="45"/>
                        <a:pt x="27" y="49"/>
                        <a:pt x="27" y="48"/>
                      </a:cubicBezTo>
                      <a:cubicBezTo>
                        <a:pt x="28" y="48"/>
                        <a:pt x="28" y="49"/>
                        <a:pt x="27" y="49"/>
                      </a:cubicBezTo>
                      <a:cubicBezTo>
                        <a:pt x="26" y="50"/>
                        <a:pt x="26" y="50"/>
                        <a:pt x="28" y="52"/>
                      </a:cubicBezTo>
                      <a:cubicBezTo>
                        <a:pt x="30" y="54"/>
                        <a:pt x="28" y="55"/>
                        <a:pt x="28" y="57"/>
                      </a:cubicBezTo>
                      <a:cubicBezTo>
                        <a:pt x="28" y="58"/>
                        <a:pt x="27" y="61"/>
                        <a:pt x="27" y="61"/>
                      </a:cubicBezTo>
                      <a:cubicBezTo>
                        <a:pt x="28" y="62"/>
                        <a:pt x="28" y="62"/>
                        <a:pt x="28" y="64"/>
                      </a:cubicBezTo>
                      <a:cubicBezTo>
                        <a:pt x="29" y="66"/>
                        <a:pt x="28" y="67"/>
                        <a:pt x="28" y="69"/>
                      </a:cubicBezTo>
                      <a:cubicBezTo>
                        <a:pt x="29" y="71"/>
                        <a:pt x="29" y="73"/>
                        <a:pt x="27" y="72"/>
                      </a:cubicBezTo>
                      <a:cubicBezTo>
                        <a:pt x="26" y="72"/>
                        <a:pt x="26" y="74"/>
                        <a:pt x="24" y="74"/>
                      </a:cubicBezTo>
                      <a:cubicBezTo>
                        <a:pt x="21" y="74"/>
                        <a:pt x="24" y="77"/>
                        <a:pt x="22" y="76"/>
                      </a:cubicBezTo>
                      <a:cubicBezTo>
                        <a:pt x="20" y="75"/>
                        <a:pt x="19" y="76"/>
                        <a:pt x="20" y="77"/>
                      </a:cubicBezTo>
                      <a:cubicBezTo>
                        <a:pt x="20" y="78"/>
                        <a:pt x="19" y="79"/>
                        <a:pt x="20" y="80"/>
                      </a:cubicBezTo>
                      <a:cubicBezTo>
                        <a:pt x="23" y="82"/>
                        <a:pt x="20" y="82"/>
                        <a:pt x="19" y="81"/>
                      </a:cubicBezTo>
                      <a:cubicBezTo>
                        <a:pt x="19" y="79"/>
                        <a:pt x="17" y="82"/>
                        <a:pt x="16" y="81"/>
                      </a:cubicBezTo>
                      <a:cubicBezTo>
                        <a:pt x="16" y="80"/>
                        <a:pt x="15" y="82"/>
                        <a:pt x="15" y="82"/>
                      </a:cubicBezTo>
                      <a:cubicBezTo>
                        <a:pt x="16" y="84"/>
                        <a:pt x="13" y="83"/>
                        <a:pt x="12" y="84"/>
                      </a:cubicBezTo>
                      <a:cubicBezTo>
                        <a:pt x="13" y="87"/>
                        <a:pt x="14" y="84"/>
                        <a:pt x="15" y="86"/>
                      </a:cubicBezTo>
                      <a:cubicBezTo>
                        <a:pt x="16" y="88"/>
                        <a:pt x="14" y="87"/>
                        <a:pt x="14" y="92"/>
                      </a:cubicBezTo>
                      <a:cubicBezTo>
                        <a:pt x="14" y="96"/>
                        <a:pt x="14" y="98"/>
                        <a:pt x="16" y="95"/>
                      </a:cubicBezTo>
                      <a:cubicBezTo>
                        <a:pt x="18" y="93"/>
                        <a:pt x="19" y="92"/>
                        <a:pt x="21" y="91"/>
                      </a:cubicBezTo>
                      <a:cubicBezTo>
                        <a:pt x="23" y="90"/>
                        <a:pt x="21" y="90"/>
                        <a:pt x="22" y="90"/>
                      </a:cubicBezTo>
                      <a:cubicBezTo>
                        <a:pt x="24" y="89"/>
                        <a:pt x="24" y="82"/>
                        <a:pt x="25" y="83"/>
                      </a:cubicBezTo>
                      <a:cubicBezTo>
                        <a:pt x="26" y="84"/>
                        <a:pt x="26" y="86"/>
                        <a:pt x="30" y="82"/>
                      </a:cubicBezTo>
                      <a:cubicBezTo>
                        <a:pt x="33" y="79"/>
                        <a:pt x="36" y="80"/>
                        <a:pt x="37" y="76"/>
                      </a:cubicBezTo>
                      <a:cubicBezTo>
                        <a:pt x="38" y="73"/>
                        <a:pt x="37" y="70"/>
                        <a:pt x="38" y="70"/>
                      </a:cubicBezTo>
                      <a:cubicBezTo>
                        <a:pt x="39" y="70"/>
                        <a:pt x="38" y="68"/>
                        <a:pt x="37" y="67"/>
                      </a:cubicBezTo>
                      <a:cubicBezTo>
                        <a:pt x="37" y="66"/>
                        <a:pt x="38" y="63"/>
                        <a:pt x="37" y="57"/>
                      </a:cubicBezTo>
                      <a:cubicBezTo>
                        <a:pt x="35" y="51"/>
                        <a:pt x="33" y="51"/>
                        <a:pt x="32" y="49"/>
                      </a:cubicBezTo>
                      <a:cubicBezTo>
                        <a:pt x="32" y="46"/>
                        <a:pt x="31" y="47"/>
                        <a:pt x="28" y="44"/>
                      </a:cubicBezTo>
                      <a:cubicBezTo>
                        <a:pt x="25" y="41"/>
                        <a:pt x="23" y="38"/>
                        <a:pt x="23" y="36"/>
                      </a:cubicBezTo>
                      <a:cubicBezTo>
                        <a:pt x="22" y="34"/>
                        <a:pt x="21" y="35"/>
                        <a:pt x="19" y="32"/>
                      </a:cubicBezTo>
                      <a:cubicBezTo>
                        <a:pt x="18" y="28"/>
                        <a:pt x="20" y="24"/>
                        <a:pt x="22" y="22"/>
                      </a:cubicBezTo>
                      <a:cubicBezTo>
                        <a:pt x="25" y="20"/>
                        <a:pt x="23" y="18"/>
                        <a:pt x="25" y="17"/>
                      </a:cubicBezTo>
                      <a:cubicBezTo>
                        <a:pt x="26" y="16"/>
                        <a:pt x="26" y="17"/>
                        <a:pt x="27" y="16"/>
                      </a:cubicBezTo>
                      <a:cubicBezTo>
                        <a:pt x="28" y="16"/>
                        <a:pt x="27" y="15"/>
                        <a:pt x="28" y="14"/>
                      </a:cubicBezTo>
                      <a:cubicBezTo>
                        <a:pt x="30" y="13"/>
                        <a:pt x="31" y="13"/>
                        <a:pt x="31" y="1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8" name="Freeform 20152">
                  <a:extLst>
                    <a:ext uri="{FF2B5EF4-FFF2-40B4-BE49-F238E27FC236}">
                      <a16:creationId xmlns:a16="http://schemas.microsoft.com/office/drawing/2014/main" id="{4366DCDE-D79E-B942-A2C8-5A00AD5DFE57}"/>
                    </a:ext>
                  </a:extLst>
                </p:cNvPr>
                <p:cNvSpPr>
                  <a:spLocks/>
                </p:cNvSpPr>
                <p:nvPr/>
              </p:nvSpPr>
              <p:spPr bwMode="auto">
                <a:xfrm>
                  <a:off x="8304182" y="3610568"/>
                  <a:ext cx="215979" cy="292978"/>
                </a:xfrm>
                <a:custGeom>
                  <a:avLst/>
                  <a:gdLst/>
                  <a:ahLst/>
                  <a:cxnLst>
                    <a:cxn ang="0">
                      <a:pos x="0" y="13"/>
                    </a:cxn>
                    <a:cxn ang="0">
                      <a:pos x="1" y="14"/>
                    </a:cxn>
                    <a:cxn ang="0">
                      <a:pos x="2" y="19"/>
                    </a:cxn>
                    <a:cxn ang="0">
                      <a:pos x="5" y="18"/>
                    </a:cxn>
                    <a:cxn ang="0">
                      <a:pos x="6" y="21"/>
                    </a:cxn>
                    <a:cxn ang="0">
                      <a:pos x="5" y="27"/>
                    </a:cxn>
                    <a:cxn ang="0">
                      <a:pos x="4" y="32"/>
                    </a:cxn>
                    <a:cxn ang="0">
                      <a:pos x="8" y="29"/>
                    </a:cxn>
                    <a:cxn ang="0">
                      <a:pos x="12" y="29"/>
                    </a:cxn>
                    <a:cxn ang="0">
                      <a:pos x="13" y="29"/>
                    </a:cxn>
                    <a:cxn ang="0">
                      <a:pos x="18" y="26"/>
                    </a:cxn>
                    <a:cxn ang="0">
                      <a:pos x="21" y="28"/>
                    </a:cxn>
                    <a:cxn ang="0">
                      <a:pos x="24" y="36"/>
                    </a:cxn>
                    <a:cxn ang="0">
                      <a:pos x="27" y="42"/>
                    </a:cxn>
                    <a:cxn ang="0">
                      <a:pos x="28" y="49"/>
                    </a:cxn>
                    <a:cxn ang="0">
                      <a:pos x="26" y="52"/>
                    </a:cxn>
                    <a:cxn ang="0">
                      <a:pos x="29" y="54"/>
                    </a:cxn>
                    <a:cxn ang="0">
                      <a:pos x="31" y="53"/>
                    </a:cxn>
                    <a:cxn ang="0">
                      <a:pos x="33" y="51"/>
                    </a:cxn>
                    <a:cxn ang="0">
                      <a:pos x="35" y="52"/>
                    </a:cxn>
                    <a:cxn ang="0">
                      <a:pos x="37" y="51"/>
                    </a:cxn>
                    <a:cxn ang="0">
                      <a:pos x="38" y="50"/>
                    </a:cxn>
                    <a:cxn ang="0">
                      <a:pos x="38" y="45"/>
                    </a:cxn>
                    <a:cxn ang="0">
                      <a:pos x="37" y="42"/>
                    </a:cxn>
                    <a:cxn ang="0">
                      <a:pos x="37" y="41"/>
                    </a:cxn>
                    <a:cxn ang="0">
                      <a:pos x="34" y="39"/>
                    </a:cxn>
                    <a:cxn ang="0">
                      <a:pos x="32" y="33"/>
                    </a:cxn>
                    <a:cxn ang="0">
                      <a:pos x="28" y="29"/>
                    </a:cxn>
                    <a:cxn ang="0">
                      <a:pos x="26" y="26"/>
                    </a:cxn>
                    <a:cxn ang="0">
                      <a:pos x="26" y="24"/>
                    </a:cxn>
                    <a:cxn ang="0">
                      <a:pos x="21" y="22"/>
                    </a:cxn>
                    <a:cxn ang="0">
                      <a:pos x="20" y="19"/>
                    </a:cxn>
                    <a:cxn ang="0">
                      <a:pos x="24" y="18"/>
                    </a:cxn>
                    <a:cxn ang="0">
                      <a:pos x="25" y="15"/>
                    </a:cxn>
                    <a:cxn ang="0">
                      <a:pos x="23" y="14"/>
                    </a:cxn>
                    <a:cxn ang="0">
                      <a:pos x="22" y="13"/>
                    </a:cxn>
                    <a:cxn ang="0">
                      <a:pos x="22" y="10"/>
                    </a:cxn>
                    <a:cxn ang="0">
                      <a:pos x="19" y="10"/>
                    </a:cxn>
                    <a:cxn ang="0">
                      <a:pos x="16" y="10"/>
                    </a:cxn>
                    <a:cxn ang="0">
                      <a:pos x="14" y="8"/>
                    </a:cxn>
                    <a:cxn ang="0">
                      <a:pos x="14" y="7"/>
                    </a:cxn>
                    <a:cxn ang="0">
                      <a:pos x="14" y="5"/>
                    </a:cxn>
                    <a:cxn ang="0">
                      <a:pos x="13" y="5"/>
                    </a:cxn>
                    <a:cxn ang="0">
                      <a:pos x="10" y="0"/>
                    </a:cxn>
                    <a:cxn ang="0">
                      <a:pos x="8" y="3"/>
                    </a:cxn>
                    <a:cxn ang="0">
                      <a:pos x="8" y="7"/>
                    </a:cxn>
                    <a:cxn ang="0">
                      <a:pos x="8" y="8"/>
                    </a:cxn>
                    <a:cxn ang="0">
                      <a:pos x="5" y="6"/>
                    </a:cxn>
                    <a:cxn ang="0">
                      <a:pos x="2" y="9"/>
                    </a:cxn>
                    <a:cxn ang="0">
                      <a:pos x="0" y="13"/>
                    </a:cxn>
                  </a:cxnLst>
                  <a:rect l="0" t="0" r="r" b="b"/>
                  <a:pathLst>
                    <a:path w="40" h="56">
                      <a:moveTo>
                        <a:pt x="0" y="13"/>
                      </a:moveTo>
                      <a:cubicBezTo>
                        <a:pt x="0" y="15"/>
                        <a:pt x="0" y="13"/>
                        <a:pt x="1" y="14"/>
                      </a:cubicBezTo>
                      <a:cubicBezTo>
                        <a:pt x="3" y="16"/>
                        <a:pt x="0" y="19"/>
                        <a:pt x="2" y="19"/>
                      </a:cubicBezTo>
                      <a:cubicBezTo>
                        <a:pt x="4" y="19"/>
                        <a:pt x="3" y="18"/>
                        <a:pt x="5" y="18"/>
                      </a:cubicBezTo>
                      <a:cubicBezTo>
                        <a:pt x="7" y="19"/>
                        <a:pt x="5" y="20"/>
                        <a:pt x="6" y="21"/>
                      </a:cubicBezTo>
                      <a:cubicBezTo>
                        <a:pt x="7" y="23"/>
                        <a:pt x="4" y="26"/>
                        <a:pt x="5" y="27"/>
                      </a:cubicBezTo>
                      <a:cubicBezTo>
                        <a:pt x="6" y="28"/>
                        <a:pt x="3" y="31"/>
                        <a:pt x="4" y="32"/>
                      </a:cubicBezTo>
                      <a:cubicBezTo>
                        <a:pt x="5" y="32"/>
                        <a:pt x="5" y="32"/>
                        <a:pt x="8" y="29"/>
                      </a:cubicBezTo>
                      <a:cubicBezTo>
                        <a:pt x="11" y="26"/>
                        <a:pt x="10" y="29"/>
                        <a:pt x="12" y="29"/>
                      </a:cubicBezTo>
                      <a:cubicBezTo>
                        <a:pt x="13" y="29"/>
                        <a:pt x="12" y="30"/>
                        <a:pt x="13" y="29"/>
                      </a:cubicBezTo>
                      <a:cubicBezTo>
                        <a:pt x="16" y="28"/>
                        <a:pt x="15" y="25"/>
                        <a:pt x="18" y="26"/>
                      </a:cubicBezTo>
                      <a:cubicBezTo>
                        <a:pt x="20" y="27"/>
                        <a:pt x="20" y="26"/>
                        <a:pt x="21" y="28"/>
                      </a:cubicBezTo>
                      <a:cubicBezTo>
                        <a:pt x="22" y="32"/>
                        <a:pt x="25" y="31"/>
                        <a:pt x="24" y="36"/>
                      </a:cubicBezTo>
                      <a:cubicBezTo>
                        <a:pt x="23" y="41"/>
                        <a:pt x="27" y="41"/>
                        <a:pt x="27" y="42"/>
                      </a:cubicBezTo>
                      <a:cubicBezTo>
                        <a:pt x="27" y="43"/>
                        <a:pt x="29" y="43"/>
                        <a:pt x="28" y="49"/>
                      </a:cubicBezTo>
                      <a:cubicBezTo>
                        <a:pt x="28" y="50"/>
                        <a:pt x="29" y="51"/>
                        <a:pt x="26" y="52"/>
                      </a:cubicBezTo>
                      <a:cubicBezTo>
                        <a:pt x="27" y="55"/>
                        <a:pt x="28" y="52"/>
                        <a:pt x="29" y="54"/>
                      </a:cubicBezTo>
                      <a:cubicBezTo>
                        <a:pt x="30" y="56"/>
                        <a:pt x="32" y="55"/>
                        <a:pt x="31" y="53"/>
                      </a:cubicBezTo>
                      <a:cubicBezTo>
                        <a:pt x="29" y="51"/>
                        <a:pt x="32" y="52"/>
                        <a:pt x="33" y="51"/>
                      </a:cubicBezTo>
                      <a:cubicBezTo>
                        <a:pt x="34" y="50"/>
                        <a:pt x="34" y="53"/>
                        <a:pt x="35" y="52"/>
                      </a:cubicBezTo>
                      <a:cubicBezTo>
                        <a:pt x="36" y="52"/>
                        <a:pt x="37" y="50"/>
                        <a:pt x="37" y="51"/>
                      </a:cubicBezTo>
                      <a:cubicBezTo>
                        <a:pt x="38" y="51"/>
                        <a:pt x="38" y="50"/>
                        <a:pt x="38" y="50"/>
                      </a:cubicBezTo>
                      <a:cubicBezTo>
                        <a:pt x="38" y="48"/>
                        <a:pt x="40" y="47"/>
                        <a:pt x="38" y="45"/>
                      </a:cubicBezTo>
                      <a:cubicBezTo>
                        <a:pt x="36" y="43"/>
                        <a:pt x="36" y="43"/>
                        <a:pt x="37" y="42"/>
                      </a:cubicBezTo>
                      <a:cubicBezTo>
                        <a:pt x="38" y="42"/>
                        <a:pt x="38" y="41"/>
                        <a:pt x="37" y="41"/>
                      </a:cubicBezTo>
                      <a:cubicBezTo>
                        <a:pt x="37" y="42"/>
                        <a:pt x="35" y="38"/>
                        <a:pt x="34" y="39"/>
                      </a:cubicBezTo>
                      <a:cubicBezTo>
                        <a:pt x="33" y="39"/>
                        <a:pt x="34" y="34"/>
                        <a:pt x="32" y="33"/>
                      </a:cubicBezTo>
                      <a:cubicBezTo>
                        <a:pt x="30" y="33"/>
                        <a:pt x="29" y="31"/>
                        <a:pt x="28" y="29"/>
                      </a:cubicBezTo>
                      <a:cubicBezTo>
                        <a:pt x="27" y="26"/>
                        <a:pt x="27" y="28"/>
                        <a:pt x="26" y="26"/>
                      </a:cubicBezTo>
                      <a:cubicBezTo>
                        <a:pt x="25" y="25"/>
                        <a:pt x="26" y="25"/>
                        <a:pt x="26" y="24"/>
                      </a:cubicBezTo>
                      <a:cubicBezTo>
                        <a:pt x="25" y="24"/>
                        <a:pt x="24" y="24"/>
                        <a:pt x="21" y="22"/>
                      </a:cubicBezTo>
                      <a:cubicBezTo>
                        <a:pt x="18" y="19"/>
                        <a:pt x="21" y="20"/>
                        <a:pt x="20" y="19"/>
                      </a:cubicBezTo>
                      <a:cubicBezTo>
                        <a:pt x="19" y="16"/>
                        <a:pt x="23" y="19"/>
                        <a:pt x="24" y="18"/>
                      </a:cubicBezTo>
                      <a:cubicBezTo>
                        <a:pt x="24" y="16"/>
                        <a:pt x="26" y="16"/>
                        <a:pt x="25" y="15"/>
                      </a:cubicBezTo>
                      <a:cubicBezTo>
                        <a:pt x="24" y="14"/>
                        <a:pt x="24" y="15"/>
                        <a:pt x="23" y="14"/>
                      </a:cubicBezTo>
                      <a:cubicBezTo>
                        <a:pt x="23" y="13"/>
                        <a:pt x="21" y="14"/>
                        <a:pt x="22" y="13"/>
                      </a:cubicBezTo>
                      <a:cubicBezTo>
                        <a:pt x="24" y="12"/>
                        <a:pt x="24" y="11"/>
                        <a:pt x="22" y="10"/>
                      </a:cubicBezTo>
                      <a:cubicBezTo>
                        <a:pt x="20" y="9"/>
                        <a:pt x="20" y="9"/>
                        <a:pt x="19" y="10"/>
                      </a:cubicBezTo>
                      <a:cubicBezTo>
                        <a:pt x="18" y="13"/>
                        <a:pt x="17" y="10"/>
                        <a:pt x="16" y="10"/>
                      </a:cubicBezTo>
                      <a:cubicBezTo>
                        <a:pt x="15" y="11"/>
                        <a:pt x="15" y="9"/>
                        <a:pt x="14" y="8"/>
                      </a:cubicBezTo>
                      <a:cubicBezTo>
                        <a:pt x="14" y="7"/>
                        <a:pt x="15" y="7"/>
                        <a:pt x="14" y="7"/>
                      </a:cubicBezTo>
                      <a:cubicBezTo>
                        <a:pt x="14" y="6"/>
                        <a:pt x="15" y="5"/>
                        <a:pt x="14" y="5"/>
                      </a:cubicBezTo>
                      <a:cubicBezTo>
                        <a:pt x="14" y="5"/>
                        <a:pt x="14" y="3"/>
                        <a:pt x="13" y="5"/>
                      </a:cubicBezTo>
                      <a:cubicBezTo>
                        <a:pt x="13" y="6"/>
                        <a:pt x="14" y="4"/>
                        <a:pt x="10" y="0"/>
                      </a:cubicBezTo>
                      <a:cubicBezTo>
                        <a:pt x="9" y="0"/>
                        <a:pt x="6" y="0"/>
                        <a:pt x="8" y="3"/>
                      </a:cubicBezTo>
                      <a:cubicBezTo>
                        <a:pt x="9" y="7"/>
                        <a:pt x="8" y="6"/>
                        <a:pt x="8" y="7"/>
                      </a:cubicBezTo>
                      <a:cubicBezTo>
                        <a:pt x="9" y="8"/>
                        <a:pt x="8" y="9"/>
                        <a:pt x="8" y="8"/>
                      </a:cubicBezTo>
                      <a:cubicBezTo>
                        <a:pt x="7" y="7"/>
                        <a:pt x="6" y="10"/>
                        <a:pt x="5" y="6"/>
                      </a:cubicBezTo>
                      <a:cubicBezTo>
                        <a:pt x="4" y="7"/>
                        <a:pt x="2" y="6"/>
                        <a:pt x="2" y="9"/>
                      </a:cubicBezTo>
                      <a:cubicBezTo>
                        <a:pt x="1" y="12"/>
                        <a:pt x="0" y="9"/>
                        <a:pt x="0" y="1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79" name="Freeform 20153">
                  <a:extLst>
                    <a:ext uri="{FF2B5EF4-FFF2-40B4-BE49-F238E27FC236}">
                      <a16:creationId xmlns:a16="http://schemas.microsoft.com/office/drawing/2014/main" id="{9288ACCB-780D-C985-71E1-02598A127382}"/>
                    </a:ext>
                  </a:extLst>
                </p:cNvPr>
                <p:cNvSpPr>
                  <a:spLocks/>
                </p:cNvSpPr>
                <p:nvPr/>
              </p:nvSpPr>
              <p:spPr bwMode="auto">
                <a:xfrm>
                  <a:off x="8358743" y="3870504"/>
                  <a:ext cx="154597" cy="140983"/>
                </a:xfrm>
                <a:custGeom>
                  <a:avLst/>
                  <a:gdLst/>
                  <a:ahLst/>
                  <a:cxnLst>
                    <a:cxn ang="0">
                      <a:pos x="28" y="0"/>
                    </a:cxn>
                    <a:cxn ang="0">
                      <a:pos x="27" y="4"/>
                    </a:cxn>
                    <a:cxn ang="0">
                      <a:pos x="28" y="7"/>
                    </a:cxn>
                    <a:cxn ang="0">
                      <a:pos x="28" y="12"/>
                    </a:cxn>
                    <a:cxn ang="0">
                      <a:pos x="27" y="15"/>
                    </a:cxn>
                    <a:cxn ang="0">
                      <a:pos x="24" y="17"/>
                    </a:cxn>
                    <a:cxn ang="0">
                      <a:pos x="22" y="19"/>
                    </a:cxn>
                    <a:cxn ang="0">
                      <a:pos x="20" y="20"/>
                    </a:cxn>
                    <a:cxn ang="0">
                      <a:pos x="20" y="23"/>
                    </a:cxn>
                    <a:cxn ang="0">
                      <a:pos x="19" y="24"/>
                    </a:cxn>
                    <a:cxn ang="0">
                      <a:pos x="16" y="24"/>
                    </a:cxn>
                    <a:cxn ang="0">
                      <a:pos x="15" y="25"/>
                    </a:cxn>
                    <a:cxn ang="0">
                      <a:pos x="12" y="27"/>
                    </a:cxn>
                    <a:cxn ang="0">
                      <a:pos x="9" y="26"/>
                    </a:cxn>
                    <a:cxn ang="0">
                      <a:pos x="8" y="26"/>
                    </a:cxn>
                    <a:cxn ang="0">
                      <a:pos x="8" y="23"/>
                    </a:cxn>
                    <a:cxn ang="0">
                      <a:pos x="7" y="24"/>
                    </a:cxn>
                    <a:cxn ang="0">
                      <a:pos x="5" y="23"/>
                    </a:cxn>
                    <a:cxn ang="0">
                      <a:pos x="4" y="19"/>
                    </a:cxn>
                    <a:cxn ang="0">
                      <a:pos x="3" y="14"/>
                    </a:cxn>
                    <a:cxn ang="0">
                      <a:pos x="1" y="9"/>
                    </a:cxn>
                    <a:cxn ang="0">
                      <a:pos x="2" y="7"/>
                    </a:cxn>
                    <a:cxn ang="0">
                      <a:pos x="4" y="4"/>
                    </a:cxn>
                    <a:cxn ang="0">
                      <a:pos x="13" y="2"/>
                    </a:cxn>
                    <a:cxn ang="0">
                      <a:pos x="16" y="2"/>
                    </a:cxn>
                    <a:cxn ang="0">
                      <a:pos x="19" y="4"/>
                    </a:cxn>
                    <a:cxn ang="0">
                      <a:pos x="21" y="3"/>
                    </a:cxn>
                    <a:cxn ang="0">
                      <a:pos x="23" y="1"/>
                    </a:cxn>
                    <a:cxn ang="0">
                      <a:pos x="25" y="2"/>
                    </a:cxn>
                    <a:cxn ang="0">
                      <a:pos x="27" y="1"/>
                    </a:cxn>
                    <a:cxn ang="0">
                      <a:pos x="28" y="0"/>
                    </a:cxn>
                  </a:cxnLst>
                  <a:rect l="0" t="0" r="r" b="b"/>
                  <a:pathLst>
                    <a:path w="29" h="27">
                      <a:moveTo>
                        <a:pt x="28" y="0"/>
                      </a:moveTo>
                      <a:cubicBezTo>
                        <a:pt x="28" y="1"/>
                        <a:pt x="27" y="4"/>
                        <a:pt x="27" y="4"/>
                      </a:cubicBezTo>
                      <a:cubicBezTo>
                        <a:pt x="28" y="5"/>
                        <a:pt x="28" y="5"/>
                        <a:pt x="28" y="7"/>
                      </a:cubicBezTo>
                      <a:cubicBezTo>
                        <a:pt x="29" y="9"/>
                        <a:pt x="28" y="10"/>
                        <a:pt x="28" y="12"/>
                      </a:cubicBezTo>
                      <a:cubicBezTo>
                        <a:pt x="29" y="14"/>
                        <a:pt x="29" y="16"/>
                        <a:pt x="27" y="15"/>
                      </a:cubicBezTo>
                      <a:cubicBezTo>
                        <a:pt x="26" y="15"/>
                        <a:pt x="26" y="17"/>
                        <a:pt x="24" y="17"/>
                      </a:cubicBezTo>
                      <a:cubicBezTo>
                        <a:pt x="21" y="17"/>
                        <a:pt x="24" y="20"/>
                        <a:pt x="22" y="19"/>
                      </a:cubicBezTo>
                      <a:cubicBezTo>
                        <a:pt x="20" y="18"/>
                        <a:pt x="19" y="19"/>
                        <a:pt x="20" y="20"/>
                      </a:cubicBezTo>
                      <a:cubicBezTo>
                        <a:pt x="20" y="21"/>
                        <a:pt x="19" y="22"/>
                        <a:pt x="20" y="23"/>
                      </a:cubicBezTo>
                      <a:cubicBezTo>
                        <a:pt x="23" y="25"/>
                        <a:pt x="20" y="25"/>
                        <a:pt x="19" y="24"/>
                      </a:cubicBezTo>
                      <a:cubicBezTo>
                        <a:pt x="19" y="22"/>
                        <a:pt x="17" y="25"/>
                        <a:pt x="16" y="24"/>
                      </a:cubicBezTo>
                      <a:cubicBezTo>
                        <a:pt x="16" y="23"/>
                        <a:pt x="15" y="25"/>
                        <a:pt x="15" y="25"/>
                      </a:cubicBezTo>
                      <a:cubicBezTo>
                        <a:pt x="16" y="27"/>
                        <a:pt x="13" y="26"/>
                        <a:pt x="12" y="27"/>
                      </a:cubicBezTo>
                      <a:cubicBezTo>
                        <a:pt x="11" y="26"/>
                        <a:pt x="10" y="27"/>
                        <a:pt x="9" y="26"/>
                      </a:cubicBezTo>
                      <a:cubicBezTo>
                        <a:pt x="9" y="25"/>
                        <a:pt x="9" y="27"/>
                        <a:pt x="8" y="26"/>
                      </a:cubicBezTo>
                      <a:cubicBezTo>
                        <a:pt x="6" y="25"/>
                        <a:pt x="9" y="25"/>
                        <a:pt x="8" y="23"/>
                      </a:cubicBezTo>
                      <a:cubicBezTo>
                        <a:pt x="6" y="21"/>
                        <a:pt x="7" y="24"/>
                        <a:pt x="7" y="24"/>
                      </a:cubicBezTo>
                      <a:cubicBezTo>
                        <a:pt x="6" y="24"/>
                        <a:pt x="5" y="26"/>
                        <a:pt x="5" y="23"/>
                      </a:cubicBezTo>
                      <a:cubicBezTo>
                        <a:pt x="5" y="21"/>
                        <a:pt x="6" y="22"/>
                        <a:pt x="4" y="19"/>
                      </a:cubicBezTo>
                      <a:cubicBezTo>
                        <a:pt x="2" y="16"/>
                        <a:pt x="4" y="15"/>
                        <a:pt x="3" y="14"/>
                      </a:cubicBezTo>
                      <a:cubicBezTo>
                        <a:pt x="1" y="13"/>
                        <a:pt x="3" y="12"/>
                        <a:pt x="1" y="9"/>
                      </a:cubicBezTo>
                      <a:cubicBezTo>
                        <a:pt x="0" y="6"/>
                        <a:pt x="2" y="8"/>
                        <a:pt x="2" y="7"/>
                      </a:cubicBezTo>
                      <a:cubicBezTo>
                        <a:pt x="2" y="6"/>
                        <a:pt x="3" y="7"/>
                        <a:pt x="4" y="4"/>
                      </a:cubicBezTo>
                      <a:cubicBezTo>
                        <a:pt x="5" y="1"/>
                        <a:pt x="10" y="2"/>
                        <a:pt x="13" y="2"/>
                      </a:cubicBezTo>
                      <a:cubicBezTo>
                        <a:pt x="16" y="1"/>
                        <a:pt x="15" y="3"/>
                        <a:pt x="16" y="2"/>
                      </a:cubicBezTo>
                      <a:cubicBezTo>
                        <a:pt x="17" y="5"/>
                        <a:pt x="18" y="2"/>
                        <a:pt x="19" y="4"/>
                      </a:cubicBezTo>
                      <a:cubicBezTo>
                        <a:pt x="20" y="6"/>
                        <a:pt x="22" y="5"/>
                        <a:pt x="21" y="3"/>
                      </a:cubicBezTo>
                      <a:cubicBezTo>
                        <a:pt x="19" y="1"/>
                        <a:pt x="22" y="2"/>
                        <a:pt x="23" y="1"/>
                      </a:cubicBezTo>
                      <a:cubicBezTo>
                        <a:pt x="24" y="0"/>
                        <a:pt x="24" y="3"/>
                        <a:pt x="25" y="2"/>
                      </a:cubicBezTo>
                      <a:cubicBezTo>
                        <a:pt x="26" y="2"/>
                        <a:pt x="27" y="0"/>
                        <a:pt x="27" y="1"/>
                      </a:cubicBezTo>
                      <a:cubicBezTo>
                        <a:pt x="28" y="1"/>
                        <a:pt x="28" y="0"/>
                        <a:pt x="28"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0" name="Freeform 20154">
                  <a:extLst>
                    <a:ext uri="{FF2B5EF4-FFF2-40B4-BE49-F238E27FC236}">
                      <a16:creationId xmlns:a16="http://schemas.microsoft.com/office/drawing/2014/main" id="{0D5F2707-E938-7FB9-F569-62F6B8FDF107}"/>
                    </a:ext>
                  </a:extLst>
                </p:cNvPr>
                <p:cNvSpPr>
                  <a:spLocks/>
                </p:cNvSpPr>
                <p:nvPr/>
              </p:nvSpPr>
              <p:spPr bwMode="auto">
                <a:xfrm>
                  <a:off x="6464947" y="3271327"/>
                  <a:ext cx="591099" cy="568336"/>
                </a:xfrm>
                <a:custGeom>
                  <a:avLst/>
                  <a:gdLst/>
                  <a:ahLst/>
                  <a:cxnLst>
                    <a:cxn ang="0">
                      <a:pos x="83" y="90"/>
                    </a:cxn>
                    <a:cxn ang="0">
                      <a:pos x="71" y="97"/>
                    </a:cxn>
                    <a:cxn ang="0">
                      <a:pos x="61" y="104"/>
                    </a:cxn>
                    <a:cxn ang="0">
                      <a:pos x="50" y="98"/>
                    </a:cxn>
                    <a:cxn ang="0">
                      <a:pos x="49" y="98"/>
                    </a:cxn>
                    <a:cxn ang="0">
                      <a:pos x="48" y="98"/>
                    </a:cxn>
                    <a:cxn ang="0">
                      <a:pos x="45" y="98"/>
                    </a:cxn>
                    <a:cxn ang="0">
                      <a:pos x="45" y="101"/>
                    </a:cxn>
                    <a:cxn ang="0">
                      <a:pos x="43" y="104"/>
                    </a:cxn>
                    <a:cxn ang="0">
                      <a:pos x="36" y="92"/>
                    </a:cxn>
                    <a:cxn ang="0">
                      <a:pos x="33" y="85"/>
                    </a:cxn>
                    <a:cxn ang="0">
                      <a:pos x="24" y="75"/>
                    </a:cxn>
                    <a:cxn ang="0">
                      <a:pos x="23" y="64"/>
                    </a:cxn>
                    <a:cxn ang="0">
                      <a:pos x="14" y="49"/>
                    </a:cxn>
                    <a:cxn ang="0">
                      <a:pos x="10" y="41"/>
                    </a:cxn>
                    <a:cxn ang="0">
                      <a:pos x="1" y="26"/>
                    </a:cxn>
                    <a:cxn ang="0">
                      <a:pos x="8" y="20"/>
                    </a:cxn>
                    <a:cxn ang="0">
                      <a:pos x="16" y="15"/>
                    </a:cxn>
                    <a:cxn ang="0">
                      <a:pos x="18" y="11"/>
                    </a:cxn>
                    <a:cxn ang="0">
                      <a:pos x="16" y="4"/>
                    </a:cxn>
                    <a:cxn ang="0">
                      <a:pos x="31" y="2"/>
                    </a:cxn>
                    <a:cxn ang="0">
                      <a:pos x="39" y="7"/>
                    </a:cxn>
                    <a:cxn ang="0">
                      <a:pos x="53" y="20"/>
                    </a:cxn>
                    <a:cxn ang="0">
                      <a:pos x="67" y="22"/>
                    </a:cxn>
                    <a:cxn ang="0">
                      <a:pos x="72" y="25"/>
                    </a:cxn>
                    <a:cxn ang="0">
                      <a:pos x="77" y="32"/>
                    </a:cxn>
                    <a:cxn ang="0">
                      <a:pos x="81" y="38"/>
                    </a:cxn>
                    <a:cxn ang="0">
                      <a:pos x="82" y="45"/>
                    </a:cxn>
                    <a:cxn ang="0">
                      <a:pos x="86" y="51"/>
                    </a:cxn>
                    <a:cxn ang="0">
                      <a:pos x="90" y="59"/>
                    </a:cxn>
                    <a:cxn ang="0">
                      <a:pos x="108" y="63"/>
                    </a:cxn>
                    <a:cxn ang="0">
                      <a:pos x="109" y="72"/>
                    </a:cxn>
                    <a:cxn ang="0">
                      <a:pos x="99" y="84"/>
                    </a:cxn>
                  </a:cxnLst>
                  <a:rect l="0" t="0" r="r" b="b"/>
                  <a:pathLst>
                    <a:path w="110" h="109">
                      <a:moveTo>
                        <a:pt x="91" y="87"/>
                      </a:moveTo>
                      <a:cubicBezTo>
                        <a:pt x="88" y="88"/>
                        <a:pt x="86" y="89"/>
                        <a:pt x="83" y="90"/>
                      </a:cubicBezTo>
                      <a:cubicBezTo>
                        <a:pt x="81" y="90"/>
                        <a:pt x="76" y="91"/>
                        <a:pt x="74" y="92"/>
                      </a:cubicBezTo>
                      <a:cubicBezTo>
                        <a:pt x="73" y="93"/>
                        <a:pt x="71" y="96"/>
                        <a:pt x="71" y="97"/>
                      </a:cubicBezTo>
                      <a:cubicBezTo>
                        <a:pt x="68" y="101"/>
                        <a:pt x="64" y="105"/>
                        <a:pt x="61" y="109"/>
                      </a:cubicBezTo>
                      <a:cubicBezTo>
                        <a:pt x="61" y="107"/>
                        <a:pt x="61" y="105"/>
                        <a:pt x="61" y="104"/>
                      </a:cubicBezTo>
                      <a:cubicBezTo>
                        <a:pt x="61" y="103"/>
                        <a:pt x="61" y="102"/>
                        <a:pt x="61" y="102"/>
                      </a:cubicBezTo>
                      <a:cubicBezTo>
                        <a:pt x="61" y="102"/>
                        <a:pt x="51" y="97"/>
                        <a:pt x="50" y="98"/>
                      </a:cubicBezTo>
                      <a:cubicBezTo>
                        <a:pt x="50" y="98"/>
                        <a:pt x="50" y="98"/>
                        <a:pt x="49" y="98"/>
                      </a:cubicBezTo>
                      <a:cubicBezTo>
                        <a:pt x="49" y="98"/>
                        <a:pt x="49" y="98"/>
                        <a:pt x="49" y="98"/>
                      </a:cubicBezTo>
                      <a:cubicBezTo>
                        <a:pt x="49" y="98"/>
                        <a:pt x="49" y="98"/>
                        <a:pt x="49" y="98"/>
                      </a:cubicBezTo>
                      <a:cubicBezTo>
                        <a:pt x="49" y="98"/>
                        <a:pt x="48" y="98"/>
                        <a:pt x="48" y="98"/>
                      </a:cubicBezTo>
                      <a:cubicBezTo>
                        <a:pt x="48" y="98"/>
                        <a:pt x="47" y="97"/>
                        <a:pt x="46" y="97"/>
                      </a:cubicBezTo>
                      <a:cubicBezTo>
                        <a:pt x="46" y="97"/>
                        <a:pt x="45" y="98"/>
                        <a:pt x="45" y="98"/>
                      </a:cubicBezTo>
                      <a:cubicBezTo>
                        <a:pt x="45" y="98"/>
                        <a:pt x="46" y="98"/>
                        <a:pt x="45" y="98"/>
                      </a:cubicBezTo>
                      <a:cubicBezTo>
                        <a:pt x="45" y="99"/>
                        <a:pt x="45" y="100"/>
                        <a:pt x="45" y="101"/>
                      </a:cubicBezTo>
                      <a:cubicBezTo>
                        <a:pt x="45" y="101"/>
                        <a:pt x="45" y="101"/>
                        <a:pt x="45" y="102"/>
                      </a:cubicBezTo>
                      <a:cubicBezTo>
                        <a:pt x="45" y="102"/>
                        <a:pt x="44" y="103"/>
                        <a:pt x="43" y="104"/>
                      </a:cubicBezTo>
                      <a:cubicBezTo>
                        <a:pt x="41" y="97"/>
                        <a:pt x="41" y="102"/>
                        <a:pt x="40" y="99"/>
                      </a:cubicBezTo>
                      <a:cubicBezTo>
                        <a:pt x="40" y="96"/>
                        <a:pt x="36" y="94"/>
                        <a:pt x="36" y="92"/>
                      </a:cubicBezTo>
                      <a:cubicBezTo>
                        <a:pt x="36" y="90"/>
                        <a:pt x="35" y="90"/>
                        <a:pt x="35" y="88"/>
                      </a:cubicBezTo>
                      <a:cubicBezTo>
                        <a:pt x="35" y="86"/>
                        <a:pt x="34" y="87"/>
                        <a:pt x="33" y="85"/>
                      </a:cubicBezTo>
                      <a:cubicBezTo>
                        <a:pt x="32" y="83"/>
                        <a:pt x="31" y="80"/>
                        <a:pt x="29" y="79"/>
                      </a:cubicBezTo>
                      <a:cubicBezTo>
                        <a:pt x="26" y="79"/>
                        <a:pt x="27" y="78"/>
                        <a:pt x="24" y="75"/>
                      </a:cubicBezTo>
                      <a:cubicBezTo>
                        <a:pt x="22" y="71"/>
                        <a:pt x="25" y="73"/>
                        <a:pt x="23" y="70"/>
                      </a:cubicBezTo>
                      <a:cubicBezTo>
                        <a:pt x="22" y="67"/>
                        <a:pt x="25" y="68"/>
                        <a:pt x="23" y="64"/>
                      </a:cubicBezTo>
                      <a:cubicBezTo>
                        <a:pt x="22" y="61"/>
                        <a:pt x="20" y="54"/>
                        <a:pt x="18" y="54"/>
                      </a:cubicBezTo>
                      <a:cubicBezTo>
                        <a:pt x="15" y="53"/>
                        <a:pt x="13" y="50"/>
                        <a:pt x="14" y="49"/>
                      </a:cubicBezTo>
                      <a:cubicBezTo>
                        <a:pt x="15" y="47"/>
                        <a:pt x="14" y="45"/>
                        <a:pt x="12" y="44"/>
                      </a:cubicBezTo>
                      <a:cubicBezTo>
                        <a:pt x="11" y="42"/>
                        <a:pt x="12" y="42"/>
                        <a:pt x="10" y="41"/>
                      </a:cubicBezTo>
                      <a:cubicBezTo>
                        <a:pt x="8" y="38"/>
                        <a:pt x="5" y="28"/>
                        <a:pt x="3" y="28"/>
                      </a:cubicBezTo>
                      <a:cubicBezTo>
                        <a:pt x="0" y="27"/>
                        <a:pt x="0" y="30"/>
                        <a:pt x="1" y="26"/>
                      </a:cubicBezTo>
                      <a:cubicBezTo>
                        <a:pt x="2" y="23"/>
                        <a:pt x="1" y="25"/>
                        <a:pt x="2" y="19"/>
                      </a:cubicBezTo>
                      <a:cubicBezTo>
                        <a:pt x="3" y="19"/>
                        <a:pt x="7" y="20"/>
                        <a:pt x="8" y="20"/>
                      </a:cubicBezTo>
                      <a:cubicBezTo>
                        <a:pt x="10" y="20"/>
                        <a:pt x="10" y="17"/>
                        <a:pt x="12" y="16"/>
                      </a:cubicBezTo>
                      <a:cubicBezTo>
                        <a:pt x="12" y="15"/>
                        <a:pt x="15" y="16"/>
                        <a:pt x="16" y="15"/>
                      </a:cubicBezTo>
                      <a:cubicBezTo>
                        <a:pt x="16" y="14"/>
                        <a:pt x="16" y="13"/>
                        <a:pt x="16" y="13"/>
                      </a:cubicBezTo>
                      <a:cubicBezTo>
                        <a:pt x="17" y="12"/>
                        <a:pt x="18" y="12"/>
                        <a:pt x="18" y="11"/>
                      </a:cubicBezTo>
                      <a:cubicBezTo>
                        <a:pt x="18" y="11"/>
                        <a:pt x="13" y="5"/>
                        <a:pt x="13" y="5"/>
                      </a:cubicBezTo>
                      <a:cubicBezTo>
                        <a:pt x="13" y="4"/>
                        <a:pt x="15" y="4"/>
                        <a:pt x="16" y="4"/>
                      </a:cubicBezTo>
                      <a:cubicBezTo>
                        <a:pt x="17" y="3"/>
                        <a:pt x="23" y="2"/>
                        <a:pt x="24" y="0"/>
                      </a:cubicBezTo>
                      <a:cubicBezTo>
                        <a:pt x="26" y="1"/>
                        <a:pt x="29" y="1"/>
                        <a:pt x="31" y="2"/>
                      </a:cubicBezTo>
                      <a:cubicBezTo>
                        <a:pt x="33" y="2"/>
                        <a:pt x="34" y="4"/>
                        <a:pt x="36" y="6"/>
                      </a:cubicBezTo>
                      <a:cubicBezTo>
                        <a:pt x="37" y="6"/>
                        <a:pt x="38" y="7"/>
                        <a:pt x="39" y="7"/>
                      </a:cubicBezTo>
                      <a:cubicBezTo>
                        <a:pt x="41" y="9"/>
                        <a:pt x="43" y="10"/>
                        <a:pt x="44" y="12"/>
                      </a:cubicBezTo>
                      <a:cubicBezTo>
                        <a:pt x="46" y="13"/>
                        <a:pt x="52" y="20"/>
                        <a:pt x="53" y="20"/>
                      </a:cubicBezTo>
                      <a:cubicBezTo>
                        <a:pt x="54" y="21"/>
                        <a:pt x="62" y="21"/>
                        <a:pt x="63" y="21"/>
                      </a:cubicBezTo>
                      <a:cubicBezTo>
                        <a:pt x="63" y="21"/>
                        <a:pt x="67" y="21"/>
                        <a:pt x="67" y="22"/>
                      </a:cubicBezTo>
                      <a:cubicBezTo>
                        <a:pt x="68" y="22"/>
                        <a:pt x="68" y="24"/>
                        <a:pt x="68" y="24"/>
                      </a:cubicBezTo>
                      <a:cubicBezTo>
                        <a:pt x="69" y="25"/>
                        <a:pt x="72" y="25"/>
                        <a:pt x="72" y="25"/>
                      </a:cubicBezTo>
                      <a:cubicBezTo>
                        <a:pt x="74" y="28"/>
                        <a:pt x="75" y="29"/>
                        <a:pt x="75" y="30"/>
                      </a:cubicBezTo>
                      <a:cubicBezTo>
                        <a:pt x="75" y="31"/>
                        <a:pt x="77" y="30"/>
                        <a:pt x="77" y="32"/>
                      </a:cubicBezTo>
                      <a:cubicBezTo>
                        <a:pt x="77" y="34"/>
                        <a:pt x="81" y="36"/>
                        <a:pt x="81" y="37"/>
                      </a:cubicBezTo>
                      <a:cubicBezTo>
                        <a:pt x="82" y="38"/>
                        <a:pt x="80" y="36"/>
                        <a:pt x="81" y="38"/>
                      </a:cubicBezTo>
                      <a:cubicBezTo>
                        <a:pt x="82" y="40"/>
                        <a:pt x="80" y="41"/>
                        <a:pt x="81" y="43"/>
                      </a:cubicBezTo>
                      <a:cubicBezTo>
                        <a:pt x="82" y="44"/>
                        <a:pt x="81" y="44"/>
                        <a:pt x="82" y="45"/>
                      </a:cubicBezTo>
                      <a:cubicBezTo>
                        <a:pt x="84" y="46"/>
                        <a:pt x="83" y="48"/>
                        <a:pt x="85" y="50"/>
                      </a:cubicBezTo>
                      <a:cubicBezTo>
                        <a:pt x="85" y="51"/>
                        <a:pt x="86" y="51"/>
                        <a:pt x="86" y="51"/>
                      </a:cubicBezTo>
                      <a:cubicBezTo>
                        <a:pt x="86" y="53"/>
                        <a:pt x="86" y="53"/>
                        <a:pt x="88" y="54"/>
                      </a:cubicBezTo>
                      <a:cubicBezTo>
                        <a:pt x="90" y="56"/>
                        <a:pt x="90" y="56"/>
                        <a:pt x="90" y="59"/>
                      </a:cubicBezTo>
                      <a:cubicBezTo>
                        <a:pt x="91" y="61"/>
                        <a:pt x="90" y="61"/>
                        <a:pt x="96" y="62"/>
                      </a:cubicBezTo>
                      <a:cubicBezTo>
                        <a:pt x="102" y="63"/>
                        <a:pt x="107" y="66"/>
                        <a:pt x="108" y="63"/>
                      </a:cubicBezTo>
                      <a:cubicBezTo>
                        <a:pt x="108" y="64"/>
                        <a:pt x="110" y="67"/>
                        <a:pt x="110" y="68"/>
                      </a:cubicBezTo>
                      <a:cubicBezTo>
                        <a:pt x="110" y="69"/>
                        <a:pt x="109" y="71"/>
                        <a:pt x="109" y="72"/>
                      </a:cubicBezTo>
                      <a:cubicBezTo>
                        <a:pt x="109" y="73"/>
                        <a:pt x="107" y="80"/>
                        <a:pt x="107" y="81"/>
                      </a:cubicBezTo>
                      <a:cubicBezTo>
                        <a:pt x="106" y="82"/>
                        <a:pt x="101" y="83"/>
                        <a:pt x="99" y="84"/>
                      </a:cubicBezTo>
                      <a:cubicBezTo>
                        <a:pt x="96" y="85"/>
                        <a:pt x="94" y="86"/>
                        <a:pt x="91" y="8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1" name="Freeform 20155">
                  <a:extLst>
                    <a:ext uri="{FF2B5EF4-FFF2-40B4-BE49-F238E27FC236}">
                      <a16:creationId xmlns:a16="http://schemas.microsoft.com/office/drawing/2014/main" id="{7B819F64-7D01-8C7B-D014-2C62C9B59408}"/>
                    </a:ext>
                  </a:extLst>
                </p:cNvPr>
                <p:cNvSpPr>
                  <a:spLocks/>
                </p:cNvSpPr>
                <p:nvPr/>
              </p:nvSpPr>
              <p:spPr bwMode="auto">
                <a:xfrm>
                  <a:off x="6583168" y="3084083"/>
                  <a:ext cx="275090" cy="297384"/>
                </a:xfrm>
                <a:custGeom>
                  <a:avLst/>
                  <a:gdLst/>
                  <a:ahLst/>
                  <a:cxnLst>
                    <a:cxn ang="0">
                      <a:pos x="31" y="2"/>
                    </a:cxn>
                    <a:cxn ang="0">
                      <a:pos x="34" y="9"/>
                    </a:cxn>
                    <a:cxn ang="0">
                      <a:pos x="40" y="11"/>
                    </a:cxn>
                    <a:cxn ang="0">
                      <a:pos x="38" y="14"/>
                    </a:cxn>
                    <a:cxn ang="0">
                      <a:pos x="35" y="22"/>
                    </a:cxn>
                    <a:cxn ang="0">
                      <a:pos x="39" y="29"/>
                    </a:cxn>
                    <a:cxn ang="0">
                      <a:pos x="46" y="36"/>
                    </a:cxn>
                    <a:cxn ang="0">
                      <a:pos x="47" y="44"/>
                    </a:cxn>
                    <a:cxn ang="0">
                      <a:pos x="49" y="48"/>
                    </a:cxn>
                    <a:cxn ang="0">
                      <a:pos x="51" y="51"/>
                    </a:cxn>
                    <a:cxn ang="0">
                      <a:pos x="48" y="51"/>
                    </a:cxn>
                    <a:cxn ang="0">
                      <a:pos x="44" y="51"/>
                    </a:cxn>
                    <a:cxn ang="0">
                      <a:pos x="41" y="57"/>
                    </a:cxn>
                    <a:cxn ang="0">
                      <a:pos x="31" y="56"/>
                    </a:cxn>
                    <a:cxn ang="0">
                      <a:pos x="22" y="48"/>
                    </a:cxn>
                    <a:cxn ang="0">
                      <a:pos x="17" y="43"/>
                    </a:cxn>
                    <a:cxn ang="0">
                      <a:pos x="14" y="42"/>
                    </a:cxn>
                    <a:cxn ang="0">
                      <a:pos x="9" y="38"/>
                    </a:cxn>
                    <a:cxn ang="0">
                      <a:pos x="2" y="36"/>
                    </a:cxn>
                    <a:cxn ang="0">
                      <a:pos x="3" y="36"/>
                    </a:cxn>
                    <a:cxn ang="0">
                      <a:pos x="1" y="35"/>
                    </a:cxn>
                    <a:cxn ang="0">
                      <a:pos x="1" y="34"/>
                    </a:cxn>
                    <a:cxn ang="0">
                      <a:pos x="2" y="34"/>
                    </a:cxn>
                    <a:cxn ang="0">
                      <a:pos x="2" y="33"/>
                    </a:cxn>
                    <a:cxn ang="0">
                      <a:pos x="0" y="28"/>
                    </a:cxn>
                    <a:cxn ang="0">
                      <a:pos x="7" y="24"/>
                    </a:cxn>
                    <a:cxn ang="0">
                      <a:pos x="12" y="21"/>
                    </a:cxn>
                    <a:cxn ang="0">
                      <a:pos x="13" y="18"/>
                    </a:cxn>
                    <a:cxn ang="0">
                      <a:pos x="13" y="18"/>
                    </a:cxn>
                    <a:cxn ang="0">
                      <a:pos x="13" y="17"/>
                    </a:cxn>
                    <a:cxn ang="0">
                      <a:pos x="13" y="15"/>
                    </a:cxn>
                    <a:cxn ang="0">
                      <a:pos x="14" y="11"/>
                    </a:cxn>
                    <a:cxn ang="0">
                      <a:pos x="13" y="7"/>
                    </a:cxn>
                    <a:cxn ang="0">
                      <a:pos x="16" y="6"/>
                    </a:cxn>
                    <a:cxn ang="0">
                      <a:pos x="19" y="2"/>
                    </a:cxn>
                    <a:cxn ang="0">
                      <a:pos x="21" y="0"/>
                    </a:cxn>
                    <a:cxn ang="0">
                      <a:pos x="21" y="0"/>
                    </a:cxn>
                    <a:cxn ang="0">
                      <a:pos x="21" y="0"/>
                    </a:cxn>
                    <a:cxn ang="0">
                      <a:pos x="22" y="1"/>
                    </a:cxn>
                    <a:cxn ang="0">
                      <a:pos x="22" y="0"/>
                    </a:cxn>
                    <a:cxn ang="0">
                      <a:pos x="23" y="0"/>
                    </a:cxn>
                    <a:cxn ang="0">
                      <a:pos x="25" y="1"/>
                    </a:cxn>
                    <a:cxn ang="0">
                      <a:pos x="28" y="1"/>
                    </a:cxn>
                    <a:cxn ang="0">
                      <a:pos x="29" y="3"/>
                    </a:cxn>
                    <a:cxn ang="0">
                      <a:pos x="30" y="2"/>
                    </a:cxn>
                    <a:cxn ang="0">
                      <a:pos x="31" y="2"/>
                    </a:cxn>
                  </a:cxnLst>
                  <a:rect l="0" t="0" r="r" b="b"/>
                  <a:pathLst>
                    <a:path w="51" h="57">
                      <a:moveTo>
                        <a:pt x="31" y="2"/>
                      </a:moveTo>
                      <a:cubicBezTo>
                        <a:pt x="32" y="5"/>
                        <a:pt x="34" y="7"/>
                        <a:pt x="34" y="9"/>
                      </a:cubicBezTo>
                      <a:cubicBezTo>
                        <a:pt x="34" y="11"/>
                        <a:pt x="39" y="10"/>
                        <a:pt x="40" y="11"/>
                      </a:cubicBezTo>
                      <a:cubicBezTo>
                        <a:pt x="40" y="12"/>
                        <a:pt x="37" y="11"/>
                        <a:pt x="38" y="14"/>
                      </a:cubicBezTo>
                      <a:cubicBezTo>
                        <a:pt x="40" y="17"/>
                        <a:pt x="35" y="18"/>
                        <a:pt x="35" y="22"/>
                      </a:cubicBezTo>
                      <a:cubicBezTo>
                        <a:pt x="34" y="26"/>
                        <a:pt x="38" y="25"/>
                        <a:pt x="39" y="29"/>
                      </a:cubicBezTo>
                      <a:cubicBezTo>
                        <a:pt x="39" y="32"/>
                        <a:pt x="44" y="33"/>
                        <a:pt x="46" y="36"/>
                      </a:cubicBezTo>
                      <a:cubicBezTo>
                        <a:pt x="48" y="40"/>
                        <a:pt x="46" y="42"/>
                        <a:pt x="47" y="44"/>
                      </a:cubicBezTo>
                      <a:cubicBezTo>
                        <a:pt x="48" y="46"/>
                        <a:pt x="48" y="48"/>
                        <a:pt x="49" y="48"/>
                      </a:cubicBezTo>
                      <a:cubicBezTo>
                        <a:pt x="50" y="49"/>
                        <a:pt x="51" y="49"/>
                        <a:pt x="51" y="51"/>
                      </a:cubicBezTo>
                      <a:cubicBezTo>
                        <a:pt x="50" y="52"/>
                        <a:pt x="47" y="49"/>
                        <a:pt x="48" y="51"/>
                      </a:cubicBezTo>
                      <a:cubicBezTo>
                        <a:pt x="47" y="51"/>
                        <a:pt x="45" y="50"/>
                        <a:pt x="44" y="51"/>
                      </a:cubicBezTo>
                      <a:cubicBezTo>
                        <a:pt x="43" y="52"/>
                        <a:pt x="42" y="56"/>
                        <a:pt x="41" y="57"/>
                      </a:cubicBezTo>
                      <a:cubicBezTo>
                        <a:pt x="40" y="57"/>
                        <a:pt x="32" y="57"/>
                        <a:pt x="31" y="56"/>
                      </a:cubicBezTo>
                      <a:cubicBezTo>
                        <a:pt x="30" y="56"/>
                        <a:pt x="24" y="49"/>
                        <a:pt x="22" y="48"/>
                      </a:cubicBezTo>
                      <a:cubicBezTo>
                        <a:pt x="21" y="46"/>
                        <a:pt x="19" y="45"/>
                        <a:pt x="17" y="43"/>
                      </a:cubicBezTo>
                      <a:cubicBezTo>
                        <a:pt x="16" y="43"/>
                        <a:pt x="15" y="42"/>
                        <a:pt x="14" y="42"/>
                      </a:cubicBezTo>
                      <a:cubicBezTo>
                        <a:pt x="12" y="40"/>
                        <a:pt x="11" y="38"/>
                        <a:pt x="9" y="38"/>
                      </a:cubicBezTo>
                      <a:cubicBezTo>
                        <a:pt x="7" y="37"/>
                        <a:pt x="4" y="37"/>
                        <a:pt x="2" y="36"/>
                      </a:cubicBezTo>
                      <a:cubicBezTo>
                        <a:pt x="3" y="36"/>
                        <a:pt x="3" y="36"/>
                        <a:pt x="3" y="36"/>
                      </a:cubicBezTo>
                      <a:cubicBezTo>
                        <a:pt x="3" y="34"/>
                        <a:pt x="2" y="35"/>
                        <a:pt x="1" y="35"/>
                      </a:cubicBezTo>
                      <a:cubicBezTo>
                        <a:pt x="1" y="35"/>
                        <a:pt x="1" y="34"/>
                        <a:pt x="1" y="34"/>
                      </a:cubicBezTo>
                      <a:cubicBezTo>
                        <a:pt x="1" y="34"/>
                        <a:pt x="2" y="34"/>
                        <a:pt x="2" y="34"/>
                      </a:cubicBezTo>
                      <a:cubicBezTo>
                        <a:pt x="2" y="34"/>
                        <a:pt x="2" y="34"/>
                        <a:pt x="2" y="33"/>
                      </a:cubicBezTo>
                      <a:cubicBezTo>
                        <a:pt x="1" y="32"/>
                        <a:pt x="1" y="30"/>
                        <a:pt x="0" y="28"/>
                      </a:cubicBezTo>
                      <a:cubicBezTo>
                        <a:pt x="2" y="26"/>
                        <a:pt x="5" y="25"/>
                        <a:pt x="7" y="24"/>
                      </a:cubicBezTo>
                      <a:cubicBezTo>
                        <a:pt x="8" y="23"/>
                        <a:pt x="10" y="22"/>
                        <a:pt x="12" y="21"/>
                      </a:cubicBezTo>
                      <a:cubicBezTo>
                        <a:pt x="12" y="20"/>
                        <a:pt x="13" y="19"/>
                        <a:pt x="13" y="18"/>
                      </a:cubicBezTo>
                      <a:cubicBezTo>
                        <a:pt x="13" y="18"/>
                        <a:pt x="13" y="18"/>
                        <a:pt x="13" y="18"/>
                      </a:cubicBezTo>
                      <a:cubicBezTo>
                        <a:pt x="13" y="18"/>
                        <a:pt x="13" y="18"/>
                        <a:pt x="13" y="17"/>
                      </a:cubicBezTo>
                      <a:cubicBezTo>
                        <a:pt x="13" y="17"/>
                        <a:pt x="13" y="16"/>
                        <a:pt x="13" y="15"/>
                      </a:cubicBezTo>
                      <a:cubicBezTo>
                        <a:pt x="13" y="14"/>
                        <a:pt x="14" y="12"/>
                        <a:pt x="14" y="11"/>
                      </a:cubicBezTo>
                      <a:cubicBezTo>
                        <a:pt x="13" y="10"/>
                        <a:pt x="13" y="9"/>
                        <a:pt x="13" y="7"/>
                      </a:cubicBezTo>
                      <a:cubicBezTo>
                        <a:pt x="14" y="6"/>
                        <a:pt x="15" y="6"/>
                        <a:pt x="16" y="6"/>
                      </a:cubicBezTo>
                      <a:cubicBezTo>
                        <a:pt x="17" y="5"/>
                        <a:pt x="18" y="3"/>
                        <a:pt x="19" y="2"/>
                      </a:cubicBezTo>
                      <a:cubicBezTo>
                        <a:pt x="20" y="2"/>
                        <a:pt x="20" y="1"/>
                        <a:pt x="21" y="0"/>
                      </a:cubicBezTo>
                      <a:cubicBezTo>
                        <a:pt x="21" y="0"/>
                        <a:pt x="21" y="0"/>
                        <a:pt x="21" y="0"/>
                      </a:cubicBezTo>
                      <a:cubicBezTo>
                        <a:pt x="21" y="0"/>
                        <a:pt x="21" y="0"/>
                        <a:pt x="21" y="0"/>
                      </a:cubicBezTo>
                      <a:cubicBezTo>
                        <a:pt x="22" y="0"/>
                        <a:pt x="22" y="1"/>
                        <a:pt x="22" y="1"/>
                      </a:cubicBezTo>
                      <a:cubicBezTo>
                        <a:pt x="22" y="1"/>
                        <a:pt x="22" y="0"/>
                        <a:pt x="22" y="0"/>
                      </a:cubicBezTo>
                      <a:cubicBezTo>
                        <a:pt x="23" y="0"/>
                        <a:pt x="23" y="0"/>
                        <a:pt x="23" y="0"/>
                      </a:cubicBezTo>
                      <a:cubicBezTo>
                        <a:pt x="24" y="0"/>
                        <a:pt x="24" y="1"/>
                        <a:pt x="25" y="1"/>
                      </a:cubicBezTo>
                      <a:cubicBezTo>
                        <a:pt x="27" y="2"/>
                        <a:pt x="27" y="0"/>
                        <a:pt x="28" y="1"/>
                      </a:cubicBezTo>
                      <a:cubicBezTo>
                        <a:pt x="29" y="1"/>
                        <a:pt x="28" y="2"/>
                        <a:pt x="29" y="3"/>
                      </a:cubicBezTo>
                      <a:cubicBezTo>
                        <a:pt x="29" y="3"/>
                        <a:pt x="30" y="2"/>
                        <a:pt x="30" y="2"/>
                      </a:cubicBezTo>
                      <a:cubicBezTo>
                        <a:pt x="31" y="2"/>
                        <a:pt x="31" y="2"/>
                        <a:pt x="31"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2" name="Freeform 20156">
                  <a:extLst>
                    <a:ext uri="{FF2B5EF4-FFF2-40B4-BE49-F238E27FC236}">
                      <a16:creationId xmlns:a16="http://schemas.microsoft.com/office/drawing/2014/main" id="{CDE06268-0CB9-DC31-5AE4-5A1D62ABEF3F}"/>
                    </a:ext>
                  </a:extLst>
                </p:cNvPr>
                <p:cNvSpPr>
                  <a:spLocks/>
                </p:cNvSpPr>
                <p:nvPr/>
              </p:nvSpPr>
              <p:spPr bwMode="auto">
                <a:xfrm>
                  <a:off x="6685473" y="3725118"/>
                  <a:ext cx="300097" cy="220286"/>
                </a:xfrm>
                <a:custGeom>
                  <a:avLst/>
                  <a:gdLst/>
                  <a:ahLst/>
                  <a:cxnLst>
                    <a:cxn ang="0">
                      <a:pos x="50" y="0"/>
                    </a:cxn>
                    <a:cxn ang="0">
                      <a:pos x="49" y="3"/>
                    </a:cxn>
                    <a:cxn ang="0">
                      <a:pos x="53" y="10"/>
                    </a:cxn>
                    <a:cxn ang="0">
                      <a:pos x="54" y="13"/>
                    </a:cxn>
                    <a:cxn ang="0">
                      <a:pos x="56" y="15"/>
                    </a:cxn>
                    <a:cxn ang="0">
                      <a:pos x="50" y="23"/>
                    </a:cxn>
                    <a:cxn ang="0">
                      <a:pos x="45" y="25"/>
                    </a:cxn>
                    <a:cxn ang="0">
                      <a:pos x="40" y="27"/>
                    </a:cxn>
                    <a:cxn ang="0">
                      <a:pos x="30" y="32"/>
                    </a:cxn>
                    <a:cxn ang="0">
                      <a:pos x="20" y="36"/>
                    </a:cxn>
                    <a:cxn ang="0">
                      <a:pos x="15" y="39"/>
                    </a:cxn>
                    <a:cxn ang="0">
                      <a:pos x="12" y="40"/>
                    </a:cxn>
                    <a:cxn ang="0">
                      <a:pos x="10" y="41"/>
                    </a:cxn>
                    <a:cxn ang="0">
                      <a:pos x="8" y="41"/>
                    </a:cxn>
                    <a:cxn ang="0">
                      <a:pos x="5" y="40"/>
                    </a:cxn>
                    <a:cxn ang="0">
                      <a:pos x="4" y="36"/>
                    </a:cxn>
                    <a:cxn ang="0">
                      <a:pos x="3" y="30"/>
                    </a:cxn>
                    <a:cxn ang="0">
                      <a:pos x="2" y="26"/>
                    </a:cxn>
                    <a:cxn ang="0">
                      <a:pos x="1" y="24"/>
                    </a:cxn>
                    <a:cxn ang="0">
                      <a:pos x="1" y="21"/>
                    </a:cxn>
                    <a:cxn ang="0">
                      <a:pos x="2" y="17"/>
                    </a:cxn>
                    <a:cxn ang="0">
                      <a:pos x="4" y="15"/>
                    </a:cxn>
                    <a:cxn ang="0">
                      <a:pos x="4" y="14"/>
                    </a:cxn>
                    <a:cxn ang="0">
                      <a:pos x="4" y="11"/>
                    </a:cxn>
                    <a:cxn ang="0">
                      <a:pos x="4" y="11"/>
                    </a:cxn>
                    <a:cxn ang="0">
                      <a:pos x="5" y="10"/>
                    </a:cxn>
                    <a:cxn ang="0">
                      <a:pos x="7" y="11"/>
                    </a:cxn>
                    <a:cxn ang="0">
                      <a:pos x="8" y="11"/>
                    </a:cxn>
                    <a:cxn ang="0">
                      <a:pos x="8" y="11"/>
                    </a:cxn>
                    <a:cxn ang="0">
                      <a:pos x="8" y="11"/>
                    </a:cxn>
                    <a:cxn ang="0">
                      <a:pos x="9" y="11"/>
                    </a:cxn>
                    <a:cxn ang="0">
                      <a:pos x="20" y="15"/>
                    </a:cxn>
                    <a:cxn ang="0">
                      <a:pos x="20" y="17"/>
                    </a:cxn>
                    <a:cxn ang="0">
                      <a:pos x="20" y="22"/>
                    </a:cxn>
                    <a:cxn ang="0">
                      <a:pos x="30" y="10"/>
                    </a:cxn>
                    <a:cxn ang="0">
                      <a:pos x="33" y="5"/>
                    </a:cxn>
                    <a:cxn ang="0">
                      <a:pos x="42" y="3"/>
                    </a:cxn>
                    <a:cxn ang="0">
                      <a:pos x="50" y="0"/>
                    </a:cxn>
                  </a:cxnLst>
                  <a:rect l="0" t="0" r="r" b="b"/>
                  <a:pathLst>
                    <a:path w="56" h="42">
                      <a:moveTo>
                        <a:pt x="50" y="0"/>
                      </a:moveTo>
                      <a:cubicBezTo>
                        <a:pt x="50" y="1"/>
                        <a:pt x="49" y="2"/>
                        <a:pt x="49" y="3"/>
                      </a:cubicBezTo>
                      <a:cubicBezTo>
                        <a:pt x="50" y="5"/>
                        <a:pt x="52" y="8"/>
                        <a:pt x="53" y="10"/>
                      </a:cubicBezTo>
                      <a:cubicBezTo>
                        <a:pt x="54" y="11"/>
                        <a:pt x="53" y="11"/>
                        <a:pt x="54" y="13"/>
                      </a:cubicBezTo>
                      <a:cubicBezTo>
                        <a:pt x="54" y="14"/>
                        <a:pt x="55" y="15"/>
                        <a:pt x="56" y="15"/>
                      </a:cubicBezTo>
                      <a:cubicBezTo>
                        <a:pt x="48" y="19"/>
                        <a:pt x="54" y="22"/>
                        <a:pt x="50" y="23"/>
                      </a:cubicBezTo>
                      <a:cubicBezTo>
                        <a:pt x="48" y="23"/>
                        <a:pt x="50" y="24"/>
                        <a:pt x="45" y="25"/>
                      </a:cubicBezTo>
                      <a:cubicBezTo>
                        <a:pt x="41" y="26"/>
                        <a:pt x="41" y="28"/>
                        <a:pt x="40" y="27"/>
                      </a:cubicBezTo>
                      <a:cubicBezTo>
                        <a:pt x="35" y="27"/>
                        <a:pt x="34" y="34"/>
                        <a:pt x="30" y="32"/>
                      </a:cubicBezTo>
                      <a:cubicBezTo>
                        <a:pt x="27" y="31"/>
                        <a:pt x="26" y="37"/>
                        <a:pt x="20" y="36"/>
                      </a:cubicBezTo>
                      <a:cubicBezTo>
                        <a:pt x="16" y="36"/>
                        <a:pt x="17" y="39"/>
                        <a:pt x="15" y="39"/>
                      </a:cubicBezTo>
                      <a:cubicBezTo>
                        <a:pt x="13" y="39"/>
                        <a:pt x="15" y="41"/>
                        <a:pt x="12" y="40"/>
                      </a:cubicBezTo>
                      <a:cubicBezTo>
                        <a:pt x="10" y="40"/>
                        <a:pt x="11" y="41"/>
                        <a:pt x="10" y="41"/>
                      </a:cubicBezTo>
                      <a:cubicBezTo>
                        <a:pt x="9" y="41"/>
                        <a:pt x="9" y="42"/>
                        <a:pt x="8" y="41"/>
                      </a:cubicBezTo>
                      <a:cubicBezTo>
                        <a:pt x="6" y="40"/>
                        <a:pt x="6" y="42"/>
                        <a:pt x="5" y="40"/>
                      </a:cubicBezTo>
                      <a:cubicBezTo>
                        <a:pt x="5" y="37"/>
                        <a:pt x="4" y="38"/>
                        <a:pt x="4" y="36"/>
                      </a:cubicBezTo>
                      <a:cubicBezTo>
                        <a:pt x="5" y="34"/>
                        <a:pt x="3" y="33"/>
                        <a:pt x="3" y="30"/>
                      </a:cubicBezTo>
                      <a:cubicBezTo>
                        <a:pt x="3" y="28"/>
                        <a:pt x="2" y="28"/>
                        <a:pt x="2" y="26"/>
                      </a:cubicBezTo>
                      <a:cubicBezTo>
                        <a:pt x="2" y="25"/>
                        <a:pt x="0" y="25"/>
                        <a:pt x="1" y="24"/>
                      </a:cubicBezTo>
                      <a:cubicBezTo>
                        <a:pt x="3" y="23"/>
                        <a:pt x="1" y="23"/>
                        <a:pt x="1" y="21"/>
                      </a:cubicBezTo>
                      <a:cubicBezTo>
                        <a:pt x="2" y="20"/>
                        <a:pt x="2" y="19"/>
                        <a:pt x="2" y="17"/>
                      </a:cubicBezTo>
                      <a:cubicBezTo>
                        <a:pt x="3" y="16"/>
                        <a:pt x="4" y="15"/>
                        <a:pt x="4" y="15"/>
                      </a:cubicBezTo>
                      <a:cubicBezTo>
                        <a:pt x="4" y="14"/>
                        <a:pt x="4" y="14"/>
                        <a:pt x="4" y="14"/>
                      </a:cubicBezTo>
                      <a:cubicBezTo>
                        <a:pt x="4" y="13"/>
                        <a:pt x="4" y="12"/>
                        <a:pt x="4" y="11"/>
                      </a:cubicBezTo>
                      <a:cubicBezTo>
                        <a:pt x="5" y="11"/>
                        <a:pt x="4" y="11"/>
                        <a:pt x="4" y="11"/>
                      </a:cubicBezTo>
                      <a:cubicBezTo>
                        <a:pt x="4" y="11"/>
                        <a:pt x="5" y="10"/>
                        <a:pt x="5" y="10"/>
                      </a:cubicBezTo>
                      <a:cubicBezTo>
                        <a:pt x="6" y="10"/>
                        <a:pt x="7" y="11"/>
                        <a:pt x="7" y="11"/>
                      </a:cubicBezTo>
                      <a:cubicBezTo>
                        <a:pt x="7" y="11"/>
                        <a:pt x="8" y="11"/>
                        <a:pt x="8" y="11"/>
                      </a:cubicBezTo>
                      <a:cubicBezTo>
                        <a:pt x="8" y="11"/>
                        <a:pt x="8" y="11"/>
                        <a:pt x="8" y="11"/>
                      </a:cubicBezTo>
                      <a:cubicBezTo>
                        <a:pt x="8" y="11"/>
                        <a:pt x="8" y="11"/>
                        <a:pt x="8" y="11"/>
                      </a:cubicBezTo>
                      <a:cubicBezTo>
                        <a:pt x="9" y="11"/>
                        <a:pt x="9" y="11"/>
                        <a:pt x="9" y="11"/>
                      </a:cubicBezTo>
                      <a:cubicBezTo>
                        <a:pt x="10" y="10"/>
                        <a:pt x="20" y="15"/>
                        <a:pt x="20" y="15"/>
                      </a:cubicBezTo>
                      <a:cubicBezTo>
                        <a:pt x="20" y="15"/>
                        <a:pt x="20" y="16"/>
                        <a:pt x="20" y="17"/>
                      </a:cubicBezTo>
                      <a:cubicBezTo>
                        <a:pt x="20" y="18"/>
                        <a:pt x="20" y="20"/>
                        <a:pt x="20" y="22"/>
                      </a:cubicBezTo>
                      <a:cubicBezTo>
                        <a:pt x="23" y="18"/>
                        <a:pt x="27" y="14"/>
                        <a:pt x="30" y="10"/>
                      </a:cubicBezTo>
                      <a:cubicBezTo>
                        <a:pt x="30" y="9"/>
                        <a:pt x="32" y="6"/>
                        <a:pt x="33" y="5"/>
                      </a:cubicBezTo>
                      <a:cubicBezTo>
                        <a:pt x="35" y="4"/>
                        <a:pt x="40" y="3"/>
                        <a:pt x="42" y="3"/>
                      </a:cubicBezTo>
                      <a:cubicBezTo>
                        <a:pt x="45" y="2"/>
                        <a:pt x="47" y="1"/>
                        <a:pt x="50"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3" name="Freeform 20157">
                  <a:extLst>
                    <a:ext uri="{FF2B5EF4-FFF2-40B4-BE49-F238E27FC236}">
                      <a16:creationId xmlns:a16="http://schemas.microsoft.com/office/drawing/2014/main" id="{366798F9-F471-7503-01A5-D6F49597239B}"/>
                    </a:ext>
                  </a:extLst>
                </p:cNvPr>
                <p:cNvSpPr>
                  <a:spLocks/>
                </p:cNvSpPr>
                <p:nvPr/>
              </p:nvSpPr>
              <p:spPr bwMode="auto">
                <a:xfrm>
                  <a:off x="5748808" y="3240489"/>
                  <a:ext cx="456968" cy="469207"/>
                </a:xfrm>
                <a:custGeom>
                  <a:avLst/>
                  <a:gdLst/>
                  <a:ahLst/>
                  <a:cxnLst>
                    <a:cxn ang="0">
                      <a:pos x="78" y="90"/>
                    </a:cxn>
                    <a:cxn ang="0">
                      <a:pos x="78" y="87"/>
                    </a:cxn>
                    <a:cxn ang="0">
                      <a:pos x="84" y="87"/>
                    </a:cxn>
                    <a:cxn ang="0">
                      <a:pos x="84" y="74"/>
                    </a:cxn>
                    <a:cxn ang="0">
                      <a:pos x="84" y="25"/>
                    </a:cxn>
                    <a:cxn ang="0">
                      <a:pos x="83" y="18"/>
                    </a:cxn>
                    <a:cxn ang="0">
                      <a:pos x="84" y="11"/>
                    </a:cxn>
                    <a:cxn ang="0">
                      <a:pos x="84" y="10"/>
                    </a:cxn>
                    <a:cxn ang="0">
                      <a:pos x="81" y="7"/>
                    </a:cxn>
                    <a:cxn ang="0">
                      <a:pos x="76" y="6"/>
                    </a:cxn>
                    <a:cxn ang="0">
                      <a:pos x="71" y="2"/>
                    </a:cxn>
                    <a:cxn ang="0">
                      <a:pos x="65" y="2"/>
                    </a:cxn>
                    <a:cxn ang="0">
                      <a:pos x="58" y="6"/>
                    </a:cxn>
                    <a:cxn ang="0">
                      <a:pos x="57" y="16"/>
                    </a:cxn>
                    <a:cxn ang="0">
                      <a:pos x="50" y="17"/>
                    </a:cxn>
                    <a:cxn ang="0">
                      <a:pos x="40" y="13"/>
                    </a:cxn>
                    <a:cxn ang="0">
                      <a:pos x="34" y="8"/>
                    </a:cxn>
                    <a:cxn ang="0">
                      <a:pos x="28" y="3"/>
                    </a:cxn>
                    <a:cxn ang="0">
                      <a:pos x="20" y="2"/>
                    </a:cxn>
                    <a:cxn ang="0">
                      <a:pos x="14" y="0"/>
                    </a:cxn>
                    <a:cxn ang="0">
                      <a:pos x="13" y="5"/>
                    </a:cxn>
                    <a:cxn ang="0">
                      <a:pos x="7" y="9"/>
                    </a:cxn>
                    <a:cxn ang="0">
                      <a:pos x="3" y="19"/>
                    </a:cxn>
                    <a:cxn ang="0">
                      <a:pos x="5" y="34"/>
                    </a:cxn>
                    <a:cxn ang="0">
                      <a:pos x="5" y="41"/>
                    </a:cxn>
                    <a:cxn ang="0">
                      <a:pos x="4" y="49"/>
                    </a:cxn>
                    <a:cxn ang="0">
                      <a:pos x="6" y="56"/>
                    </a:cxn>
                    <a:cxn ang="0">
                      <a:pos x="12" y="58"/>
                    </a:cxn>
                    <a:cxn ang="0">
                      <a:pos x="16" y="64"/>
                    </a:cxn>
                    <a:cxn ang="0">
                      <a:pos x="26" y="68"/>
                    </a:cxn>
                    <a:cxn ang="0">
                      <a:pos x="31" y="67"/>
                    </a:cxn>
                    <a:cxn ang="0">
                      <a:pos x="37" y="64"/>
                    </a:cxn>
                    <a:cxn ang="0">
                      <a:pos x="78" y="90"/>
                    </a:cxn>
                  </a:cxnLst>
                  <a:rect l="0" t="0" r="r" b="b"/>
                  <a:pathLst>
                    <a:path w="85" h="90">
                      <a:moveTo>
                        <a:pt x="78" y="90"/>
                      </a:moveTo>
                      <a:cubicBezTo>
                        <a:pt x="78" y="87"/>
                        <a:pt x="78" y="87"/>
                        <a:pt x="78" y="87"/>
                      </a:cubicBezTo>
                      <a:cubicBezTo>
                        <a:pt x="84" y="87"/>
                        <a:pt x="84" y="87"/>
                        <a:pt x="84" y="87"/>
                      </a:cubicBezTo>
                      <a:cubicBezTo>
                        <a:pt x="84" y="74"/>
                        <a:pt x="84" y="74"/>
                        <a:pt x="84" y="74"/>
                      </a:cubicBezTo>
                      <a:cubicBezTo>
                        <a:pt x="84" y="25"/>
                        <a:pt x="84" y="25"/>
                        <a:pt x="84" y="25"/>
                      </a:cubicBezTo>
                      <a:cubicBezTo>
                        <a:pt x="84" y="23"/>
                        <a:pt x="81" y="22"/>
                        <a:pt x="83" y="18"/>
                      </a:cubicBezTo>
                      <a:cubicBezTo>
                        <a:pt x="85" y="15"/>
                        <a:pt x="82" y="13"/>
                        <a:pt x="84" y="11"/>
                      </a:cubicBezTo>
                      <a:cubicBezTo>
                        <a:pt x="84" y="11"/>
                        <a:pt x="84" y="10"/>
                        <a:pt x="84" y="10"/>
                      </a:cubicBezTo>
                      <a:cubicBezTo>
                        <a:pt x="84" y="9"/>
                        <a:pt x="84" y="7"/>
                        <a:pt x="81" y="7"/>
                      </a:cubicBezTo>
                      <a:cubicBezTo>
                        <a:pt x="78" y="7"/>
                        <a:pt x="79" y="7"/>
                        <a:pt x="76" y="6"/>
                      </a:cubicBezTo>
                      <a:cubicBezTo>
                        <a:pt x="73" y="6"/>
                        <a:pt x="76" y="4"/>
                        <a:pt x="71" y="2"/>
                      </a:cubicBezTo>
                      <a:cubicBezTo>
                        <a:pt x="67" y="0"/>
                        <a:pt x="66" y="1"/>
                        <a:pt x="65" y="2"/>
                      </a:cubicBezTo>
                      <a:cubicBezTo>
                        <a:pt x="64" y="3"/>
                        <a:pt x="63" y="1"/>
                        <a:pt x="58" y="6"/>
                      </a:cubicBezTo>
                      <a:cubicBezTo>
                        <a:pt x="56" y="9"/>
                        <a:pt x="60" y="13"/>
                        <a:pt x="57" y="16"/>
                      </a:cubicBezTo>
                      <a:cubicBezTo>
                        <a:pt x="54" y="20"/>
                        <a:pt x="52" y="20"/>
                        <a:pt x="50" y="17"/>
                      </a:cubicBezTo>
                      <a:cubicBezTo>
                        <a:pt x="48" y="15"/>
                        <a:pt x="44" y="13"/>
                        <a:pt x="40" y="13"/>
                      </a:cubicBezTo>
                      <a:cubicBezTo>
                        <a:pt x="37" y="12"/>
                        <a:pt x="35" y="12"/>
                        <a:pt x="34" y="8"/>
                      </a:cubicBezTo>
                      <a:cubicBezTo>
                        <a:pt x="33" y="3"/>
                        <a:pt x="30" y="5"/>
                        <a:pt x="28" y="3"/>
                      </a:cubicBezTo>
                      <a:cubicBezTo>
                        <a:pt x="27" y="2"/>
                        <a:pt x="23" y="1"/>
                        <a:pt x="20" y="2"/>
                      </a:cubicBezTo>
                      <a:cubicBezTo>
                        <a:pt x="18" y="2"/>
                        <a:pt x="15" y="0"/>
                        <a:pt x="14" y="0"/>
                      </a:cubicBezTo>
                      <a:cubicBezTo>
                        <a:pt x="12" y="3"/>
                        <a:pt x="15" y="4"/>
                        <a:pt x="13" y="5"/>
                      </a:cubicBezTo>
                      <a:cubicBezTo>
                        <a:pt x="11" y="6"/>
                        <a:pt x="10" y="7"/>
                        <a:pt x="7" y="9"/>
                      </a:cubicBezTo>
                      <a:cubicBezTo>
                        <a:pt x="4" y="12"/>
                        <a:pt x="10" y="15"/>
                        <a:pt x="3" y="19"/>
                      </a:cubicBezTo>
                      <a:cubicBezTo>
                        <a:pt x="6" y="28"/>
                        <a:pt x="4" y="30"/>
                        <a:pt x="5" y="34"/>
                      </a:cubicBezTo>
                      <a:cubicBezTo>
                        <a:pt x="6" y="37"/>
                        <a:pt x="4" y="38"/>
                        <a:pt x="5" y="41"/>
                      </a:cubicBezTo>
                      <a:cubicBezTo>
                        <a:pt x="6" y="46"/>
                        <a:pt x="0" y="44"/>
                        <a:pt x="4" y="49"/>
                      </a:cubicBezTo>
                      <a:cubicBezTo>
                        <a:pt x="7" y="54"/>
                        <a:pt x="5" y="53"/>
                        <a:pt x="6" y="56"/>
                      </a:cubicBezTo>
                      <a:cubicBezTo>
                        <a:pt x="8" y="59"/>
                        <a:pt x="8" y="56"/>
                        <a:pt x="12" y="58"/>
                      </a:cubicBezTo>
                      <a:cubicBezTo>
                        <a:pt x="15" y="60"/>
                        <a:pt x="14" y="60"/>
                        <a:pt x="16" y="64"/>
                      </a:cubicBezTo>
                      <a:cubicBezTo>
                        <a:pt x="18" y="66"/>
                        <a:pt x="24" y="65"/>
                        <a:pt x="26" y="68"/>
                      </a:cubicBezTo>
                      <a:cubicBezTo>
                        <a:pt x="28" y="71"/>
                        <a:pt x="27" y="70"/>
                        <a:pt x="31" y="67"/>
                      </a:cubicBezTo>
                      <a:cubicBezTo>
                        <a:pt x="33" y="66"/>
                        <a:pt x="36" y="64"/>
                        <a:pt x="37" y="64"/>
                      </a:cubicBezTo>
                      <a:cubicBezTo>
                        <a:pt x="51" y="72"/>
                        <a:pt x="78" y="90"/>
                        <a:pt x="78" y="9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4" name="Freeform 20158">
                  <a:extLst>
                    <a:ext uri="{FF2B5EF4-FFF2-40B4-BE49-F238E27FC236}">
                      <a16:creationId xmlns:a16="http://schemas.microsoft.com/office/drawing/2014/main" id="{EADE0DC5-BDAF-5F8F-ED76-BA7E60D78545}"/>
                    </a:ext>
                  </a:extLst>
                </p:cNvPr>
                <p:cNvSpPr>
                  <a:spLocks/>
                </p:cNvSpPr>
                <p:nvPr/>
              </p:nvSpPr>
              <p:spPr bwMode="auto">
                <a:xfrm>
                  <a:off x="6401293" y="3145766"/>
                  <a:ext cx="63655" cy="41855"/>
                </a:xfrm>
                <a:custGeom>
                  <a:avLst/>
                  <a:gdLst/>
                  <a:ahLst/>
                  <a:cxnLst>
                    <a:cxn ang="0">
                      <a:pos x="1" y="6"/>
                    </a:cxn>
                    <a:cxn ang="0">
                      <a:pos x="0" y="4"/>
                    </a:cxn>
                    <a:cxn ang="0">
                      <a:pos x="3" y="4"/>
                    </a:cxn>
                    <a:cxn ang="0">
                      <a:pos x="5" y="2"/>
                    </a:cxn>
                    <a:cxn ang="0">
                      <a:pos x="11" y="0"/>
                    </a:cxn>
                    <a:cxn ang="0">
                      <a:pos x="11" y="1"/>
                    </a:cxn>
                    <a:cxn ang="0">
                      <a:pos x="9" y="4"/>
                    </a:cxn>
                    <a:cxn ang="0">
                      <a:pos x="7" y="5"/>
                    </a:cxn>
                    <a:cxn ang="0">
                      <a:pos x="4" y="7"/>
                    </a:cxn>
                    <a:cxn ang="0">
                      <a:pos x="3" y="7"/>
                    </a:cxn>
                    <a:cxn ang="0">
                      <a:pos x="1" y="6"/>
                    </a:cxn>
                  </a:cxnLst>
                  <a:rect l="0" t="0" r="r" b="b"/>
                  <a:pathLst>
                    <a:path w="12" h="8">
                      <a:moveTo>
                        <a:pt x="1" y="6"/>
                      </a:moveTo>
                      <a:cubicBezTo>
                        <a:pt x="0" y="4"/>
                        <a:pt x="0" y="4"/>
                        <a:pt x="0" y="4"/>
                      </a:cubicBezTo>
                      <a:cubicBezTo>
                        <a:pt x="1" y="5"/>
                        <a:pt x="1" y="3"/>
                        <a:pt x="3" y="4"/>
                      </a:cubicBezTo>
                      <a:cubicBezTo>
                        <a:pt x="4" y="4"/>
                        <a:pt x="2" y="2"/>
                        <a:pt x="5" y="2"/>
                      </a:cubicBezTo>
                      <a:cubicBezTo>
                        <a:pt x="8" y="3"/>
                        <a:pt x="10" y="1"/>
                        <a:pt x="11" y="0"/>
                      </a:cubicBezTo>
                      <a:cubicBezTo>
                        <a:pt x="12" y="0"/>
                        <a:pt x="12" y="0"/>
                        <a:pt x="11" y="1"/>
                      </a:cubicBezTo>
                      <a:cubicBezTo>
                        <a:pt x="9" y="3"/>
                        <a:pt x="8" y="3"/>
                        <a:pt x="9" y="4"/>
                      </a:cubicBezTo>
                      <a:cubicBezTo>
                        <a:pt x="10" y="5"/>
                        <a:pt x="8" y="4"/>
                        <a:pt x="7" y="5"/>
                      </a:cubicBezTo>
                      <a:cubicBezTo>
                        <a:pt x="6" y="7"/>
                        <a:pt x="4" y="7"/>
                        <a:pt x="4" y="7"/>
                      </a:cubicBezTo>
                      <a:cubicBezTo>
                        <a:pt x="4" y="8"/>
                        <a:pt x="4" y="7"/>
                        <a:pt x="3" y="7"/>
                      </a:cubicBezTo>
                      <a:cubicBezTo>
                        <a:pt x="2" y="7"/>
                        <a:pt x="1" y="7"/>
                        <a:pt x="1" y="6"/>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5" name="Freeform 20159">
                  <a:extLst>
                    <a:ext uri="{FF2B5EF4-FFF2-40B4-BE49-F238E27FC236}">
                      <a16:creationId xmlns:a16="http://schemas.microsoft.com/office/drawing/2014/main" id="{31845570-33D4-490D-1DA8-73C5F6F8B764}"/>
                    </a:ext>
                  </a:extLst>
                </p:cNvPr>
                <p:cNvSpPr>
                  <a:spLocks/>
                </p:cNvSpPr>
                <p:nvPr/>
              </p:nvSpPr>
              <p:spPr bwMode="auto">
                <a:xfrm>
                  <a:off x="5894308" y="3130347"/>
                  <a:ext cx="11368" cy="11015"/>
                </a:xfrm>
                <a:custGeom>
                  <a:avLst/>
                  <a:gdLst/>
                  <a:ahLst/>
                  <a:cxnLst>
                    <a:cxn ang="0">
                      <a:pos x="1" y="1"/>
                    </a:cxn>
                    <a:cxn ang="0">
                      <a:pos x="2" y="2"/>
                    </a:cxn>
                    <a:cxn ang="0">
                      <a:pos x="1" y="1"/>
                    </a:cxn>
                  </a:cxnLst>
                  <a:rect l="0" t="0" r="r" b="b"/>
                  <a:pathLst>
                    <a:path w="2" h="2">
                      <a:moveTo>
                        <a:pt x="1" y="1"/>
                      </a:moveTo>
                      <a:cubicBezTo>
                        <a:pt x="1" y="0"/>
                        <a:pt x="2" y="2"/>
                        <a:pt x="2" y="2"/>
                      </a:cubicBezTo>
                      <a:cubicBezTo>
                        <a:pt x="1" y="2"/>
                        <a:pt x="0" y="1"/>
                        <a:pt x="1"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6" name="Freeform 20160">
                  <a:extLst>
                    <a:ext uri="{FF2B5EF4-FFF2-40B4-BE49-F238E27FC236}">
                      <a16:creationId xmlns:a16="http://schemas.microsoft.com/office/drawing/2014/main" id="{9B19D13E-32ED-F33A-A048-6C8E393B38D7}"/>
                    </a:ext>
                  </a:extLst>
                </p:cNvPr>
                <p:cNvSpPr>
                  <a:spLocks/>
                </p:cNvSpPr>
                <p:nvPr/>
              </p:nvSpPr>
              <p:spPr bwMode="auto">
                <a:xfrm>
                  <a:off x="5255464" y="3088490"/>
                  <a:ext cx="579733" cy="641028"/>
                </a:xfrm>
                <a:custGeom>
                  <a:avLst/>
                  <a:gdLst/>
                  <a:ahLst/>
                  <a:cxnLst>
                    <a:cxn ang="0">
                      <a:pos x="0" y="65"/>
                    </a:cxn>
                    <a:cxn ang="0">
                      <a:pos x="0" y="68"/>
                    </a:cxn>
                    <a:cxn ang="0">
                      <a:pos x="21" y="83"/>
                    </a:cxn>
                    <a:cxn ang="0">
                      <a:pos x="51" y="108"/>
                    </a:cxn>
                    <a:cxn ang="0">
                      <a:pos x="53" y="111"/>
                    </a:cxn>
                    <a:cxn ang="0">
                      <a:pos x="56" y="114"/>
                    </a:cxn>
                    <a:cxn ang="0">
                      <a:pos x="60" y="116"/>
                    </a:cxn>
                    <a:cxn ang="0">
                      <a:pos x="62" y="121"/>
                    </a:cxn>
                    <a:cxn ang="0">
                      <a:pos x="67" y="121"/>
                    </a:cxn>
                    <a:cxn ang="0">
                      <a:pos x="85" y="110"/>
                    </a:cxn>
                    <a:cxn ang="0">
                      <a:pos x="108" y="93"/>
                    </a:cxn>
                    <a:cxn ang="0">
                      <a:pos x="104" y="87"/>
                    </a:cxn>
                    <a:cxn ang="0">
                      <a:pos x="98" y="85"/>
                    </a:cxn>
                    <a:cxn ang="0">
                      <a:pos x="96" y="78"/>
                    </a:cxn>
                    <a:cxn ang="0">
                      <a:pos x="97" y="70"/>
                    </a:cxn>
                    <a:cxn ang="0">
                      <a:pos x="97" y="63"/>
                    </a:cxn>
                    <a:cxn ang="0">
                      <a:pos x="95" y="48"/>
                    </a:cxn>
                    <a:cxn ang="0">
                      <a:pos x="88" y="31"/>
                    </a:cxn>
                    <a:cxn ang="0">
                      <a:pos x="84" y="23"/>
                    </a:cxn>
                    <a:cxn ang="0">
                      <a:pos x="88" y="18"/>
                    </a:cxn>
                    <a:cxn ang="0">
                      <a:pos x="89" y="11"/>
                    </a:cxn>
                    <a:cxn ang="0">
                      <a:pos x="88" y="6"/>
                    </a:cxn>
                    <a:cxn ang="0">
                      <a:pos x="90" y="2"/>
                    </a:cxn>
                    <a:cxn ang="0">
                      <a:pos x="87" y="3"/>
                    </a:cxn>
                    <a:cxn ang="0">
                      <a:pos x="84" y="1"/>
                    </a:cxn>
                    <a:cxn ang="0">
                      <a:pos x="81" y="2"/>
                    </a:cxn>
                    <a:cxn ang="0">
                      <a:pos x="76" y="3"/>
                    </a:cxn>
                    <a:cxn ang="0">
                      <a:pos x="72" y="4"/>
                    </a:cxn>
                    <a:cxn ang="0">
                      <a:pos x="65" y="3"/>
                    </a:cxn>
                    <a:cxn ang="0">
                      <a:pos x="60" y="4"/>
                    </a:cxn>
                    <a:cxn ang="0">
                      <a:pos x="55" y="5"/>
                    </a:cxn>
                    <a:cxn ang="0">
                      <a:pos x="46" y="9"/>
                    </a:cxn>
                    <a:cxn ang="0">
                      <a:pos x="43" y="10"/>
                    </a:cxn>
                    <a:cxn ang="0">
                      <a:pos x="39" y="12"/>
                    </a:cxn>
                    <a:cxn ang="0">
                      <a:pos x="34" y="15"/>
                    </a:cxn>
                    <a:cxn ang="0">
                      <a:pos x="39" y="32"/>
                    </a:cxn>
                    <a:cxn ang="0">
                      <a:pos x="39" y="35"/>
                    </a:cxn>
                    <a:cxn ang="0">
                      <a:pos x="30" y="37"/>
                    </a:cxn>
                    <a:cxn ang="0">
                      <a:pos x="25" y="40"/>
                    </a:cxn>
                    <a:cxn ang="0">
                      <a:pos x="24" y="45"/>
                    </a:cxn>
                    <a:cxn ang="0">
                      <a:pos x="18" y="49"/>
                    </a:cxn>
                    <a:cxn ang="0">
                      <a:pos x="5" y="55"/>
                    </a:cxn>
                    <a:cxn ang="0">
                      <a:pos x="0" y="58"/>
                    </a:cxn>
                    <a:cxn ang="0">
                      <a:pos x="0" y="65"/>
                    </a:cxn>
                  </a:cxnLst>
                  <a:rect l="0" t="0" r="r" b="b"/>
                  <a:pathLst>
                    <a:path w="108" h="123">
                      <a:moveTo>
                        <a:pt x="0" y="65"/>
                      </a:moveTo>
                      <a:cubicBezTo>
                        <a:pt x="0" y="68"/>
                        <a:pt x="0" y="68"/>
                        <a:pt x="0" y="68"/>
                      </a:cubicBezTo>
                      <a:cubicBezTo>
                        <a:pt x="21" y="83"/>
                        <a:pt x="21" y="83"/>
                        <a:pt x="21" y="83"/>
                      </a:cubicBezTo>
                      <a:cubicBezTo>
                        <a:pt x="21" y="83"/>
                        <a:pt x="50" y="107"/>
                        <a:pt x="51" y="108"/>
                      </a:cubicBezTo>
                      <a:cubicBezTo>
                        <a:pt x="53" y="110"/>
                        <a:pt x="51" y="110"/>
                        <a:pt x="53" y="111"/>
                      </a:cubicBezTo>
                      <a:cubicBezTo>
                        <a:pt x="55" y="112"/>
                        <a:pt x="54" y="115"/>
                        <a:pt x="56" y="114"/>
                      </a:cubicBezTo>
                      <a:cubicBezTo>
                        <a:pt x="59" y="114"/>
                        <a:pt x="57" y="116"/>
                        <a:pt x="60" y="116"/>
                      </a:cubicBezTo>
                      <a:cubicBezTo>
                        <a:pt x="63" y="116"/>
                        <a:pt x="63" y="119"/>
                        <a:pt x="62" y="121"/>
                      </a:cubicBezTo>
                      <a:cubicBezTo>
                        <a:pt x="61" y="122"/>
                        <a:pt x="62" y="123"/>
                        <a:pt x="67" y="121"/>
                      </a:cubicBezTo>
                      <a:cubicBezTo>
                        <a:pt x="81" y="121"/>
                        <a:pt x="79" y="114"/>
                        <a:pt x="85" y="110"/>
                      </a:cubicBezTo>
                      <a:cubicBezTo>
                        <a:pt x="91" y="105"/>
                        <a:pt x="105" y="95"/>
                        <a:pt x="108" y="93"/>
                      </a:cubicBezTo>
                      <a:cubicBezTo>
                        <a:pt x="106" y="89"/>
                        <a:pt x="107" y="89"/>
                        <a:pt x="104" y="87"/>
                      </a:cubicBezTo>
                      <a:cubicBezTo>
                        <a:pt x="100" y="85"/>
                        <a:pt x="100" y="88"/>
                        <a:pt x="98" y="85"/>
                      </a:cubicBezTo>
                      <a:cubicBezTo>
                        <a:pt x="97" y="82"/>
                        <a:pt x="99" y="83"/>
                        <a:pt x="96" y="78"/>
                      </a:cubicBezTo>
                      <a:cubicBezTo>
                        <a:pt x="92" y="73"/>
                        <a:pt x="98" y="75"/>
                        <a:pt x="97" y="70"/>
                      </a:cubicBezTo>
                      <a:cubicBezTo>
                        <a:pt x="96" y="67"/>
                        <a:pt x="98" y="66"/>
                        <a:pt x="97" y="63"/>
                      </a:cubicBezTo>
                      <a:cubicBezTo>
                        <a:pt x="96" y="59"/>
                        <a:pt x="98" y="57"/>
                        <a:pt x="95" y="48"/>
                      </a:cubicBezTo>
                      <a:cubicBezTo>
                        <a:pt x="93" y="30"/>
                        <a:pt x="90" y="37"/>
                        <a:pt x="88" y="31"/>
                      </a:cubicBezTo>
                      <a:cubicBezTo>
                        <a:pt x="88" y="29"/>
                        <a:pt x="84" y="25"/>
                        <a:pt x="84" y="23"/>
                      </a:cubicBezTo>
                      <a:cubicBezTo>
                        <a:pt x="85" y="21"/>
                        <a:pt x="88" y="19"/>
                        <a:pt x="88" y="18"/>
                      </a:cubicBezTo>
                      <a:cubicBezTo>
                        <a:pt x="88" y="14"/>
                        <a:pt x="90" y="16"/>
                        <a:pt x="89" y="11"/>
                      </a:cubicBezTo>
                      <a:cubicBezTo>
                        <a:pt x="88" y="8"/>
                        <a:pt x="89" y="6"/>
                        <a:pt x="88" y="6"/>
                      </a:cubicBezTo>
                      <a:cubicBezTo>
                        <a:pt x="87" y="5"/>
                        <a:pt x="90" y="4"/>
                        <a:pt x="90" y="2"/>
                      </a:cubicBezTo>
                      <a:cubicBezTo>
                        <a:pt x="89" y="2"/>
                        <a:pt x="88" y="2"/>
                        <a:pt x="87" y="3"/>
                      </a:cubicBezTo>
                      <a:cubicBezTo>
                        <a:pt x="86" y="4"/>
                        <a:pt x="86" y="2"/>
                        <a:pt x="84" y="1"/>
                      </a:cubicBezTo>
                      <a:cubicBezTo>
                        <a:pt x="82" y="0"/>
                        <a:pt x="83" y="3"/>
                        <a:pt x="81" y="2"/>
                      </a:cubicBezTo>
                      <a:cubicBezTo>
                        <a:pt x="78" y="1"/>
                        <a:pt x="79" y="2"/>
                        <a:pt x="76" y="3"/>
                      </a:cubicBezTo>
                      <a:cubicBezTo>
                        <a:pt x="73" y="3"/>
                        <a:pt x="74" y="5"/>
                        <a:pt x="72" y="4"/>
                      </a:cubicBezTo>
                      <a:cubicBezTo>
                        <a:pt x="71" y="2"/>
                        <a:pt x="67" y="2"/>
                        <a:pt x="65" y="3"/>
                      </a:cubicBezTo>
                      <a:cubicBezTo>
                        <a:pt x="62" y="4"/>
                        <a:pt x="61" y="2"/>
                        <a:pt x="60" y="4"/>
                      </a:cubicBezTo>
                      <a:cubicBezTo>
                        <a:pt x="59" y="5"/>
                        <a:pt x="58" y="5"/>
                        <a:pt x="55" y="5"/>
                      </a:cubicBezTo>
                      <a:cubicBezTo>
                        <a:pt x="51" y="5"/>
                        <a:pt x="46" y="7"/>
                        <a:pt x="46" y="9"/>
                      </a:cubicBezTo>
                      <a:cubicBezTo>
                        <a:pt x="45" y="12"/>
                        <a:pt x="44" y="9"/>
                        <a:pt x="43" y="10"/>
                      </a:cubicBezTo>
                      <a:cubicBezTo>
                        <a:pt x="41" y="12"/>
                        <a:pt x="41" y="9"/>
                        <a:pt x="39" y="12"/>
                      </a:cubicBezTo>
                      <a:cubicBezTo>
                        <a:pt x="38" y="13"/>
                        <a:pt x="36" y="16"/>
                        <a:pt x="34" y="15"/>
                      </a:cubicBezTo>
                      <a:cubicBezTo>
                        <a:pt x="38" y="17"/>
                        <a:pt x="35" y="30"/>
                        <a:pt x="39" y="32"/>
                      </a:cubicBezTo>
                      <a:cubicBezTo>
                        <a:pt x="41" y="33"/>
                        <a:pt x="39" y="33"/>
                        <a:pt x="39" y="35"/>
                      </a:cubicBezTo>
                      <a:cubicBezTo>
                        <a:pt x="39" y="37"/>
                        <a:pt x="32" y="34"/>
                        <a:pt x="30" y="37"/>
                      </a:cubicBezTo>
                      <a:cubicBezTo>
                        <a:pt x="28" y="39"/>
                        <a:pt x="24" y="37"/>
                        <a:pt x="25" y="40"/>
                      </a:cubicBezTo>
                      <a:cubicBezTo>
                        <a:pt x="27" y="43"/>
                        <a:pt x="28" y="43"/>
                        <a:pt x="24" y="45"/>
                      </a:cubicBezTo>
                      <a:cubicBezTo>
                        <a:pt x="20" y="46"/>
                        <a:pt x="20" y="46"/>
                        <a:pt x="18" y="49"/>
                      </a:cubicBezTo>
                      <a:cubicBezTo>
                        <a:pt x="18" y="50"/>
                        <a:pt x="6" y="53"/>
                        <a:pt x="5" y="55"/>
                      </a:cubicBezTo>
                      <a:cubicBezTo>
                        <a:pt x="0" y="58"/>
                        <a:pt x="0" y="58"/>
                        <a:pt x="0" y="58"/>
                      </a:cubicBezTo>
                      <a:lnTo>
                        <a:pt x="0" y="65"/>
                      </a:ln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7" name="Freeform 20161">
                  <a:extLst>
                    <a:ext uri="{FF2B5EF4-FFF2-40B4-BE49-F238E27FC236}">
                      <a16:creationId xmlns:a16="http://schemas.microsoft.com/office/drawing/2014/main" id="{345412CB-2448-4A1F-58C2-708515E9C3C5}"/>
                    </a:ext>
                  </a:extLst>
                </p:cNvPr>
                <p:cNvSpPr>
                  <a:spLocks/>
                </p:cNvSpPr>
                <p:nvPr/>
              </p:nvSpPr>
              <p:spPr bwMode="auto">
                <a:xfrm>
                  <a:off x="5705611" y="3084083"/>
                  <a:ext cx="125042" cy="255531"/>
                </a:xfrm>
                <a:custGeom>
                  <a:avLst/>
                  <a:gdLst/>
                  <a:ahLst/>
                  <a:cxnLst>
                    <a:cxn ang="0">
                      <a:pos x="6" y="3"/>
                    </a:cxn>
                    <a:cxn ang="0">
                      <a:pos x="4" y="7"/>
                    </a:cxn>
                    <a:cxn ang="0">
                      <a:pos x="5" y="12"/>
                    </a:cxn>
                    <a:cxn ang="0">
                      <a:pos x="4" y="19"/>
                    </a:cxn>
                    <a:cxn ang="0">
                      <a:pos x="0" y="24"/>
                    </a:cxn>
                    <a:cxn ang="0">
                      <a:pos x="4" y="32"/>
                    </a:cxn>
                    <a:cxn ang="0">
                      <a:pos x="11" y="49"/>
                    </a:cxn>
                    <a:cxn ang="0">
                      <a:pos x="15" y="39"/>
                    </a:cxn>
                    <a:cxn ang="0">
                      <a:pos x="21" y="35"/>
                    </a:cxn>
                    <a:cxn ang="0">
                      <a:pos x="22" y="30"/>
                    </a:cxn>
                    <a:cxn ang="0">
                      <a:pos x="19" y="27"/>
                    </a:cxn>
                    <a:cxn ang="0">
                      <a:pos x="18" y="26"/>
                    </a:cxn>
                    <a:cxn ang="0">
                      <a:pos x="14" y="23"/>
                    </a:cxn>
                    <a:cxn ang="0">
                      <a:pos x="19" y="15"/>
                    </a:cxn>
                    <a:cxn ang="0">
                      <a:pos x="17" y="11"/>
                    </a:cxn>
                    <a:cxn ang="0">
                      <a:pos x="16" y="7"/>
                    </a:cxn>
                    <a:cxn ang="0">
                      <a:pos x="19" y="3"/>
                    </a:cxn>
                    <a:cxn ang="0">
                      <a:pos x="15" y="5"/>
                    </a:cxn>
                    <a:cxn ang="0">
                      <a:pos x="13" y="1"/>
                    </a:cxn>
                    <a:cxn ang="0">
                      <a:pos x="7" y="3"/>
                    </a:cxn>
                    <a:cxn ang="0">
                      <a:pos x="6" y="3"/>
                    </a:cxn>
                  </a:cxnLst>
                  <a:rect l="0" t="0" r="r" b="b"/>
                  <a:pathLst>
                    <a:path w="23" h="49">
                      <a:moveTo>
                        <a:pt x="6" y="3"/>
                      </a:moveTo>
                      <a:cubicBezTo>
                        <a:pt x="6" y="5"/>
                        <a:pt x="3" y="6"/>
                        <a:pt x="4" y="7"/>
                      </a:cubicBezTo>
                      <a:cubicBezTo>
                        <a:pt x="5" y="7"/>
                        <a:pt x="4" y="9"/>
                        <a:pt x="5" y="12"/>
                      </a:cubicBezTo>
                      <a:cubicBezTo>
                        <a:pt x="6" y="17"/>
                        <a:pt x="4" y="15"/>
                        <a:pt x="4" y="19"/>
                      </a:cubicBezTo>
                      <a:cubicBezTo>
                        <a:pt x="4" y="20"/>
                        <a:pt x="1" y="22"/>
                        <a:pt x="0" y="24"/>
                      </a:cubicBezTo>
                      <a:cubicBezTo>
                        <a:pt x="0" y="26"/>
                        <a:pt x="4" y="30"/>
                        <a:pt x="4" y="32"/>
                      </a:cubicBezTo>
                      <a:cubicBezTo>
                        <a:pt x="6" y="38"/>
                        <a:pt x="9" y="31"/>
                        <a:pt x="11" y="49"/>
                      </a:cubicBezTo>
                      <a:cubicBezTo>
                        <a:pt x="18" y="45"/>
                        <a:pt x="12" y="42"/>
                        <a:pt x="15" y="39"/>
                      </a:cubicBezTo>
                      <a:cubicBezTo>
                        <a:pt x="18" y="37"/>
                        <a:pt x="19" y="36"/>
                        <a:pt x="21" y="35"/>
                      </a:cubicBezTo>
                      <a:cubicBezTo>
                        <a:pt x="23" y="34"/>
                        <a:pt x="20" y="33"/>
                        <a:pt x="22" y="30"/>
                      </a:cubicBezTo>
                      <a:cubicBezTo>
                        <a:pt x="20" y="29"/>
                        <a:pt x="20" y="29"/>
                        <a:pt x="19" y="27"/>
                      </a:cubicBezTo>
                      <a:cubicBezTo>
                        <a:pt x="19" y="25"/>
                        <a:pt x="18" y="27"/>
                        <a:pt x="18" y="26"/>
                      </a:cubicBezTo>
                      <a:cubicBezTo>
                        <a:pt x="17" y="26"/>
                        <a:pt x="14" y="26"/>
                        <a:pt x="14" y="23"/>
                      </a:cubicBezTo>
                      <a:cubicBezTo>
                        <a:pt x="13" y="21"/>
                        <a:pt x="21" y="17"/>
                        <a:pt x="19" y="15"/>
                      </a:cubicBezTo>
                      <a:cubicBezTo>
                        <a:pt x="18" y="13"/>
                        <a:pt x="20" y="13"/>
                        <a:pt x="17" y="11"/>
                      </a:cubicBezTo>
                      <a:cubicBezTo>
                        <a:pt x="15" y="10"/>
                        <a:pt x="15" y="8"/>
                        <a:pt x="16" y="7"/>
                      </a:cubicBezTo>
                      <a:cubicBezTo>
                        <a:pt x="18" y="6"/>
                        <a:pt x="20" y="4"/>
                        <a:pt x="19" y="3"/>
                      </a:cubicBezTo>
                      <a:cubicBezTo>
                        <a:pt x="18" y="1"/>
                        <a:pt x="16" y="5"/>
                        <a:pt x="15" y="5"/>
                      </a:cubicBezTo>
                      <a:cubicBezTo>
                        <a:pt x="14" y="4"/>
                        <a:pt x="16" y="2"/>
                        <a:pt x="13" y="1"/>
                      </a:cubicBezTo>
                      <a:cubicBezTo>
                        <a:pt x="9" y="0"/>
                        <a:pt x="8" y="3"/>
                        <a:pt x="7" y="3"/>
                      </a:cubicBezTo>
                      <a:cubicBezTo>
                        <a:pt x="7" y="3"/>
                        <a:pt x="7" y="3"/>
                        <a:pt x="6"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8" name="Freeform 20162">
                  <a:extLst>
                    <a:ext uri="{FF2B5EF4-FFF2-40B4-BE49-F238E27FC236}">
                      <a16:creationId xmlns:a16="http://schemas.microsoft.com/office/drawing/2014/main" id="{D5EACC7B-45D4-132C-C1ED-9774B8440C39}"/>
                    </a:ext>
                  </a:extLst>
                </p:cNvPr>
                <p:cNvSpPr>
                  <a:spLocks/>
                </p:cNvSpPr>
                <p:nvPr/>
              </p:nvSpPr>
              <p:spPr bwMode="auto">
                <a:xfrm>
                  <a:off x="6185311" y="3286745"/>
                  <a:ext cx="322831" cy="354657"/>
                </a:xfrm>
                <a:custGeom>
                  <a:avLst/>
                  <a:gdLst/>
                  <a:ahLst/>
                  <a:cxnLst>
                    <a:cxn ang="0">
                      <a:pos x="54" y="15"/>
                    </a:cxn>
                    <a:cxn ang="0">
                      <a:pos x="51" y="26"/>
                    </a:cxn>
                    <a:cxn ang="0">
                      <a:pos x="46" y="23"/>
                    </a:cxn>
                    <a:cxn ang="0">
                      <a:pos x="44" y="17"/>
                    </a:cxn>
                    <a:cxn ang="0">
                      <a:pos x="42" y="12"/>
                    </a:cxn>
                    <a:cxn ang="0">
                      <a:pos x="42" y="17"/>
                    </a:cxn>
                    <a:cxn ang="0">
                      <a:pos x="47" y="28"/>
                    </a:cxn>
                    <a:cxn ang="0">
                      <a:pos x="49" y="33"/>
                    </a:cxn>
                    <a:cxn ang="0">
                      <a:pos x="55" y="47"/>
                    </a:cxn>
                    <a:cxn ang="0">
                      <a:pos x="58" y="52"/>
                    </a:cxn>
                    <a:cxn ang="0">
                      <a:pos x="58" y="58"/>
                    </a:cxn>
                    <a:cxn ang="0">
                      <a:pos x="54" y="61"/>
                    </a:cxn>
                    <a:cxn ang="0">
                      <a:pos x="50" y="65"/>
                    </a:cxn>
                    <a:cxn ang="0">
                      <a:pos x="45" y="65"/>
                    </a:cxn>
                    <a:cxn ang="0">
                      <a:pos x="36" y="65"/>
                    </a:cxn>
                    <a:cxn ang="0">
                      <a:pos x="36" y="64"/>
                    </a:cxn>
                    <a:cxn ang="0">
                      <a:pos x="35" y="65"/>
                    </a:cxn>
                    <a:cxn ang="0">
                      <a:pos x="3" y="65"/>
                    </a:cxn>
                    <a:cxn ang="0">
                      <a:pos x="3" y="16"/>
                    </a:cxn>
                    <a:cxn ang="0">
                      <a:pos x="2" y="9"/>
                    </a:cxn>
                    <a:cxn ang="0">
                      <a:pos x="3" y="2"/>
                    </a:cxn>
                    <a:cxn ang="0">
                      <a:pos x="11" y="2"/>
                    </a:cxn>
                    <a:cxn ang="0">
                      <a:pos x="16" y="4"/>
                    </a:cxn>
                    <a:cxn ang="0">
                      <a:pos x="20" y="5"/>
                    </a:cxn>
                    <a:cxn ang="0">
                      <a:pos x="26" y="6"/>
                    </a:cxn>
                    <a:cxn ang="0">
                      <a:pos x="30" y="3"/>
                    </a:cxn>
                    <a:cxn ang="0">
                      <a:pos x="33" y="1"/>
                    </a:cxn>
                    <a:cxn ang="0">
                      <a:pos x="37" y="2"/>
                    </a:cxn>
                    <a:cxn ang="0">
                      <a:pos x="39" y="2"/>
                    </a:cxn>
                    <a:cxn ang="0">
                      <a:pos x="40" y="3"/>
                    </a:cxn>
                    <a:cxn ang="0">
                      <a:pos x="38" y="2"/>
                    </a:cxn>
                    <a:cxn ang="0">
                      <a:pos x="38" y="3"/>
                    </a:cxn>
                    <a:cxn ang="0">
                      <a:pos x="39" y="4"/>
                    </a:cxn>
                    <a:cxn ang="0">
                      <a:pos x="40" y="4"/>
                    </a:cxn>
                    <a:cxn ang="0">
                      <a:pos x="41" y="4"/>
                    </a:cxn>
                    <a:cxn ang="0">
                      <a:pos x="45" y="4"/>
                    </a:cxn>
                    <a:cxn ang="0">
                      <a:pos x="50" y="3"/>
                    </a:cxn>
                    <a:cxn ang="0">
                      <a:pos x="51" y="4"/>
                    </a:cxn>
                    <a:cxn ang="0">
                      <a:pos x="54" y="15"/>
                    </a:cxn>
                  </a:cxnLst>
                  <a:rect l="0" t="0" r="r" b="b"/>
                  <a:pathLst>
                    <a:path w="60" h="68">
                      <a:moveTo>
                        <a:pt x="54" y="15"/>
                      </a:moveTo>
                      <a:cubicBezTo>
                        <a:pt x="51" y="24"/>
                        <a:pt x="52" y="24"/>
                        <a:pt x="51" y="26"/>
                      </a:cubicBezTo>
                      <a:cubicBezTo>
                        <a:pt x="50" y="28"/>
                        <a:pt x="49" y="26"/>
                        <a:pt x="46" y="23"/>
                      </a:cubicBezTo>
                      <a:cubicBezTo>
                        <a:pt x="44" y="21"/>
                        <a:pt x="46" y="19"/>
                        <a:pt x="44" y="17"/>
                      </a:cubicBezTo>
                      <a:cubicBezTo>
                        <a:pt x="41" y="14"/>
                        <a:pt x="43" y="13"/>
                        <a:pt x="42" y="12"/>
                      </a:cubicBezTo>
                      <a:cubicBezTo>
                        <a:pt x="39" y="16"/>
                        <a:pt x="42" y="14"/>
                        <a:pt x="42" y="17"/>
                      </a:cubicBezTo>
                      <a:cubicBezTo>
                        <a:pt x="42" y="21"/>
                        <a:pt x="47" y="25"/>
                        <a:pt x="47" y="28"/>
                      </a:cubicBezTo>
                      <a:cubicBezTo>
                        <a:pt x="47" y="30"/>
                        <a:pt x="49" y="31"/>
                        <a:pt x="49" y="33"/>
                      </a:cubicBezTo>
                      <a:cubicBezTo>
                        <a:pt x="48" y="36"/>
                        <a:pt x="52" y="40"/>
                        <a:pt x="55" y="47"/>
                      </a:cubicBezTo>
                      <a:cubicBezTo>
                        <a:pt x="57" y="52"/>
                        <a:pt x="60" y="52"/>
                        <a:pt x="58" y="52"/>
                      </a:cubicBezTo>
                      <a:cubicBezTo>
                        <a:pt x="56" y="52"/>
                        <a:pt x="57" y="56"/>
                        <a:pt x="58" y="58"/>
                      </a:cubicBezTo>
                      <a:cubicBezTo>
                        <a:pt x="56" y="61"/>
                        <a:pt x="55" y="58"/>
                        <a:pt x="54" y="61"/>
                      </a:cubicBezTo>
                      <a:cubicBezTo>
                        <a:pt x="53" y="64"/>
                        <a:pt x="51" y="63"/>
                        <a:pt x="50" y="65"/>
                      </a:cubicBezTo>
                      <a:cubicBezTo>
                        <a:pt x="49" y="67"/>
                        <a:pt x="47" y="68"/>
                        <a:pt x="45" y="65"/>
                      </a:cubicBezTo>
                      <a:cubicBezTo>
                        <a:pt x="36" y="65"/>
                        <a:pt x="36" y="65"/>
                        <a:pt x="36" y="65"/>
                      </a:cubicBezTo>
                      <a:cubicBezTo>
                        <a:pt x="36" y="64"/>
                        <a:pt x="36" y="64"/>
                        <a:pt x="36" y="64"/>
                      </a:cubicBezTo>
                      <a:cubicBezTo>
                        <a:pt x="35" y="65"/>
                        <a:pt x="35" y="65"/>
                        <a:pt x="35" y="65"/>
                      </a:cubicBezTo>
                      <a:cubicBezTo>
                        <a:pt x="3" y="65"/>
                        <a:pt x="3" y="65"/>
                        <a:pt x="3" y="65"/>
                      </a:cubicBezTo>
                      <a:cubicBezTo>
                        <a:pt x="3" y="16"/>
                        <a:pt x="3" y="16"/>
                        <a:pt x="3" y="16"/>
                      </a:cubicBezTo>
                      <a:cubicBezTo>
                        <a:pt x="3" y="14"/>
                        <a:pt x="0" y="13"/>
                        <a:pt x="2" y="9"/>
                      </a:cubicBezTo>
                      <a:cubicBezTo>
                        <a:pt x="4" y="6"/>
                        <a:pt x="1" y="4"/>
                        <a:pt x="3" y="2"/>
                      </a:cubicBezTo>
                      <a:cubicBezTo>
                        <a:pt x="4" y="2"/>
                        <a:pt x="5" y="0"/>
                        <a:pt x="11" y="2"/>
                      </a:cubicBezTo>
                      <a:cubicBezTo>
                        <a:pt x="18" y="3"/>
                        <a:pt x="15" y="4"/>
                        <a:pt x="16" y="4"/>
                      </a:cubicBezTo>
                      <a:cubicBezTo>
                        <a:pt x="18" y="3"/>
                        <a:pt x="18" y="5"/>
                        <a:pt x="20" y="5"/>
                      </a:cubicBezTo>
                      <a:cubicBezTo>
                        <a:pt x="21" y="4"/>
                        <a:pt x="24" y="8"/>
                        <a:pt x="26" y="6"/>
                      </a:cubicBezTo>
                      <a:cubicBezTo>
                        <a:pt x="30" y="2"/>
                        <a:pt x="29" y="4"/>
                        <a:pt x="30" y="3"/>
                      </a:cubicBezTo>
                      <a:cubicBezTo>
                        <a:pt x="31" y="1"/>
                        <a:pt x="31" y="2"/>
                        <a:pt x="33" y="1"/>
                      </a:cubicBezTo>
                      <a:cubicBezTo>
                        <a:pt x="35" y="0"/>
                        <a:pt x="36" y="3"/>
                        <a:pt x="37" y="2"/>
                      </a:cubicBezTo>
                      <a:cubicBezTo>
                        <a:pt x="38" y="1"/>
                        <a:pt x="38" y="1"/>
                        <a:pt x="39" y="2"/>
                      </a:cubicBezTo>
                      <a:cubicBezTo>
                        <a:pt x="39" y="2"/>
                        <a:pt x="40" y="3"/>
                        <a:pt x="40" y="3"/>
                      </a:cubicBezTo>
                      <a:cubicBezTo>
                        <a:pt x="39" y="3"/>
                        <a:pt x="38" y="2"/>
                        <a:pt x="38" y="2"/>
                      </a:cubicBezTo>
                      <a:cubicBezTo>
                        <a:pt x="38" y="3"/>
                        <a:pt x="37" y="3"/>
                        <a:pt x="38" y="3"/>
                      </a:cubicBezTo>
                      <a:cubicBezTo>
                        <a:pt x="38" y="4"/>
                        <a:pt x="39" y="3"/>
                        <a:pt x="39" y="4"/>
                      </a:cubicBezTo>
                      <a:cubicBezTo>
                        <a:pt x="40" y="5"/>
                        <a:pt x="41" y="4"/>
                        <a:pt x="40" y="4"/>
                      </a:cubicBezTo>
                      <a:cubicBezTo>
                        <a:pt x="40" y="3"/>
                        <a:pt x="40" y="3"/>
                        <a:pt x="41" y="4"/>
                      </a:cubicBezTo>
                      <a:cubicBezTo>
                        <a:pt x="43" y="6"/>
                        <a:pt x="44" y="3"/>
                        <a:pt x="45" y="4"/>
                      </a:cubicBezTo>
                      <a:cubicBezTo>
                        <a:pt x="46" y="5"/>
                        <a:pt x="45" y="5"/>
                        <a:pt x="50" y="3"/>
                      </a:cubicBezTo>
                      <a:cubicBezTo>
                        <a:pt x="50" y="3"/>
                        <a:pt x="50" y="4"/>
                        <a:pt x="51" y="4"/>
                      </a:cubicBezTo>
                      <a:cubicBezTo>
                        <a:pt x="52" y="7"/>
                        <a:pt x="53" y="11"/>
                        <a:pt x="54" y="15"/>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89" name="Freeform 20163">
                  <a:extLst>
                    <a:ext uri="{FF2B5EF4-FFF2-40B4-BE49-F238E27FC236}">
                      <a16:creationId xmlns:a16="http://schemas.microsoft.com/office/drawing/2014/main" id="{1A914468-8F44-9087-1658-68B3B9887883}"/>
                    </a:ext>
                  </a:extLst>
                </p:cNvPr>
                <p:cNvSpPr>
                  <a:spLocks/>
                </p:cNvSpPr>
                <p:nvPr/>
              </p:nvSpPr>
              <p:spPr bwMode="auto">
                <a:xfrm>
                  <a:off x="6496776" y="3084085"/>
                  <a:ext cx="188698" cy="182837"/>
                </a:xfrm>
                <a:custGeom>
                  <a:avLst/>
                  <a:gdLst/>
                  <a:ahLst/>
                  <a:cxnLst>
                    <a:cxn ang="0">
                      <a:pos x="1" y="19"/>
                    </a:cxn>
                    <a:cxn ang="0">
                      <a:pos x="3" y="19"/>
                    </a:cxn>
                    <a:cxn ang="0">
                      <a:pos x="3" y="19"/>
                    </a:cxn>
                    <a:cxn ang="0">
                      <a:pos x="3" y="20"/>
                    </a:cxn>
                    <a:cxn ang="0">
                      <a:pos x="5" y="22"/>
                    </a:cxn>
                    <a:cxn ang="0">
                      <a:pos x="3" y="24"/>
                    </a:cxn>
                    <a:cxn ang="0">
                      <a:pos x="4" y="25"/>
                    </a:cxn>
                    <a:cxn ang="0">
                      <a:pos x="2" y="25"/>
                    </a:cxn>
                    <a:cxn ang="0">
                      <a:pos x="1" y="26"/>
                    </a:cxn>
                    <a:cxn ang="0">
                      <a:pos x="2" y="26"/>
                    </a:cxn>
                    <a:cxn ang="0">
                      <a:pos x="0" y="29"/>
                    </a:cxn>
                    <a:cxn ang="0">
                      <a:pos x="0" y="29"/>
                    </a:cxn>
                    <a:cxn ang="0">
                      <a:pos x="0" y="29"/>
                    </a:cxn>
                    <a:cxn ang="0">
                      <a:pos x="0" y="31"/>
                    </a:cxn>
                    <a:cxn ang="0">
                      <a:pos x="0" y="32"/>
                    </a:cxn>
                    <a:cxn ang="0">
                      <a:pos x="1" y="32"/>
                    </a:cxn>
                    <a:cxn ang="0">
                      <a:pos x="2" y="34"/>
                    </a:cxn>
                    <a:cxn ang="0">
                      <a:pos x="6" y="35"/>
                    </a:cxn>
                    <a:cxn ang="0">
                      <a:pos x="12" y="31"/>
                    </a:cxn>
                    <a:cxn ang="0">
                      <a:pos x="16" y="28"/>
                    </a:cxn>
                    <a:cxn ang="0">
                      <a:pos x="23" y="24"/>
                    </a:cxn>
                    <a:cxn ang="0">
                      <a:pos x="28" y="21"/>
                    </a:cxn>
                    <a:cxn ang="0">
                      <a:pos x="29" y="18"/>
                    </a:cxn>
                    <a:cxn ang="0">
                      <a:pos x="29" y="18"/>
                    </a:cxn>
                    <a:cxn ang="0">
                      <a:pos x="29" y="17"/>
                    </a:cxn>
                    <a:cxn ang="0">
                      <a:pos x="29" y="15"/>
                    </a:cxn>
                    <a:cxn ang="0">
                      <a:pos x="30" y="11"/>
                    </a:cxn>
                    <a:cxn ang="0">
                      <a:pos x="29" y="7"/>
                    </a:cxn>
                    <a:cxn ang="0">
                      <a:pos x="32" y="6"/>
                    </a:cxn>
                    <a:cxn ang="0">
                      <a:pos x="35" y="2"/>
                    </a:cxn>
                    <a:cxn ang="0">
                      <a:pos x="35" y="1"/>
                    </a:cxn>
                    <a:cxn ang="0">
                      <a:pos x="34" y="1"/>
                    </a:cxn>
                    <a:cxn ang="0">
                      <a:pos x="31" y="2"/>
                    </a:cxn>
                    <a:cxn ang="0">
                      <a:pos x="27" y="2"/>
                    </a:cxn>
                    <a:cxn ang="0">
                      <a:pos x="18" y="5"/>
                    </a:cxn>
                    <a:cxn ang="0">
                      <a:pos x="14" y="3"/>
                    </a:cxn>
                    <a:cxn ang="0">
                      <a:pos x="9" y="5"/>
                    </a:cxn>
                    <a:cxn ang="0">
                      <a:pos x="8" y="5"/>
                    </a:cxn>
                    <a:cxn ang="0">
                      <a:pos x="5" y="4"/>
                    </a:cxn>
                    <a:cxn ang="0">
                      <a:pos x="5" y="7"/>
                    </a:cxn>
                    <a:cxn ang="0">
                      <a:pos x="5" y="8"/>
                    </a:cxn>
                    <a:cxn ang="0">
                      <a:pos x="4" y="8"/>
                    </a:cxn>
                    <a:cxn ang="0">
                      <a:pos x="2" y="11"/>
                    </a:cxn>
                    <a:cxn ang="0">
                      <a:pos x="1" y="10"/>
                    </a:cxn>
                    <a:cxn ang="0">
                      <a:pos x="1" y="14"/>
                    </a:cxn>
                    <a:cxn ang="0">
                      <a:pos x="1" y="19"/>
                    </a:cxn>
                  </a:cxnLst>
                  <a:rect l="0" t="0" r="r" b="b"/>
                  <a:pathLst>
                    <a:path w="35" h="35">
                      <a:moveTo>
                        <a:pt x="1" y="19"/>
                      </a:moveTo>
                      <a:cubicBezTo>
                        <a:pt x="2" y="19"/>
                        <a:pt x="2" y="19"/>
                        <a:pt x="3" y="19"/>
                      </a:cubicBezTo>
                      <a:cubicBezTo>
                        <a:pt x="3" y="19"/>
                        <a:pt x="3" y="19"/>
                        <a:pt x="3" y="19"/>
                      </a:cubicBezTo>
                      <a:cubicBezTo>
                        <a:pt x="4" y="20"/>
                        <a:pt x="3" y="20"/>
                        <a:pt x="3" y="20"/>
                      </a:cubicBezTo>
                      <a:cubicBezTo>
                        <a:pt x="4" y="20"/>
                        <a:pt x="5" y="21"/>
                        <a:pt x="5" y="22"/>
                      </a:cubicBezTo>
                      <a:cubicBezTo>
                        <a:pt x="5" y="23"/>
                        <a:pt x="3" y="23"/>
                        <a:pt x="3" y="24"/>
                      </a:cubicBezTo>
                      <a:cubicBezTo>
                        <a:pt x="3" y="24"/>
                        <a:pt x="4" y="24"/>
                        <a:pt x="4" y="25"/>
                      </a:cubicBezTo>
                      <a:cubicBezTo>
                        <a:pt x="4" y="25"/>
                        <a:pt x="2" y="25"/>
                        <a:pt x="2" y="25"/>
                      </a:cubicBezTo>
                      <a:cubicBezTo>
                        <a:pt x="2" y="25"/>
                        <a:pt x="2" y="25"/>
                        <a:pt x="1" y="26"/>
                      </a:cubicBezTo>
                      <a:cubicBezTo>
                        <a:pt x="1" y="26"/>
                        <a:pt x="2" y="26"/>
                        <a:pt x="2" y="26"/>
                      </a:cubicBezTo>
                      <a:cubicBezTo>
                        <a:pt x="2" y="27"/>
                        <a:pt x="0" y="29"/>
                        <a:pt x="0" y="29"/>
                      </a:cubicBezTo>
                      <a:cubicBezTo>
                        <a:pt x="0" y="29"/>
                        <a:pt x="0" y="29"/>
                        <a:pt x="0" y="29"/>
                      </a:cubicBezTo>
                      <a:cubicBezTo>
                        <a:pt x="0" y="29"/>
                        <a:pt x="0" y="29"/>
                        <a:pt x="0" y="29"/>
                      </a:cubicBezTo>
                      <a:cubicBezTo>
                        <a:pt x="0" y="30"/>
                        <a:pt x="0" y="31"/>
                        <a:pt x="0" y="31"/>
                      </a:cubicBezTo>
                      <a:cubicBezTo>
                        <a:pt x="0" y="32"/>
                        <a:pt x="0" y="32"/>
                        <a:pt x="0" y="32"/>
                      </a:cubicBezTo>
                      <a:cubicBezTo>
                        <a:pt x="0" y="33"/>
                        <a:pt x="0" y="32"/>
                        <a:pt x="1" y="32"/>
                      </a:cubicBezTo>
                      <a:cubicBezTo>
                        <a:pt x="2" y="33"/>
                        <a:pt x="2" y="33"/>
                        <a:pt x="2" y="34"/>
                      </a:cubicBezTo>
                      <a:cubicBezTo>
                        <a:pt x="3" y="34"/>
                        <a:pt x="5" y="35"/>
                        <a:pt x="6" y="35"/>
                      </a:cubicBezTo>
                      <a:cubicBezTo>
                        <a:pt x="7" y="35"/>
                        <a:pt x="10" y="32"/>
                        <a:pt x="12" y="31"/>
                      </a:cubicBezTo>
                      <a:cubicBezTo>
                        <a:pt x="13" y="30"/>
                        <a:pt x="15" y="29"/>
                        <a:pt x="16" y="28"/>
                      </a:cubicBezTo>
                      <a:cubicBezTo>
                        <a:pt x="18" y="26"/>
                        <a:pt x="21" y="25"/>
                        <a:pt x="23" y="24"/>
                      </a:cubicBezTo>
                      <a:cubicBezTo>
                        <a:pt x="24" y="23"/>
                        <a:pt x="26" y="22"/>
                        <a:pt x="28" y="21"/>
                      </a:cubicBezTo>
                      <a:cubicBezTo>
                        <a:pt x="28" y="20"/>
                        <a:pt x="29" y="19"/>
                        <a:pt x="29" y="18"/>
                      </a:cubicBezTo>
                      <a:cubicBezTo>
                        <a:pt x="29" y="18"/>
                        <a:pt x="29" y="18"/>
                        <a:pt x="29" y="18"/>
                      </a:cubicBezTo>
                      <a:cubicBezTo>
                        <a:pt x="29" y="18"/>
                        <a:pt x="29" y="18"/>
                        <a:pt x="29" y="17"/>
                      </a:cubicBezTo>
                      <a:cubicBezTo>
                        <a:pt x="29" y="17"/>
                        <a:pt x="29" y="16"/>
                        <a:pt x="29" y="15"/>
                      </a:cubicBezTo>
                      <a:cubicBezTo>
                        <a:pt x="29" y="14"/>
                        <a:pt x="30" y="12"/>
                        <a:pt x="30" y="11"/>
                      </a:cubicBezTo>
                      <a:cubicBezTo>
                        <a:pt x="29" y="10"/>
                        <a:pt x="29" y="9"/>
                        <a:pt x="29" y="7"/>
                      </a:cubicBezTo>
                      <a:cubicBezTo>
                        <a:pt x="30" y="6"/>
                        <a:pt x="31" y="6"/>
                        <a:pt x="32" y="6"/>
                      </a:cubicBezTo>
                      <a:cubicBezTo>
                        <a:pt x="33" y="5"/>
                        <a:pt x="34" y="3"/>
                        <a:pt x="35" y="2"/>
                      </a:cubicBezTo>
                      <a:cubicBezTo>
                        <a:pt x="35" y="2"/>
                        <a:pt x="35" y="1"/>
                        <a:pt x="35" y="1"/>
                      </a:cubicBezTo>
                      <a:cubicBezTo>
                        <a:pt x="35" y="1"/>
                        <a:pt x="34" y="0"/>
                        <a:pt x="34" y="1"/>
                      </a:cubicBezTo>
                      <a:cubicBezTo>
                        <a:pt x="33" y="2"/>
                        <a:pt x="32" y="2"/>
                        <a:pt x="31" y="2"/>
                      </a:cubicBezTo>
                      <a:cubicBezTo>
                        <a:pt x="29" y="2"/>
                        <a:pt x="28" y="2"/>
                        <a:pt x="27" y="2"/>
                      </a:cubicBezTo>
                      <a:cubicBezTo>
                        <a:pt x="24" y="3"/>
                        <a:pt x="22" y="5"/>
                        <a:pt x="18" y="5"/>
                      </a:cubicBezTo>
                      <a:cubicBezTo>
                        <a:pt x="16" y="5"/>
                        <a:pt x="16" y="4"/>
                        <a:pt x="14" y="3"/>
                      </a:cubicBezTo>
                      <a:cubicBezTo>
                        <a:pt x="12" y="3"/>
                        <a:pt x="11" y="5"/>
                        <a:pt x="9" y="5"/>
                      </a:cubicBezTo>
                      <a:cubicBezTo>
                        <a:pt x="9" y="5"/>
                        <a:pt x="8" y="5"/>
                        <a:pt x="8" y="5"/>
                      </a:cubicBezTo>
                      <a:cubicBezTo>
                        <a:pt x="7" y="5"/>
                        <a:pt x="5" y="4"/>
                        <a:pt x="5" y="4"/>
                      </a:cubicBezTo>
                      <a:cubicBezTo>
                        <a:pt x="5" y="4"/>
                        <a:pt x="4" y="6"/>
                        <a:pt x="5" y="7"/>
                      </a:cubicBezTo>
                      <a:cubicBezTo>
                        <a:pt x="5" y="7"/>
                        <a:pt x="5" y="8"/>
                        <a:pt x="5" y="8"/>
                      </a:cubicBezTo>
                      <a:cubicBezTo>
                        <a:pt x="5" y="8"/>
                        <a:pt x="4" y="8"/>
                        <a:pt x="4" y="8"/>
                      </a:cubicBezTo>
                      <a:cubicBezTo>
                        <a:pt x="3" y="8"/>
                        <a:pt x="3" y="11"/>
                        <a:pt x="2" y="11"/>
                      </a:cubicBezTo>
                      <a:cubicBezTo>
                        <a:pt x="2" y="11"/>
                        <a:pt x="2" y="10"/>
                        <a:pt x="1" y="10"/>
                      </a:cubicBezTo>
                      <a:cubicBezTo>
                        <a:pt x="1" y="11"/>
                        <a:pt x="0" y="12"/>
                        <a:pt x="1" y="14"/>
                      </a:cubicBezTo>
                      <a:cubicBezTo>
                        <a:pt x="2" y="15"/>
                        <a:pt x="1" y="16"/>
                        <a:pt x="1" y="19"/>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0" name="Freeform 20164">
                  <a:extLst>
                    <a:ext uri="{FF2B5EF4-FFF2-40B4-BE49-F238E27FC236}">
                      <a16:creationId xmlns:a16="http://schemas.microsoft.com/office/drawing/2014/main" id="{A6C40FB4-89D0-351A-2856-EFC60E27BECB}"/>
                    </a:ext>
                  </a:extLst>
                </p:cNvPr>
                <p:cNvSpPr>
                  <a:spLocks/>
                </p:cNvSpPr>
                <p:nvPr/>
              </p:nvSpPr>
              <p:spPr bwMode="auto">
                <a:xfrm>
                  <a:off x="6480862" y="3183217"/>
                  <a:ext cx="43196" cy="57273"/>
                </a:xfrm>
                <a:custGeom>
                  <a:avLst/>
                  <a:gdLst/>
                  <a:ahLst/>
                  <a:cxnLst>
                    <a:cxn ang="0">
                      <a:pos x="3" y="10"/>
                    </a:cxn>
                    <a:cxn ang="0">
                      <a:pos x="2" y="10"/>
                    </a:cxn>
                    <a:cxn ang="0">
                      <a:pos x="2" y="11"/>
                    </a:cxn>
                    <a:cxn ang="0">
                      <a:pos x="0" y="11"/>
                    </a:cxn>
                    <a:cxn ang="0">
                      <a:pos x="2" y="7"/>
                    </a:cxn>
                    <a:cxn ang="0">
                      <a:pos x="3" y="4"/>
                    </a:cxn>
                    <a:cxn ang="0">
                      <a:pos x="4" y="0"/>
                    </a:cxn>
                    <a:cxn ang="0">
                      <a:pos x="6" y="0"/>
                    </a:cxn>
                    <a:cxn ang="0">
                      <a:pos x="6" y="0"/>
                    </a:cxn>
                    <a:cxn ang="0">
                      <a:pos x="6" y="1"/>
                    </a:cxn>
                    <a:cxn ang="0">
                      <a:pos x="8" y="3"/>
                    </a:cxn>
                    <a:cxn ang="0">
                      <a:pos x="6" y="5"/>
                    </a:cxn>
                    <a:cxn ang="0">
                      <a:pos x="7" y="6"/>
                    </a:cxn>
                    <a:cxn ang="0">
                      <a:pos x="5" y="6"/>
                    </a:cxn>
                    <a:cxn ang="0">
                      <a:pos x="4" y="7"/>
                    </a:cxn>
                    <a:cxn ang="0">
                      <a:pos x="5" y="7"/>
                    </a:cxn>
                    <a:cxn ang="0">
                      <a:pos x="3" y="10"/>
                    </a:cxn>
                  </a:cxnLst>
                  <a:rect l="0" t="0" r="r" b="b"/>
                  <a:pathLst>
                    <a:path w="8" h="11">
                      <a:moveTo>
                        <a:pt x="3" y="10"/>
                      </a:moveTo>
                      <a:cubicBezTo>
                        <a:pt x="2" y="10"/>
                        <a:pt x="2" y="9"/>
                        <a:pt x="2" y="10"/>
                      </a:cubicBezTo>
                      <a:cubicBezTo>
                        <a:pt x="2" y="10"/>
                        <a:pt x="2" y="11"/>
                        <a:pt x="2" y="11"/>
                      </a:cubicBezTo>
                      <a:cubicBezTo>
                        <a:pt x="2" y="11"/>
                        <a:pt x="1" y="11"/>
                        <a:pt x="0" y="11"/>
                      </a:cubicBezTo>
                      <a:cubicBezTo>
                        <a:pt x="1" y="8"/>
                        <a:pt x="1" y="9"/>
                        <a:pt x="2" y="7"/>
                      </a:cubicBezTo>
                      <a:cubicBezTo>
                        <a:pt x="2" y="4"/>
                        <a:pt x="3" y="6"/>
                        <a:pt x="3" y="4"/>
                      </a:cubicBezTo>
                      <a:cubicBezTo>
                        <a:pt x="2" y="1"/>
                        <a:pt x="5" y="2"/>
                        <a:pt x="4" y="0"/>
                      </a:cubicBezTo>
                      <a:cubicBezTo>
                        <a:pt x="5" y="0"/>
                        <a:pt x="5" y="0"/>
                        <a:pt x="6" y="0"/>
                      </a:cubicBezTo>
                      <a:cubicBezTo>
                        <a:pt x="6" y="0"/>
                        <a:pt x="6" y="0"/>
                        <a:pt x="6" y="0"/>
                      </a:cubicBezTo>
                      <a:cubicBezTo>
                        <a:pt x="7" y="1"/>
                        <a:pt x="6" y="1"/>
                        <a:pt x="6" y="1"/>
                      </a:cubicBezTo>
                      <a:cubicBezTo>
                        <a:pt x="7" y="1"/>
                        <a:pt x="8" y="2"/>
                        <a:pt x="8" y="3"/>
                      </a:cubicBezTo>
                      <a:cubicBezTo>
                        <a:pt x="8" y="4"/>
                        <a:pt x="6" y="4"/>
                        <a:pt x="6" y="5"/>
                      </a:cubicBezTo>
                      <a:cubicBezTo>
                        <a:pt x="6" y="5"/>
                        <a:pt x="7" y="5"/>
                        <a:pt x="7" y="6"/>
                      </a:cubicBezTo>
                      <a:cubicBezTo>
                        <a:pt x="7" y="6"/>
                        <a:pt x="5" y="6"/>
                        <a:pt x="5" y="6"/>
                      </a:cubicBezTo>
                      <a:cubicBezTo>
                        <a:pt x="5" y="6"/>
                        <a:pt x="5" y="6"/>
                        <a:pt x="4" y="7"/>
                      </a:cubicBezTo>
                      <a:cubicBezTo>
                        <a:pt x="4" y="7"/>
                        <a:pt x="5" y="7"/>
                        <a:pt x="5" y="7"/>
                      </a:cubicBezTo>
                      <a:cubicBezTo>
                        <a:pt x="5" y="8"/>
                        <a:pt x="3" y="10"/>
                        <a:pt x="3" y="1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1" name="Freeform 20165">
                  <a:extLst>
                    <a:ext uri="{FF2B5EF4-FFF2-40B4-BE49-F238E27FC236}">
                      <a16:creationId xmlns:a16="http://schemas.microsoft.com/office/drawing/2014/main" id="{F1B66145-BBD4-2086-BF3B-377881276506}"/>
                    </a:ext>
                  </a:extLst>
                </p:cNvPr>
                <p:cNvSpPr>
                  <a:spLocks/>
                </p:cNvSpPr>
                <p:nvPr/>
              </p:nvSpPr>
              <p:spPr bwMode="auto">
                <a:xfrm>
                  <a:off x="6476317" y="3229475"/>
                  <a:ext cx="122767" cy="145389"/>
                </a:xfrm>
                <a:custGeom>
                  <a:avLst/>
                  <a:gdLst/>
                  <a:ahLst/>
                  <a:cxnLst>
                    <a:cxn ang="0">
                      <a:pos x="4" y="4"/>
                    </a:cxn>
                    <a:cxn ang="0">
                      <a:pos x="3" y="6"/>
                    </a:cxn>
                    <a:cxn ang="0">
                      <a:pos x="3" y="7"/>
                    </a:cxn>
                    <a:cxn ang="0">
                      <a:pos x="3" y="12"/>
                    </a:cxn>
                    <a:cxn ang="0">
                      <a:pos x="3" y="15"/>
                    </a:cxn>
                    <a:cxn ang="0">
                      <a:pos x="1" y="22"/>
                    </a:cxn>
                    <a:cxn ang="0">
                      <a:pos x="0" y="26"/>
                    </a:cxn>
                    <a:cxn ang="0">
                      <a:pos x="0" y="27"/>
                    </a:cxn>
                    <a:cxn ang="0">
                      <a:pos x="6" y="28"/>
                    </a:cxn>
                    <a:cxn ang="0">
                      <a:pos x="10" y="24"/>
                    </a:cxn>
                    <a:cxn ang="0">
                      <a:pos x="14" y="23"/>
                    </a:cxn>
                    <a:cxn ang="0">
                      <a:pos x="14" y="21"/>
                    </a:cxn>
                    <a:cxn ang="0">
                      <a:pos x="16" y="19"/>
                    </a:cxn>
                    <a:cxn ang="0">
                      <a:pos x="11" y="13"/>
                    </a:cxn>
                    <a:cxn ang="0">
                      <a:pos x="14" y="12"/>
                    </a:cxn>
                    <a:cxn ang="0">
                      <a:pos x="22" y="8"/>
                    </a:cxn>
                    <a:cxn ang="0">
                      <a:pos x="23" y="8"/>
                    </a:cxn>
                    <a:cxn ang="0">
                      <a:pos x="21" y="7"/>
                    </a:cxn>
                    <a:cxn ang="0">
                      <a:pos x="21" y="6"/>
                    </a:cxn>
                    <a:cxn ang="0">
                      <a:pos x="22" y="6"/>
                    </a:cxn>
                    <a:cxn ang="0">
                      <a:pos x="22" y="5"/>
                    </a:cxn>
                    <a:cxn ang="0">
                      <a:pos x="20" y="0"/>
                    </a:cxn>
                    <a:cxn ang="0">
                      <a:pos x="16" y="3"/>
                    </a:cxn>
                    <a:cxn ang="0">
                      <a:pos x="10" y="7"/>
                    </a:cxn>
                    <a:cxn ang="0">
                      <a:pos x="6" y="6"/>
                    </a:cxn>
                    <a:cxn ang="0">
                      <a:pos x="5" y="4"/>
                    </a:cxn>
                    <a:cxn ang="0">
                      <a:pos x="4" y="4"/>
                    </a:cxn>
                  </a:cxnLst>
                  <a:rect l="0" t="0" r="r" b="b"/>
                  <a:pathLst>
                    <a:path w="23" h="28">
                      <a:moveTo>
                        <a:pt x="4" y="4"/>
                      </a:moveTo>
                      <a:cubicBezTo>
                        <a:pt x="3" y="4"/>
                        <a:pt x="3" y="5"/>
                        <a:pt x="3" y="6"/>
                      </a:cubicBezTo>
                      <a:cubicBezTo>
                        <a:pt x="3" y="6"/>
                        <a:pt x="3" y="7"/>
                        <a:pt x="3" y="7"/>
                      </a:cubicBezTo>
                      <a:cubicBezTo>
                        <a:pt x="3" y="8"/>
                        <a:pt x="4" y="11"/>
                        <a:pt x="3" y="12"/>
                      </a:cubicBezTo>
                      <a:cubicBezTo>
                        <a:pt x="3" y="13"/>
                        <a:pt x="3" y="14"/>
                        <a:pt x="3" y="15"/>
                      </a:cubicBezTo>
                      <a:cubicBezTo>
                        <a:pt x="3" y="16"/>
                        <a:pt x="1" y="19"/>
                        <a:pt x="1" y="22"/>
                      </a:cubicBezTo>
                      <a:cubicBezTo>
                        <a:pt x="1" y="23"/>
                        <a:pt x="0" y="26"/>
                        <a:pt x="0" y="26"/>
                      </a:cubicBezTo>
                      <a:cubicBezTo>
                        <a:pt x="0" y="26"/>
                        <a:pt x="0" y="26"/>
                        <a:pt x="0" y="27"/>
                      </a:cubicBezTo>
                      <a:cubicBezTo>
                        <a:pt x="1" y="27"/>
                        <a:pt x="5" y="28"/>
                        <a:pt x="6" y="28"/>
                      </a:cubicBezTo>
                      <a:cubicBezTo>
                        <a:pt x="8" y="28"/>
                        <a:pt x="8" y="25"/>
                        <a:pt x="10" y="24"/>
                      </a:cubicBezTo>
                      <a:cubicBezTo>
                        <a:pt x="10" y="23"/>
                        <a:pt x="13" y="24"/>
                        <a:pt x="14" y="23"/>
                      </a:cubicBezTo>
                      <a:cubicBezTo>
                        <a:pt x="14" y="22"/>
                        <a:pt x="14" y="21"/>
                        <a:pt x="14" y="21"/>
                      </a:cubicBezTo>
                      <a:cubicBezTo>
                        <a:pt x="15" y="20"/>
                        <a:pt x="16" y="20"/>
                        <a:pt x="16" y="19"/>
                      </a:cubicBezTo>
                      <a:cubicBezTo>
                        <a:pt x="16" y="19"/>
                        <a:pt x="11" y="13"/>
                        <a:pt x="11" y="13"/>
                      </a:cubicBezTo>
                      <a:cubicBezTo>
                        <a:pt x="11" y="12"/>
                        <a:pt x="13" y="12"/>
                        <a:pt x="14" y="12"/>
                      </a:cubicBezTo>
                      <a:cubicBezTo>
                        <a:pt x="15" y="11"/>
                        <a:pt x="21" y="10"/>
                        <a:pt x="22" y="8"/>
                      </a:cubicBezTo>
                      <a:cubicBezTo>
                        <a:pt x="23" y="8"/>
                        <a:pt x="23" y="8"/>
                        <a:pt x="23" y="8"/>
                      </a:cubicBezTo>
                      <a:cubicBezTo>
                        <a:pt x="23" y="6"/>
                        <a:pt x="22" y="7"/>
                        <a:pt x="21" y="7"/>
                      </a:cubicBezTo>
                      <a:cubicBezTo>
                        <a:pt x="21" y="7"/>
                        <a:pt x="21" y="6"/>
                        <a:pt x="21" y="6"/>
                      </a:cubicBezTo>
                      <a:cubicBezTo>
                        <a:pt x="21" y="6"/>
                        <a:pt x="22" y="6"/>
                        <a:pt x="22" y="6"/>
                      </a:cubicBezTo>
                      <a:cubicBezTo>
                        <a:pt x="22" y="6"/>
                        <a:pt x="22" y="6"/>
                        <a:pt x="22" y="5"/>
                      </a:cubicBezTo>
                      <a:cubicBezTo>
                        <a:pt x="21" y="4"/>
                        <a:pt x="21" y="2"/>
                        <a:pt x="20" y="0"/>
                      </a:cubicBezTo>
                      <a:cubicBezTo>
                        <a:pt x="19" y="1"/>
                        <a:pt x="17" y="2"/>
                        <a:pt x="16" y="3"/>
                      </a:cubicBezTo>
                      <a:cubicBezTo>
                        <a:pt x="14" y="4"/>
                        <a:pt x="11" y="7"/>
                        <a:pt x="10" y="7"/>
                      </a:cubicBezTo>
                      <a:cubicBezTo>
                        <a:pt x="9" y="7"/>
                        <a:pt x="7" y="6"/>
                        <a:pt x="6" y="6"/>
                      </a:cubicBezTo>
                      <a:cubicBezTo>
                        <a:pt x="6" y="5"/>
                        <a:pt x="6" y="5"/>
                        <a:pt x="5" y="4"/>
                      </a:cubicBezTo>
                      <a:cubicBezTo>
                        <a:pt x="4" y="4"/>
                        <a:pt x="4" y="5"/>
                        <a:pt x="4" y="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2" name="Freeform 20166">
                  <a:extLst>
                    <a:ext uri="{FF2B5EF4-FFF2-40B4-BE49-F238E27FC236}">
                      <a16:creationId xmlns:a16="http://schemas.microsoft.com/office/drawing/2014/main" id="{7AA0F2E1-E9E6-4A62-F90D-6A1DCAED0895}"/>
                    </a:ext>
                  </a:extLst>
                </p:cNvPr>
                <p:cNvSpPr>
                  <a:spLocks/>
                </p:cNvSpPr>
                <p:nvPr/>
              </p:nvSpPr>
              <p:spPr bwMode="auto">
                <a:xfrm>
                  <a:off x="6646823" y="3954211"/>
                  <a:ext cx="302370" cy="453786"/>
                </a:xfrm>
                <a:custGeom>
                  <a:avLst/>
                  <a:gdLst/>
                  <a:ahLst/>
                  <a:cxnLst>
                    <a:cxn ang="0">
                      <a:pos x="3" y="87"/>
                    </a:cxn>
                    <a:cxn ang="0">
                      <a:pos x="0" y="81"/>
                    </a:cxn>
                    <a:cxn ang="0">
                      <a:pos x="0" y="59"/>
                    </a:cxn>
                    <a:cxn ang="0">
                      <a:pos x="5" y="52"/>
                    </a:cxn>
                    <a:cxn ang="0">
                      <a:pos x="8" y="50"/>
                    </a:cxn>
                    <a:cxn ang="0">
                      <a:pos x="12" y="47"/>
                    </a:cxn>
                    <a:cxn ang="0">
                      <a:pos x="22" y="44"/>
                    </a:cxn>
                    <a:cxn ang="0">
                      <a:pos x="32" y="31"/>
                    </a:cxn>
                    <a:cxn ang="0">
                      <a:pos x="35" y="26"/>
                    </a:cxn>
                    <a:cxn ang="0">
                      <a:pos x="25" y="24"/>
                    </a:cxn>
                    <a:cxn ang="0">
                      <a:pos x="15" y="19"/>
                    </a:cxn>
                    <a:cxn ang="0">
                      <a:pos x="12" y="16"/>
                    </a:cxn>
                    <a:cxn ang="0">
                      <a:pos x="10" y="13"/>
                    </a:cxn>
                    <a:cxn ang="0">
                      <a:pos x="10" y="8"/>
                    </a:cxn>
                    <a:cxn ang="0">
                      <a:pos x="12" y="4"/>
                    </a:cxn>
                    <a:cxn ang="0">
                      <a:pos x="18" y="11"/>
                    </a:cxn>
                    <a:cxn ang="0">
                      <a:pos x="27" y="9"/>
                    </a:cxn>
                    <a:cxn ang="0">
                      <a:pos x="35" y="7"/>
                    </a:cxn>
                    <a:cxn ang="0">
                      <a:pos x="41" y="5"/>
                    </a:cxn>
                    <a:cxn ang="0">
                      <a:pos x="52" y="2"/>
                    </a:cxn>
                    <a:cxn ang="0">
                      <a:pos x="53" y="10"/>
                    </a:cxn>
                    <a:cxn ang="0">
                      <a:pos x="51" y="15"/>
                    </a:cxn>
                    <a:cxn ang="0">
                      <a:pos x="45" y="31"/>
                    </a:cxn>
                    <a:cxn ang="0">
                      <a:pos x="23" y="63"/>
                    </a:cxn>
                    <a:cxn ang="0">
                      <a:pos x="8" y="78"/>
                    </a:cxn>
                    <a:cxn ang="0">
                      <a:pos x="3" y="87"/>
                    </a:cxn>
                  </a:cxnLst>
                  <a:rect l="0" t="0" r="r" b="b"/>
                  <a:pathLst>
                    <a:path w="56" h="87">
                      <a:moveTo>
                        <a:pt x="3" y="87"/>
                      </a:moveTo>
                      <a:cubicBezTo>
                        <a:pt x="2" y="84"/>
                        <a:pt x="0" y="85"/>
                        <a:pt x="0" y="81"/>
                      </a:cubicBezTo>
                      <a:cubicBezTo>
                        <a:pt x="0" y="76"/>
                        <a:pt x="0" y="59"/>
                        <a:pt x="0" y="59"/>
                      </a:cubicBezTo>
                      <a:cubicBezTo>
                        <a:pt x="0" y="59"/>
                        <a:pt x="3" y="54"/>
                        <a:pt x="5" y="52"/>
                      </a:cubicBezTo>
                      <a:cubicBezTo>
                        <a:pt x="6" y="50"/>
                        <a:pt x="6" y="50"/>
                        <a:pt x="8" y="50"/>
                      </a:cubicBezTo>
                      <a:cubicBezTo>
                        <a:pt x="12" y="50"/>
                        <a:pt x="7" y="49"/>
                        <a:pt x="12" y="47"/>
                      </a:cubicBezTo>
                      <a:cubicBezTo>
                        <a:pt x="18" y="44"/>
                        <a:pt x="18" y="49"/>
                        <a:pt x="22" y="44"/>
                      </a:cubicBezTo>
                      <a:cubicBezTo>
                        <a:pt x="26" y="39"/>
                        <a:pt x="28" y="36"/>
                        <a:pt x="32" y="31"/>
                      </a:cubicBezTo>
                      <a:cubicBezTo>
                        <a:pt x="37" y="26"/>
                        <a:pt x="37" y="26"/>
                        <a:pt x="35" y="26"/>
                      </a:cubicBezTo>
                      <a:cubicBezTo>
                        <a:pt x="34" y="26"/>
                        <a:pt x="32" y="27"/>
                        <a:pt x="25" y="24"/>
                      </a:cubicBezTo>
                      <a:cubicBezTo>
                        <a:pt x="18" y="21"/>
                        <a:pt x="17" y="22"/>
                        <a:pt x="15" y="19"/>
                      </a:cubicBezTo>
                      <a:cubicBezTo>
                        <a:pt x="13" y="17"/>
                        <a:pt x="12" y="18"/>
                        <a:pt x="12" y="16"/>
                      </a:cubicBezTo>
                      <a:cubicBezTo>
                        <a:pt x="11" y="14"/>
                        <a:pt x="11" y="15"/>
                        <a:pt x="10" y="13"/>
                      </a:cubicBezTo>
                      <a:cubicBezTo>
                        <a:pt x="9" y="10"/>
                        <a:pt x="8" y="10"/>
                        <a:pt x="10" y="8"/>
                      </a:cubicBezTo>
                      <a:cubicBezTo>
                        <a:pt x="12" y="4"/>
                        <a:pt x="12" y="4"/>
                        <a:pt x="12" y="4"/>
                      </a:cubicBezTo>
                      <a:cubicBezTo>
                        <a:pt x="14" y="7"/>
                        <a:pt x="13" y="9"/>
                        <a:pt x="18" y="11"/>
                      </a:cubicBezTo>
                      <a:cubicBezTo>
                        <a:pt x="21" y="13"/>
                        <a:pt x="22" y="7"/>
                        <a:pt x="27" y="9"/>
                      </a:cubicBezTo>
                      <a:cubicBezTo>
                        <a:pt x="31" y="11"/>
                        <a:pt x="30" y="6"/>
                        <a:pt x="35" y="7"/>
                      </a:cubicBezTo>
                      <a:cubicBezTo>
                        <a:pt x="40" y="7"/>
                        <a:pt x="34" y="5"/>
                        <a:pt x="41" y="5"/>
                      </a:cubicBezTo>
                      <a:cubicBezTo>
                        <a:pt x="48" y="6"/>
                        <a:pt x="49" y="0"/>
                        <a:pt x="52" y="2"/>
                      </a:cubicBezTo>
                      <a:cubicBezTo>
                        <a:pt x="55" y="3"/>
                        <a:pt x="50" y="5"/>
                        <a:pt x="53" y="10"/>
                      </a:cubicBezTo>
                      <a:cubicBezTo>
                        <a:pt x="56" y="14"/>
                        <a:pt x="52" y="8"/>
                        <a:pt x="51" y="15"/>
                      </a:cubicBezTo>
                      <a:cubicBezTo>
                        <a:pt x="51" y="19"/>
                        <a:pt x="48" y="22"/>
                        <a:pt x="45" y="31"/>
                      </a:cubicBezTo>
                      <a:cubicBezTo>
                        <a:pt x="39" y="46"/>
                        <a:pt x="31" y="57"/>
                        <a:pt x="23" y="63"/>
                      </a:cubicBezTo>
                      <a:cubicBezTo>
                        <a:pt x="14" y="70"/>
                        <a:pt x="14" y="71"/>
                        <a:pt x="8" y="78"/>
                      </a:cubicBezTo>
                      <a:cubicBezTo>
                        <a:pt x="3" y="84"/>
                        <a:pt x="6" y="83"/>
                        <a:pt x="3" y="8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3" name="Freeform 20167">
                  <a:extLst>
                    <a:ext uri="{FF2B5EF4-FFF2-40B4-BE49-F238E27FC236}">
                      <a16:creationId xmlns:a16="http://schemas.microsoft.com/office/drawing/2014/main" id="{80250A37-E422-16F8-0032-DDC785D485E0}"/>
                    </a:ext>
                  </a:extLst>
                </p:cNvPr>
                <p:cNvSpPr>
                  <a:spLocks/>
                </p:cNvSpPr>
                <p:nvPr/>
              </p:nvSpPr>
              <p:spPr bwMode="auto">
                <a:xfrm>
                  <a:off x="6410384" y="3855081"/>
                  <a:ext cx="436505" cy="392106"/>
                </a:xfrm>
                <a:custGeom>
                  <a:avLst/>
                  <a:gdLst/>
                  <a:ahLst/>
                  <a:cxnLst>
                    <a:cxn ang="0">
                      <a:pos x="17" y="67"/>
                    </a:cxn>
                    <a:cxn ang="0">
                      <a:pos x="25" y="70"/>
                    </a:cxn>
                    <a:cxn ang="0">
                      <a:pos x="32" y="73"/>
                    </a:cxn>
                    <a:cxn ang="0">
                      <a:pos x="35" y="74"/>
                    </a:cxn>
                    <a:cxn ang="0">
                      <a:pos x="40" y="70"/>
                    </a:cxn>
                    <a:cxn ang="0">
                      <a:pos x="44" y="70"/>
                    </a:cxn>
                    <a:cxn ang="0">
                      <a:pos x="49" y="71"/>
                    </a:cxn>
                    <a:cxn ang="0">
                      <a:pos x="52" y="69"/>
                    </a:cxn>
                    <a:cxn ang="0">
                      <a:pos x="56" y="66"/>
                    </a:cxn>
                    <a:cxn ang="0">
                      <a:pos x="66" y="63"/>
                    </a:cxn>
                    <a:cxn ang="0">
                      <a:pos x="76" y="50"/>
                    </a:cxn>
                    <a:cxn ang="0">
                      <a:pos x="79" y="45"/>
                    </a:cxn>
                    <a:cxn ang="0">
                      <a:pos x="69" y="43"/>
                    </a:cxn>
                    <a:cxn ang="0">
                      <a:pos x="59" y="38"/>
                    </a:cxn>
                    <a:cxn ang="0">
                      <a:pos x="56" y="35"/>
                    </a:cxn>
                    <a:cxn ang="0">
                      <a:pos x="54" y="32"/>
                    </a:cxn>
                    <a:cxn ang="0">
                      <a:pos x="54" y="27"/>
                    </a:cxn>
                    <a:cxn ang="0">
                      <a:pos x="48" y="26"/>
                    </a:cxn>
                    <a:cxn ang="0">
                      <a:pos x="51" y="17"/>
                    </a:cxn>
                    <a:cxn ang="0">
                      <a:pos x="47" y="11"/>
                    </a:cxn>
                    <a:cxn ang="0">
                      <a:pos x="42" y="6"/>
                    </a:cxn>
                    <a:cxn ang="0">
                      <a:pos x="37" y="4"/>
                    </a:cxn>
                    <a:cxn ang="0">
                      <a:pos x="34" y="4"/>
                    </a:cxn>
                    <a:cxn ang="0">
                      <a:pos x="29" y="2"/>
                    </a:cxn>
                    <a:cxn ang="0">
                      <a:pos x="25" y="5"/>
                    </a:cxn>
                    <a:cxn ang="0">
                      <a:pos x="21" y="5"/>
                    </a:cxn>
                    <a:cxn ang="0">
                      <a:pos x="19" y="15"/>
                    </a:cxn>
                    <a:cxn ang="0">
                      <a:pos x="14" y="20"/>
                    </a:cxn>
                    <a:cxn ang="0">
                      <a:pos x="12" y="28"/>
                    </a:cxn>
                    <a:cxn ang="0">
                      <a:pos x="9" y="28"/>
                    </a:cxn>
                    <a:cxn ang="0">
                      <a:pos x="9" y="33"/>
                    </a:cxn>
                    <a:cxn ang="0">
                      <a:pos x="6" y="43"/>
                    </a:cxn>
                    <a:cxn ang="0">
                      <a:pos x="3" y="45"/>
                    </a:cxn>
                    <a:cxn ang="0">
                      <a:pos x="8" y="50"/>
                    </a:cxn>
                    <a:cxn ang="0">
                      <a:pos x="12" y="56"/>
                    </a:cxn>
                    <a:cxn ang="0">
                      <a:pos x="16" y="62"/>
                    </a:cxn>
                    <a:cxn ang="0">
                      <a:pos x="17" y="67"/>
                    </a:cxn>
                  </a:cxnLst>
                  <a:rect l="0" t="0" r="r" b="b"/>
                  <a:pathLst>
                    <a:path w="81" h="75">
                      <a:moveTo>
                        <a:pt x="17" y="67"/>
                      </a:moveTo>
                      <a:cubicBezTo>
                        <a:pt x="20" y="70"/>
                        <a:pt x="20" y="65"/>
                        <a:pt x="25" y="70"/>
                      </a:cubicBezTo>
                      <a:cubicBezTo>
                        <a:pt x="30" y="75"/>
                        <a:pt x="30" y="72"/>
                        <a:pt x="32" y="73"/>
                      </a:cubicBezTo>
                      <a:cubicBezTo>
                        <a:pt x="34" y="74"/>
                        <a:pt x="35" y="73"/>
                        <a:pt x="35" y="74"/>
                      </a:cubicBezTo>
                      <a:cubicBezTo>
                        <a:pt x="37" y="75"/>
                        <a:pt x="36" y="72"/>
                        <a:pt x="40" y="70"/>
                      </a:cubicBezTo>
                      <a:cubicBezTo>
                        <a:pt x="43" y="68"/>
                        <a:pt x="43" y="69"/>
                        <a:pt x="44" y="70"/>
                      </a:cubicBezTo>
                      <a:cubicBezTo>
                        <a:pt x="45" y="71"/>
                        <a:pt x="47" y="71"/>
                        <a:pt x="49" y="71"/>
                      </a:cubicBezTo>
                      <a:cubicBezTo>
                        <a:pt x="50" y="69"/>
                        <a:pt x="50" y="69"/>
                        <a:pt x="52" y="69"/>
                      </a:cubicBezTo>
                      <a:cubicBezTo>
                        <a:pt x="56" y="69"/>
                        <a:pt x="51" y="68"/>
                        <a:pt x="56" y="66"/>
                      </a:cubicBezTo>
                      <a:cubicBezTo>
                        <a:pt x="62" y="63"/>
                        <a:pt x="62" y="68"/>
                        <a:pt x="66" y="63"/>
                      </a:cubicBezTo>
                      <a:cubicBezTo>
                        <a:pt x="70" y="58"/>
                        <a:pt x="72" y="55"/>
                        <a:pt x="76" y="50"/>
                      </a:cubicBezTo>
                      <a:cubicBezTo>
                        <a:pt x="81" y="45"/>
                        <a:pt x="81" y="45"/>
                        <a:pt x="79" y="45"/>
                      </a:cubicBezTo>
                      <a:cubicBezTo>
                        <a:pt x="78" y="45"/>
                        <a:pt x="76" y="46"/>
                        <a:pt x="69" y="43"/>
                      </a:cubicBezTo>
                      <a:cubicBezTo>
                        <a:pt x="62" y="40"/>
                        <a:pt x="61" y="41"/>
                        <a:pt x="59" y="38"/>
                      </a:cubicBezTo>
                      <a:cubicBezTo>
                        <a:pt x="57" y="36"/>
                        <a:pt x="56" y="37"/>
                        <a:pt x="56" y="35"/>
                      </a:cubicBezTo>
                      <a:cubicBezTo>
                        <a:pt x="55" y="33"/>
                        <a:pt x="55" y="34"/>
                        <a:pt x="54" y="32"/>
                      </a:cubicBezTo>
                      <a:cubicBezTo>
                        <a:pt x="53" y="29"/>
                        <a:pt x="52" y="29"/>
                        <a:pt x="54" y="27"/>
                      </a:cubicBezTo>
                      <a:cubicBezTo>
                        <a:pt x="53" y="24"/>
                        <a:pt x="50" y="28"/>
                        <a:pt x="48" y="26"/>
                      </a:cubicBezTo>
                      <a:cubicBezTo>
                        <a:pt x="48" y="20"/>
                        <a:pt x="49" y="23"/>
                        <a:pt x="51" y="17"/>
                      </a:cubicBezTo>
                      <a:cubicBezTo>
                        <a:pt x="48" y="15"/>
                        <a:pt x="49" y="13"/>
                        <a:pt x="47" y="11"/>
                      </a:cubicBezTo>
                      <a:cubicBezTo>
                        <a:pt x="45" y="10"/>
                        <a:pt x="44" y="6"/>
                        <a:pt x="42" y="6"/>
                      </a:cubicBezTo>
                      <a:cubicBezTo>
                        <a:pt x="41" y="5"/>
                        <a:pt x="40" y="4"/>
                        <a:pt x="37" y="4"/>
                      </a:cubicBezTo>
                      <a:cubicBezTo>
                        <a:pt x="34" y="3"/>
                        <a:pt x="35" y="5"/>
                        <a:pt x="34" y="4"/>
                      </a:cubicBezTo>
                      <a:cubicBezTo>
                        <a:pt x="33" y="2"/>
                        <a:pt x="33" y="8"/>
                        <a:pt x="29" y="2"/>
                      </a:cubicBezTo>
                      <a:cubicBezTo>
                        <a:pt x="27" y="0"/>
                        <a:pt x="27" y="8"/>
                        <a:pt x="25" y="5"/>
                      </a:cubicBezTo>
                      <a:cubicBezTo>
                        <a:pt x="24" y="2"/>
                        <a:pt x="25" y="7"/>
                        <a:pt x="21" y="5"/>
                      </a:cubicBezTo>
                      <a:cubicBezTo>
                        <a:pt x="20" y="11"/>
                        <a:pt x="18" y="12"/>
                        <a:pt x="19" y="15"/>
                      </a:cubicBezTo>
                      <a:cubicBezTo>
                        <a:pt x="15" y="15"/>
                        <a:pt x="16" y="19"/>
                        <a:pt x="14" y="20"/>
                      </a:cubicBezTo>
                      <a:cubicBezTo>
                        <a:pt x="12" y="22"/>
                        <a:pt x="13" y="27"/>
                        <a:pt x="12" y="28"/>
                      </a:cubicBezTo>
                      <a:cubicBezTo>
                        <a:pt x="11" y="29"/>
                        <a:pt x="11" y="25"/>
                        <a:pt x="9" y="28"/>
                      </a:cubicBezTo>
                      <a:cubicBezTo>
                        <a:pt x="8" y="31"/>
                        <a:pt x="10" y="30"/>
                        <a:pt x="9" y="33"/>
                      </a:cubicBezTo>
                      <a:cubicBezTo>
                        <a:pt x="7" y="37"/>
                        <a:pt x="10" y="44"/>
                        <a:pt x="6" y="43"/>
                      </a:cubicBezTo>
                      <a:cubicBezTo>
                        <a:pt x="1" y="41"/>
                        <a:pt x="4" y="44"/>
                        <a:pt x="3" y="45"/>
                      </a:cubicBezTo>
                      <a:cubicBezTo>
                        <a:pt x="0" y="47"/>
                        <a:pt x="6" y="46"/>
                        <a:pt x="8" y="50"/>
                      </a:cubicBezTo>
                      <a:cubicBezTo>
                        <a:pt x="10" y="53"/>
                        <a:pt x="11" y="51"/>
                        <a:pt x="12" y="56"/>
                      </a:cubicBezTo>
                      <a:cubicBezTo>
                        <a:pt x="13" y="61"/>
                        <a:pt x="13" y="61"/>
                        <a:pt x="16" y="62"/>
                      </a:cubicBezTo>
                      <a:cubicBezTo>
                        <a:pt x="18" y="62"/>
                        <a:pt x="16" y="63"/>
                        <a:pt x="17" y="6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4" name="Freeform 20168">
                  <a:extLst>
                    <a:ext uri="{FF2B5EF4-FFF2-40B4-BE49-F238E27FC236}">
                      <a16:creationId xmlns:a16="http://schemas.microsoft.com/office/drawing/2014/main" id="{B4425D6F-3CF6-F30A-C528-A85A93550303}"/>
                    </a:ext>
                  </a:extLst>
                </p:cNvPr>
                <p:cNvSpPr>
                  <a:spLocks/>
                </p:cNvSpPr>
                <p:nvPr/>
              </p:nvSpPr>
              <p:spPr bwMode="auto">
                <a:xfrm>
                  <a:off x="6512695" y="3755956"/>
                  <a:ext cx="193244" cy="198255"/>
                </a:xfrm>
                <a:custGeom>
                  <a:avLst/>
                  <a:gdLst/>
                  <a:ahLst/>
                  <a:cxnLst>
                    <a:cxn ang="0">
                      <a:pos x="2" y="24"/>
                    </a:cxn>
                    <a:cxn ang="0">
                      <a:pos x="6" y="24"/>
                    </a:cxn>
                    <a:cxn ang="0">
                      <a:pos x="10" y="21"/>
                    </a:cxn>
                    <a:cxn ang="0">
                      <a:pos x="15" y="23"/>
                    </a:cxn>
                    <a:cxn ang="0">
                      <a:pos x="18" y="23"/>
                    </a:cxn>
                    <a:cxn ang="0">
                      <a:pos x="23" y="25"/>
                    </a:cxn>
                    <a:cxn ang="0">
                      <a:pos x="28" y="30"/>
                    </a:cxn>
                    <a:cxn ang="0">
                      <a:pos x="32" y="36"/>
                    </a:cxn>
                    <a:cxn ang="0">
                      <a:pos x="36" y="34"/>
                    </a:cxn>
                    <a:cxn ang="0">
                      <a:pos x="33" y="32"/>
                    </a:cxn>
                    <a:cxn ang="0">
                      <a:pos x="32" y="30"/>
                    </a:cxn>
                    <a:cxn ang="0">
                      <a:pos x="30" y="28"/>
                    </a:cxn>
                    <a:cxn ang="0">
                      <a:pos x="27" y="24"/>
                    </a:cxn>
                    <a:cxn ang="0">
                      <a:pos x="23" y="21"/>
                    </a:cxn>
                    <a:cxn ang="0">
                      <a:pos x="20" y="18"/>
                    </a:cxn>
                    <a:cxn ang="0">
                      <a:pos x="18" y="20"/>
                    </a:cxn>
                    <a:cxn ang="0">
                      <a:pos x="16" y="15"/>
                    </a:cxn>
                    <a:cxn ang="0">
                      <a:pos x="12" y="0"/>
                    </a:cxn>
                    <a:cxn ang="0">
                      <a:pos x="7" y="5"/>
                    </a:cxn>
                    <a:cxn ang="0">
                      <a:pos x="4" y="8"/>
                    </a:cxn>
                    <a:cxn ang="0">
                      <a:pos x="1" y="19"/>
                    </a:cxn>
                    <a:cxn ang="0">
                      <a:pos x="2" y="24"/>
                    </a:cxn>
                  </a:cxnLst>
                  <a:rect l="0" t="0" r="r" b="b"/>
                  <a:pathLst>
                    <a:path w="36" h="38">
                      <a:moveTo>
                        <a:pt x="2" y="24"/>
                      </a:moveTo>
                      <a:cubicBezTo>
                        <a:pt x="6" y="26"/>
                        <a:pt x="5" y="21"/>
                        <a:pt x="6" y="24"/>
                      </a:cubicBezTo>
                      <a:cubicBezTo>
                        <a:pt x="8" y="27"/>
                        <a:pt x="8" y="19"/>
                        <a:pt x="10" y="21"/>
                      </a:cubicBezTo>
                      <a:cubicBezTo>
                        <a:pt x="14" y="27"/>
                        <a:pt x="14" y="21"/>
                        <a:pt x="15" y="23"/>
                      </a:cubicBezTo>
                      <a:cubicBezTo>
                        <a:pt x="16" y="24"/>
                        <a:pt x="15" y="22"/>
                        <a:pt x="18" y="23"/>
                      </a:cubicBezTo>
                      <a:cubicBezTo>
                        <a:pt x="21" y="23"/>
                        <a:pt x="22" y="24"/>
                        <a:pt x="23" y="25"/>
                      </a:cubicBezTo>
                      <a:cubicBezTo>
                        <a:pt x="25" y="25"/>
                        <a:pt x="26" y="29"/>
                        <a:pt x="28" y="30"/>
                      </a:cubicBezTo>
                      <a:cubicBezTo>
                        <a:pt x="30" y="32"/>
                        <a:pt x="29" y="34"/>
                        <a:pt x="32" y="36"/>
                      </a:cubicBezTo>
                      <a:cubicBezTo>
                        <a:pt x="33" y="35"/>
                        <a:pt x="33" y="38"/>
                        <a:pt x="36" y="34"/>
                      </a:cubicBezTo>
                      <a:cubicBezTo>
                        <a:pt x="35" y="33"/>
                        <a:pt x="34" y="34"/>
                        <a:pt x="33" y="32"/>
                      </a:cubicBezTo>
                      <a:cubicBezTo>
                        <a:pt x="33" y="31"/>
                        <a:pt x="33" y="32"/>
                        <a:pt x="32" y="30"/>
                      </a:cubicBezTo>
                      <a:cubicBezTo>
                        <a:pt x="30" y="26"/>
                        <a:pt x="31" y="30"/>
                        <a:pt x="30" y="28"/>
                      </a:cubicBezTo>
                      <a:cubicBezTo>
                        <a:pt x="29" y="25"/>
                        <a:pt x="29" y="29"/>
                        <a:pt x="27" y="24"/>
                      </a:cubicBezTo>
                      <a:cubicBezTo>
                        <a:pt x="24" y="20"/>
                        <a:pt x="25" y="24"/>
                        <a:pt x="23" y="21"/>
                      </a:cubicBezTo>
                      <a:cubicBezTo>
                        <a:pt x="22" y="18"/>
                        <a:pt x="22" y="23"/>
                        <a:pt x="20" y="18"/>
                      </a:cubicBezTo>
                      <a:cubicBezTo>
                        <a:pt x="18" y="14"/>
                        <a:pt x="19" y="20"/>
                        <a:pt x="18" y="20"/>
                      </a:cubicBezTo>
                      <a:cubicBezTo>
                        <a:pt x="18" y="19"/>
                        <a:pt x="18" y="18"/>
                        <a:pt x="16" y="15"/>
                      </a:cubicBezTo>
                      <a:cubicBezTo>
                        <a:pt x="15" y="12"/>
                        <a:pt x="15" y="5"/>
                        <a:pt x="12" y="0"/>
                      </a:cubicBezTo>
                      <a:cubicBezTo>
                        <a:pt x="10" y="6"/>
                        <a:pt x="8" y="3"/>
                        <a:pt x="7" y="5"/>
                      </a:cubicBezTo>
                      <a:cubicBezTo>
                        <a:pt x="5" y="9"/>
                        <a:pt x="3" y="4"/>
                        <a:pt x="4" y="8"/>
                      </a:cubicBezTo>
                      <a:cubicBezTo>
                        <a:pt x="4" y="14"/>
                        <a:pt x="2" y="17"/>
                        <a:pt x="1" y="19"/>
                      </a:cubicBezTo>
                      <a:cubicBezTo>
                        <a:pt x="0" y="20"/>
                        <a:pt x="2" y="22"/>
                        <a:pt x="2" y="2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5" name="Freeform 20169">
                  <a:extLst>
                    <a:ext uri="{FF2B5EF4-FFF2-40B4-BE49-F238E27FC236}">
                      <a16:creationId xmlns:a16="http://schemas.microsoft.com/office/drawing/2014/main" id="{FE7005C5-CA7C-DB11-51BB-1F09E1E01942}"/>
                    </a:ext>
                  </a:extLst>
                </p:cNvPr>
                <p:cNvSpPr>
                  <a:spLocks/>
                </p:cNvSpPr>
                <p:nvPr/>
              </p:nvSpPr>
              <p:spPr bwMode="auto">
                <a:xfrm>
                  <a:off x="6669558" y="3934385"/>
                  <a:ext cx="47742" cy="68290"/>
                </a:xfrm>
                <a:custGeom>
                  <a:avLst/>
                  <a:gdLst/>
                  <a:ahLst/>
                  <a:cxnLst>
                    <a:cxn ang="0">
                      <a:pos x="6" y="12"/>
                    </a:cxn>
                    <a:cxn ang="0">
                      <a:pos x="0" y="11"/>
                    </a:cxn>
                    <a:cxn ang="0">
                      <a:pos x="3" y="2"/>
                    </a:cxn>
                    <a:cxn ang="0">
                      <a:pos x="7" y="0"/>
                    </a:cxn>
                    <a:cxn ang="0">
                      <a:pos x="7" y="6"/>
                    </a:cxn>
                    <a:cxn ang="0">
                      <a:pos x="8" y="8"/>
                    </a:cxn>
                    <a:cxn ang="0">
                      <a:pos x="6" y="12"/>
                    </a:cxn>
                  </a:cxnLst>
                  <a:rect l="0" t="0" r="r" b="b"/>
                  <a:pathLst>
                    <a:path w="9" h="13">
                      <a:moveTo>
                        <a:pt x="6" y="12"/>
                      </a:moveTo>
                      <a:cubicBezTo>
                        <a:pt x="5" y="9"/>
                        <a:pt x="2" y="13"/>
                        <a:pt x="0" y="11"/>
                      </a:cubicBezTo>
                      <a:cubicBezTo>
                        <a:pt x="0" y="5"/>
                        <a:pt x="1" y="8"/>
                        <a:pt x="3" y="2"/>
                      </a:cubicBezTo>
                      <a:cubicBezTo>
                        <a:pt x="4" y="1"/>
                        <a:pt x="4" y="4"/>
                        <a:pt x="7" y="0"/>
                      </a:cubicBezTo>
                      <a:cubicBezTo>
                        <a:pt x="8" y="3"/>
                        <a:pt x="9" y="4"/>
                        <a:pt x="7" y="6"/>
                      </a:cubicBezTo>
                      <a:cubicBezTo>
                        <a:pt x="2" y="9"/>
                        <a:pt x="6" y="7"/>
                        <a:pt x="8" y="8"/>
                      </a:cubicBezTo>
                      <a:lnTo>
                        <a:pt x="6" y="12"/>
                      </a:ln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6" name="Freeform 20170">
                  <a:extLst>
                    <a:ext uri="{FF2B5EF4-FFF2-40B4-BE49-F238E27FC236}">
                      <a16:creationId xmlns:a16="http://schemas.microsoft.com/office/drawing/2014/main" id="{7B972945-BC22-C61C-45AD-C6337D3C2E9B}"/>
                    </a:ext>
                  </a:extLst>
                </p:cNvPr>
                <p:cNvSpPr>
                  <a:spLocks/>
                </p:cNvSpPr>
                <p:nvPr/>
              </p:nvSpPr>
              <p:spPr bwMode="auto">
                <a:xfrm>
                  <a:off x="5839744" y="4167889"/>
                  <a:ext cx="543356" cy="647638"/>
                </a:xfrm>
                <a:custGeom>
                  <a:avLst/>
                  <a:gdLst/>
                  <a:ahLst/>
                  <a:cxnLst>
                    <a:cxn ang="0">
                      <a:pos x="90" y="73"/>
                    </a:cxn>
                    <a:cxn ang="0">
                      <a:pos x="97" y="87"/>
                    </a:cxn>
                    <a:cxn ang="0">
                      <a:pos x="85" y="95"/>
                    </a:cxn>
                    <a:cxn ang="0">
                      <a:pos x="84" y="109"/>
                    </a:cxn>
                    <a:cxn ang="0">
                      <a:pos x="92" y="116"/>
                    </a:cxn>
                    <a:cxn ang="0">
                      <a:pos x="86" y="117"/>
                    </a:cxn>
                    <a:cxn ang="0">
                      <a:pos x="78" y="110"/>
                    </a:cxn>
                    <a:cxn ang="0">
                      <a:pos x="70" y="110"/>
                    </a:cxn>
                    <a:cxn ang="0">
                      <a:pos x="61" y="104"/>
                    </a:cxn>
                    <a:cxn ang="0">
                      <a:pos x="55" y="105"/>
                    </a:cxn>
                    <a:cxn ang="0">
                      <a:pos x="51" y="98"/>
                    </a:cxn>
                    <a:cxn ang="0">
                      <a:pos x="50" y="82"/>
                    </a:cxn>
                    <a:cxn ang="0">
                      <a:pos x="42" y="79"/>
                    </a:cxn>
                    <a:cxn ang="0">
                      <a:pos x="37" y="85"/>
                    </a:cxn>
                    <a:cxn ang="0">
                      <a:pos x="27" y="85"/>
                    </a:cxn>
                    <a:cxn ang="0">
                      <a:pos x="23" y="75"/>
                    </a:cxn>
                    <a:cxn ang="0">
                      <a:pos x="5" y="72"/>
                    </a:cxn>
                    <a:cxn ang="0">
                      <a:pos x="0" y="72"/>
                    </a:cxn>
                    <a:cxn ang="0">
                      <a:pos x="5" y="65"/>
                    </a:cxn>
                    <a:cxn ang="0">
                      <a:pos x="12" y="66"/>
                    </a:cxn>
                    <a:cxn ang="0">
                      <a:pos x="21" y="55"/>
                    </a:cxn>
                    <a:cxn ang="0">
                      <a:pos x="30" y="34"/>
                    </a:cxn>
                    <a:cxn ang="0">
                      <a:pos x="31" y="19"/>
                    </a:cxn>
                    <a:cxn ang="0">
                      <a:pos x="34" y="8"/>
                    </a:cxn>
                    <a:cxn ang="0">
                      <a:pos x="44" y="8"/>
                    </a:cxn>
                    <a:cxn ang="0">
                      <a:pos x="61" y="5"/>
                    </a:cxn>
                    <a:cxn ang="0">
                      <a:pos x="76" y="4"/>
                    </a:cxn>
                    <a:cxn ang="0">
                      <a:pos x="85" y="8"/>
                    </a:cxn>
                    <a:cxn ang="0">
                      <a:pos x="93" y="9"/>
                    </a:cxn>
                    <a:cxn ang="0">
                      <a:pos x="98" y="21"/>
                    </a:cxn>
                    <a:cxn ang="0">
                      <a:pos x="91" y="44"/>
                    </a:cxn>
                    <a:cxn ang="0">
                      <a:pos x="87" y="53"/>
                    </a:cxn>
                    <a:cxn ang="0">
                      <a:pos x="90" y="64"/>
                    </a:cxn>
                  </a:cxnLst>
                  <a:rect l="0" t="0" r="r" b="b"/>
                  <a:pathLst>
                    <a:path w="101" h="124">
                      <a:moveTo>
                        <a:pt x="90" y="64"/>
                      </a:moveTo>
                      <a:cubicBezTo>
                        <a:pt x="89" y="68"/>
                        <a:pt x="91" y="70"/>
                        <a:pt x="90" y="73"/>
                      </a:cubicBezTo>
                      <a:cubicBezTo>
                        <a:pt x="89" y="76"/>
                        <a:pt x="94" y="80"/>
                        <a:pt x="95" y="82"/>
                      </a:cubicBezTo>
                      <a:cubicBezTo>
                        <a:pt x="95" y="85"/>
                        <a:pt x="96" y="86"/>
                        <a:pt x="97" y="87"/>
                      </a:cubicBezTo>
                      <a:cubicBezTo>
                        <a:pt x="93" y="88"/>
                        <a:pt x="87" y="87"/>
                        <a:pt x="87" y="90"/>
                      </a:cubicBezTo>
                      <a:cubicBezTo>
                        <a:pt x="87" y="94"/>
                        <a:pt x="83" y="93"/>
                        <a:pt x="85" y="95"/>
                      </a:cubicBezTo>
                      <a:cubicBezTo>
                        <a:pt x="88" y="99"/>
                        <a:pt x="84" y="98"/>
                        <a:pt x="85" y="101"/>
                      </a:cubicBezTo>
                      <a:cubicBezTo>
                        <a:pt x="87" y="103"/>
                        <a:pt x="83" y="107"/>
                        <a:pt x="84" y="109"/>
                      </a:cubicBezTo>
                      <a:cubicBezTo>
                        <a:pt x="85" y="111"/>
                        <a:pt x="86" y="113"/>
                        <a:pt x="88" y="114"/>
                      </a:cubicBezTo>
                      <a:cubicBezTo>
                        <a:pt x="91" y="115"/>
                        <a:pt x="92" y="108"/>
                        <a:pt x="92" y="116"/>
                      </a:cubicBezTo>
                      <a:cubicBezTo>
                        <a:pt x="91" y="124"/>
                        <a:pt x="91" y="118"/>
                        <a:pt x="90" y="119"/>
                      </a:cubicBezTo>
                      <a:cubicBezTo>
                        <a:pt x="88" y="121"/>
                        <a:pt x="88" y="121"/>
                        <a:pt x="86" y="117"/>
                      </a:cubicBezTo>
                      <a:cubicBezTo>
                        <a:pt x="84" y="114"/>
                        <a:pt x="83" y="113"/>
                        <a:pt x="81" y="113"/>
                      </a:cubicBezTo>
                      <a:cubicBezTo>
                        <a:pt x="80" y="113"/>
                        <a:pt x="79" y="111"/>
                        <a:pt x="78" y="110"/>
                      </a:cubicBezTo>
                      <a:cubicBezTo>
                        <a:pt x="78" y="108"/>
                        <a:pt x="77" y="107"/>
                        <a:pt x="77" y="110"/>
                      </a:cubicBezTo>
                      <a:cubicBezTo>
                        <a:pt x="76" y="112"/>
                        <a:pt x="75" y="111"/>
                        <a:pt x="70" y="110"/>
                      </a:cubicBezTo>
                      <a:cubicBezTo>
                        <a:pt x="66" y="109"/>
                        <a:pt x="71" y="104"/>
                        <a:pt x="66" y="107"/>
                      </a:cubicBezTo>
                      <a:cubicBezTo>
                        <a:pt x="62" y="109"/>
                        <a:pt x="66" y="104"/>
                        <a:pt x="61" y="104"/>
                      </a:cubicBezTo>
                      <a:cubicBezTo>
                        <a:pt x="61" y="105"/>
                        <a:pt x="61" y="105"/>
                        <a:pt x="59" y="105"/>
                      </a:cubicBezTo>
                      <a:cubicBezTo>
                        <a:pt x="58" y="104"/>
                        <a:pt x="57" y="106"/>
                        <a:pt x="55" y="105"/>
                      </a:cubicBezTo>
                      <a:cubicBezTo>
                        <a:pt x="53" y="105"/>
                        <a:pt x="54" y="107"/>
                        <a:pt x="52" y="107"/>
                      </a:cubicBezTo>
                      <a:cubicBezTo>
                        <a:pt x="50" y="106"/>
                        <a:pt x="54" y="102"/>
                        <a:pt x="51" y="98"/>
                      </a:cubicBezTo>
                      <a:cubicBezTo>
                        <a:pt x="48" y="94"/>
                        <a:pt x="51" y="90"/>
                        <a:pt x="50" y="87"/>
                      </a:cubicBezTo>
                      <a:cubicBezTo>
                        <a:pt x="49" y="84"/>
                        <a:pt x="50" y="84"/>
                        <a:pt x="50" y="82"/>
                      </a:cubicBezTo>
                      <a:cubicBezTo>
                        <a:pt x="50" y="80"/>
                        <a:pt x="42" y="83"/>
                        <a:pt x="44" y="80"/>
                      </a:cubicBezTo>
                      <a:cubicBezTo>
                        <a:pt x="44" y="79"/>
                        <a:pt x="43" y="78"/>
                        <a:pt x="42" y="79"/>
                      </a:cubicBezTo>
                      <a:cubicBezTo>
                        <a:pt x="41" y="80"/>
                        <a:pt x="38" y="78"/>
                        <a:pt x="38" y="81"/>
                      </a:cubicBezTo>
                      <a:cubicBezTo>
                        <a:pt x="38" y="84"/>
                        <a:pt x="37" y="82"/>
                        <a:pt x="37" y="85"/>
                      </a:cubicBezTo>
                      <a:cubicBezTo>
                        <a:pt x="38" y="87"/>
                        <a:pt x="35" y="86"/>
                        <a:pt x="34" y="86"/>
                      </a:cubicBezTo>
                      <a:cubicBezTo>
                        <a:pt x="33" y="85"/>
                        <a:pt x="28" y="88"/>
                        <a:pt x="27" y="85"/>
                      </a:cubicBezTo>
                      <a:cubicBezTo>
                        <a:pt x="26" y="82"/>
                        <a:pt x="25" y="83"/>
                        <a:pt x="25" y="80"/>
                      </a:cubicBezTo>
                      <a:cubicBezTo>
                        <a:pt x="25" y="78"/>
                        <a:pt x="24" y="78"/>
                        <a:pt x="23" y="75"/>
                      </a:cubicBezTo>
                      <a:cubicBezTo>
                        <a:pt x="23" y="72"/>
                        <a:pt x="23" y="72"/>
                        <a:pt x="16" y="73"/>
                      </a:cubicBezTo>
                      <a:cubicBezTo>
                        <a:pt x="8" y="73"/>
                        <a:pt x="9" y="72"/>
                        <a:pt x="5" y="72"/>
                      </a:cubicBezTo>
                      <a:cubicBezTo>
                        <a:pt x="4" y="72"/>
                        <a:pt x="4" y="72"/>
                        <a:pt x="2" y="72"/>
                      </a:cubicBezTo>
                      <a:cubicBezTo>
                        <a:pt x="1" y="73"/>
                        <a:pt x="1" y="73"/>
                        <a:pt x="0" y="72"/>
                      </a:cubicBezTo>
                      <a:cubicBezTo>
                        <a:pt x="3" y="72"/>
                        <a:pt x="1" y="68"/>
                        <a:pt x="2" y="66"/>
                      </a:cubicBezTo>
                      <a:cubicBezTo>
                        <a:pt x="4" y="65"/>
                        <a:pt x="4" y="65"/>
                        <a:pt x="5" y="65"/>
                      </a:cubicBezTo>
                      <a:cubicBezTo>
                        <a:pt x="7" y="68"/>
                        <a:pt x="9" y="62"/>
                        <a:pt x="11" y="63"/>
                      </a:cubicBezTo>
                      <a:cubicBezTo>
                        <a:pt x="13" y="64"/>
                        <a:pt x="10" y="66"/>
                        <a:pt x="12" y="66"/>
                      </a:cubicBezTo>
                      <a:cubicBezTo>
                        <a:pt x="15" y="67"/>
                        <a:pt x="17" y="61"/>
                        <a:pt x="18" y="61"/>
                      </a:cubicBezTo>
                      <a:cubicBezTo>
                        <a:pt x="20" y="61"/>
                        <a:pt x="22" y="57"/>
                        <a:pt x="21" y="55"/>
                      </a:cubicBezTo>
                      <a:cubicBezTo>
                        <a:pt x="19" y="51"/>
                        <a:pt x="24" y="43"/>
                        <a:pt x="27" y="42"/>
                      </a:cubicBezTo>
                      <a:cubicBezTo>
                        <a:pt x="30" y="40"/>
                        <a:pt x="28" y="38"/>
                        <a:pt x="30" y="34"/>
                      </a:cubicBezTo>
                      <a:cubicBezTo>
                        <a:pt x="31" y="31"/>
                        <a:pt x="29" y="32"/>
                        <a:pt x="30" y="27"/>
                      </a:cubicBezTo>
                      <a:cubicBezTo>
                        <a:pt x="31" y="22"/>
                        <a:pt x="29" y="23"/>
                        <a:pt x="31" y="19"/>
                      </a:cubicBezTo>
                      <a:cubicBezTo>
                        <a:pt x="34" y="16"/>
                        <a:pt x="34" y="15"/>
                        <a:pt x="34" y="14"/>
                      </a:cubicBezTo>
                      <a:cubicBezTo>
                        <a:pt x="33" y="11"/>
                        <a:pt x="32" y="9"/>
                        <a:pt x="34" y="8"/>
                      </a:cubicBezTo>
                      <a:cubicBezTo>
                        <a:pt x="35" y="7"/>
                        <a:pt x="35" y="2"/>
                        <a:pt x="40" y="4"/>
                      </a:cubicBezTo>
                      <a:cubicBezTo>
                        <a:pt x="44" y="6"/>
                        <a:pt x="42" y="8"/>
                        <a:pt x="44" y="8"/>
                      </a:cubicBezTo>
                      <a:cubicBezTo>
                        <a:pt x="50" y="8"/>
                        <a:pt x="53" y="12"/>
                        <a:pt x="55" y="7"/>
                      </a:cubicBezTo>
                      <a:cubicBezTo>
                        <a:pt x="57" y="2"/>
                        <a:pt x="55" y="9"/>
                        <a:pt x="61" y="5"/>
                      </a:cubicBezTo>
                      <a:cubicBezTo>
                        <a:pt x="66" y="2"/>
                        <a:pt x="66" y="6"/>
                        <a:pt x="68" y="3"/>
                      </a:cubicBezTo>
                      <a:cubicBezTo>
                        <a:pt x="70" y="0"/>
                        <a:pt x="75" y="6"/>
                        <a:pt x="76" y="4"/>
                      </a:cubicBezTo>
                      <a:cubicBezTo>
                        <a:pt x="78" y="2"/>
                        <a:pt x="78" y="4"/>
                        <a:pt x="80" y="4"/>
                      </a:cubicBezTo>
                      <a:cubicBezTo>
                        <a:pt x="82" y="7"/>
                        <a:pt x="84" y="10"/>
                        <a:pt x="85" y="8"/>
                      </a:cubicBezTo>
                      <a:cubicBezTo>
                        <a:pt x="87" y="6"/>
                        <a:pt x="88" y="10"/>
                        <a:pt x="89" y="7"/>
                      </a:cubicBezTo>
                      <a:cubicBezTo>
                        <a:pt x="91" y="5"/>
                        <a:pt x="92" y="6"/>
                        <a:pt x="93" y="9"/>
                      </a:cubicBezTo>
                      <a:cubicBezTo>
                        <a:pt x="95" y="12"/>
                        <a:pt x="95" y="10"/>
                        <a:pt x="97" y="14"/>
                      </a:cubicBezTo>
                      <a:cubicBezTo>
                        <a:pt x="97" y="19"/>
                        <a:pt x="95" y="20"/>
                        <a:pt x="98" y="21"/>
                      </a:cubicBezTo>
                      <a:cubicBezTo>
                        <a:pt x="101" y="23"/>
                        <a:pt x="97" y="25"/>
                        <a:pt x="94" y="28"/>
                      </a:cubicBezTo>
                      <a:cubicBezTo>
                        <a:pt x="91" y="31"/>
                        <a:pt x="91" y="38"/>
                        <a:pt x="91" y="44"/>
                      </a:cubicBezTo>
                      <a:cubicBezTo>
                        <a:pt x="85" y="48"/>
                        <a:pt x="90" y="48"/>
                        <a:pt x="88" y="50"/>
                      </a:cubicBezTo>
                      <a:cubicBezTo>
                        <a:pt x="86" y="51"/>
                        <a:pt x="87" y="51"/>
                        <a:pt x="87" y="53"/>
                      </a:cubicBezTo>
                      <a:cubicBezTo>
                        <a:pt x="88" y="55"/>
                        <a:pt x="89" y="55"/>
                        <a:pt x="88" y="58"/>
                      </a:cubicBezTo>
                      <a:cubicBezTo>
                        <a:pt x="88" y="61"/>
                        <a:pt x="90" y="62"/>
                        <a:pt x="90" y="6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7" name="Freeform 20171">
                  <a:extLst>
                    <a:ext uri="{FF2B5EF4-FFF2-40B4-BE49-F238E27FC236}">
                      <a16:creationId xmlns:a16="http://schemas.microsoft.com/office/drawing/2014/main" id="{7A73545D-AD11-5B93-2444-BAFC45D29E2F}"/>
                    </a:ext>
                  </a:extLst>
                </p:cNvPr>
                <p:cNvSpPr>
                  <a:spLocks/>
                </p:cNvSpPr>
                <p:nvPr/>
              </p:nvSpPr>
              <p:spPr bwMode="auto">
                <a:xfrm>
                  <a:off x="6442214" y="4189916"/>
                  <a:ext cx="231893" cy="317209"/>
                </a:xfrm>
                <a:custGeom>
                  <a:avLst/>
                  <a:gdLst/>
                  <a:ahLst/>
                  <a:cxnLst>
                    <a:cxn ang="0">
                      <a:pos x="1" y="5"/>
                    </a:cxn>
                    <a:cxn ang="0">
                      <a:pos x="5" y="14"/>
                    </a:cxn>
                    <a:cxn ang="0">
                      <a:pos x="4" y="26"/>
                    </a:cxn>
                    <a:cxn ang="0">
                      <a:pos x="1" y="38"/>
                    </a:cxn>
                    <a:cxn ang="0">
                      <a:pos x="19" y="50"/>
                    </a:cxn>
                    <a:cxn ang="0">
                      <a:pos x="21" y="55"/>
                    </a:cxn>
                    <a:cxn ang="0">
                      <a:pos x="29" y="61"/>
                    </a:cxn>
                    <a:cxn ang="0">
                      <a:pos x="32" y="55"/>
                    </a:cxn>
                    <a:cxn ang="0">
                      <a:pos x="34" y="50"/>
                    </a:cxn>
                    <a:cxn ang="0">
                      <a:pos x="37" y="45"/>
                    </a:cxn>
                    <a:cxn ang="0">
                      <a:pos x="41" y="42"/>
                    </a:cxn>
                    <a:cxn ang="0">
                      <a:pos x="38" y="36"/>
                    </a:cxn>
                    <a:cxn ang="0">
                      <a:pos x="38" y="14"/>
                    </a:cxn>
                    <a:cxn ang="0">
                      <a:pos x="43" y="7"/>
                    </a:cxn>
                    <a:cxn ang="0">
                      <a:pos x="38" y="6"/>
                    </a:cxn>
                    <a:cxn ang="0">
                      <a:pos x="34" y="6"/>
                    </a:cxn>
                    <a:cxn ang="0">
                      <a:pos x="29" y="10"/>
                    </a:cxn>
                    <a:cxn ang="0">
                      <a:pos x="26" y="9"/>
                    </a:cxn>
                    <a:cxn ang="0">
                      <a:pos x="19" y="6"/>
                    </a:cxn>
                    <a:cxn ang="0">
                      <a:pos x="11" y="3"/>
                    </a:cxn>
                    <a:cxn ang="0">
                      <a:pos x="9" y="1"/>
                    </a:cxn>
                    <a:cxn ang="0">
                      <a:pos x="5" y="1"/>
                    </a:cxn>
                    <a:cxn ang="0">
                      <a:pos x="1" y="5"/>
                    </a:cxn>
                  </a:cxnLst>
                  <a:rect l="0" t="0" r="r" b="b"/>
                  <a:pathLst>
                    <a:path w="43" h="61">
                      <a:moveTo>
                        <a:pt x="1" y="5"/>
                      </a:moveTo>
                      <a:cubicBezTo>
                        <a:pt x="5" y="10"/>
                        <a:pt x="3" y="11"/>
                        <a:pt x="5" y="14"/>
                      </a:cubicBezTo>
                      <a:cubicBezTo>
                        <a:pt x="7" y="17"/>
                        <a:pt x="7" y="22"/>
                        <a:pt x="4" y="26"/>
                      </a:cubicBezTo>
                      <a:cubicBezTo>
                        <a:pt x="0" y="30"/>
                        <a:pt x="2" y="33"/>
                        <a:pt x="1" y="38"/>
                      </a:cubicBezTo>
                      <a:cubicBezTo>
                        <a:pt x="12" y="45"/>
                        <a:pt x="16" y="48"/>
                        <a:pt x="19" y="50"/>
                      </a:cubicBezTo>
                      <a:cubicBezTo>
                        <a:pt x="23" y="52"/>
                        <a:pt x="19" y="52"/>
                        <a:pt x="21" y="55"/>
                      </a:cubicBezTo>
                      <a:cubicBezTo>
                        <a:pt x="24" y="57"/>
                        <a:pt x="28" y="61"/>
                        <a:pt x="29" y="61"/>
                      </a:cubicBezTo>
                      <a:cubicBezTo>
                        <a:pt x="31" y="58"/>
                        <a:pt x="32" y="58"/>
                        <a:pt x="32" y="55"/>
                      </a:cubicBezTo>
                      <a:cubicBezTo>
                        <a:pt x="32" y="51"/>
                        <a:pt x="34" y="55"/>
                        <a:pt x="34" y="50"/>
                      </a:cubicBezTo>
                      <a:cubicBezTo>
                        <a:pt x="33" y="46"/>
                        <a:pt x="38" y="48"/>
                        <a:pt x="37" y="45"/>
                      </a:cubicBezTo>
                      <a:cubicBezTo>
                        <a:pt x="37" y="43"/>
                        <a:pt x="38" y="46"/>
                        <a:pt x="41" y="42"/>
                      </a:cubicBezTo>
                      <a:cubicBezTo>
                        <a:pt x="40" y="39"/>
                        <a:pt x="38" y="40"/>
                        <a:pt x="38" y="36"/>
                      </a:cubicBezTo>
                      <a:cubicBezTo>
                        <a:pt x="38" y="31"/>
                        <a:pt x="38" y="14"/>
                        <a:pt x="38" y="14"/>
                      </a:cubicBezTo>
                      <a:cubicBezTo>
                        <a:pt x="38" y="14"/>
                        <a:pt x="41" y="9"/>
                        <a:pt x="43" y="7"/>
                      </a:cubicBezTo>
                      <a:cubicBezTo>
                        <a:pt x="41" y="7"/>
                        <a:pt x="39" y="7"/>
                        <a:pt x="38" y="6"/>
                      </a:cubicBezTo>
                      <a:cubicBezTo>
                        <a:pt x="37" y="5"/>
                        <a:pt x="37" y="4"/>
                        <a:pt x="34" y="6"/>
                      </a:cubicBezTo>
                      <a:cubicBezTo>
                        <a:pt x="30" y="8"/>
                        <a:pt x="31" y="11"/>
                        <a:pt x="29" y="10"/>
                      </a:cubicBezTo>
                      <a:cubicBezTo>
                        <a:pt x="29" y="9"/>
                        <a:pt x="28" y="10"/>
                        <a:pt x="26" y="9"/>
                      </a:cubicBezTo>
                      <a:cubicBezTo>
                        <a:pt x="24" y="8"/>
                        <a:pt x="24" y="11"/>
                        <a:pt x="19" y="6"/>
                      </a:cubicBezTo>
                      <a:cubicBezTo>
                        <a:pt x="14" y="1"/>
                        <a:pt x="14" y="6"/>
                        <a:pt x="11" y="3"/>
                      </a:cubicBezTo>
                      <a:cubicBezTo>
                        <a:pt x="10" y="3"/>
                        <a:pt x="8" y="3"/>
                        <a:pt x="9" y="1"/>
                      </a:cubicBezTo>
                      <a:cubicBezTo>
                        <a:pt x="9" y="0"/>
                        <a:pt x="7" y="1"/>
                        <a:pt x="5" y="1"/>
                      </a:cubicBezTo>
                      <a:cubicBezTo>
                        <a:pt x="3" y="2"/>
                        <a:pt x="2" y="4"/>
                        <a:pt x="1" y="5"/>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8" name="Freeform 20172">
                  <a:extLst>
                    <a:ext uri="{FF2B5EF4-FFF2-40B4-BE49-F238E27FC236}">
                      <a16:creationId xmlns:a16="http://schemas.microsoft.com/office/drawing/2014/main" id="{075B8221-0AE3-6701-422B-2ED9AFC30A2E}"/>
                    </a:ext>
                  </a:extLst>
                </p:cNvPr>
                <p:cNvSpPr>
                  <a:spLocks/>
                </p:cNvSpPr>
                <p:nvPr/>
              </p:nvSpPr>
              <p:spPr bwMode="auto">
                <a:xfrm>
                  <a:off x="6330815" y="4216351"/>
                  <a:ext cx="150049" cy="187242"/>
                </a:xfrm>
                <a:custGeom>
                  <a:avLst/>
                  <a:gdLst/>
                  <a:ahLst/>
                  <a:cxnLst>
                    <a:cxn ang="0">
                      <a:pos x="6" y="5"/>
                    </a:cxn>
                    <a:cxn ang="0">
                      <a:pos x="7" y="12"/>
                    </a:cxn>
                    <a:cxn ang="0">
                      <a:pos x="3" y="19"/>
                    </a:cxn>
                    <a:cxn ang="0">
                      <a:pos x="0" y="35"/>
                    </a:cxn>
                    <a:cxn ang="0">
                      <a:pos x="2" y="36"/>
                    </a:cxn>
                    <a:cxn ang="0">
                      <a:pos x="4" y="33"/>
                    </a:cxn>
                    <a:cxn ang="0">
                      <a:pos x="22" y="33"/>
                    </a:cxn>
                    <a:cxn ang="0">
                      <a:pos x="25" y="21"/>
                    </a:cxn>
                    <a:cxn ang="0">
                      <a:pos x="26" y="9"/>
                    </a:cxn>
                    <a:cxn ang="0">
                      <a:pos x="22" y="0"/>
                    </a:cxn>
                    <a:cxn ang="0">
                      <a:pos x="19" y="3"/>
                    </a:cxn>
                    <a:cxn ang="0">
                      <a:pos x="18" y="2"/>
                    </a:cxn>
                    <a:cxn ang="0">
                      <a:pos x="12" y="4"/>
                    </a:cxn>
                    <a:cxn ang="0">
                      <a:pos x="10" y="3"/>
                    </a:cxn>
                    <a:cxn ang="0">
                      <a:pos x="6" y="5"/>
                    </a:cxn>
                  </a:cxnLst>
                  <a:rect l="0" t="0" r="r" b="b"/>
                  <a:pathLst>
                    <a:path w="28" h="36">
                      <a:moveTo>
                        <a:pt x="6" y="5"/>
                      </a:moveTo>
                      <a:cubicBezTo>
                        <a:pt x="6" y="10"/>
                        <a:pt x="4" y="11"/>
                        <a:pt x="7" y="12"/>
                      </a:cubicBezTo>
                      <a:cubicBezTo>
                        <a:pt x="10" y="14"/>
                        <a:pt x="6" y="16"/>
                        <a:pt x="3" y="19"/>
                      </a:cubicBezTo>
                      <a:cubicBezTo>
                        <a:pt x="0" y="22"/>
                        <a:pt x="0" y="29"/>
                        <a:pt x="0" y="35"/>
                      </a:cubicBezTo>
                      <a:cubicBezTo>
                        <a:pt x="2" y="34"/>
                        <a:pt x="0" y="36"/>
                        <a:pt x="2" y="36"/>
                      </a:cubicBezTo>
                      <a:cubicBezTo>
                        <a:pt x="3" y="35"/>
                        <a:pt x="3" y="34"/>
                        <a:pt x="4" y="33"/>
                      </a:cubicBezTo>
                      <a:cubicBezTo>
                        <a:pt x="6" y="33"/>
                        <a:pt x="19" y="33"/>
                        <a:pt x="22" y="33"/>
                      </a:cubicBezTo>
                      <a:cubicBezTo>
                        <a:pt x="23" y="28"/>
                        <a:pt x="21" y="25"/>
                        <a:pt x="25" y="21"/>
                      </a:cubicBezTo>
                      <a:cubicBezTo>
                        <a:pt x="28" y="17"/>
                        <a:pt x="28" y="12"/>
                        <a:pt x="26" y="9"/>
                      </a:cubicBezTo>
                      <a:cubicBezTo>
                        <a:pt x="24" y="6"/>
                        <a:pt x="26" y="5"/>
                        <a:pt x="22" y="0"/>
                      </a:cubicBezTo>
                      <a:cubicBezTo>
                        <a:pt x="21" y="2"/>
                        <a:pt x="21" y="3"/>
                        <a:pt x="19" y="3"/>
                      </a:cubicBezTo>
                      <a:cubicBezTo>
                        <a:pt x="17" y="3"/>
                        <a:pt x="19" y="3"/>
                        <a:pt x="18" y="2"/>
                      </a:cubicBezTo>
                      <a:cubicBezTo>
                        <a:pt x="15" y="2"/>
                        <a:pt x="13" y="6"/>
                        <a:pt x="12" y="4"/>
                      </a:cubicBezTo>
                      <a:cubicBezTo>
                        <a:pt x="11" y="3"/>
                        <a:pt x="11" y="2"/>
                        <a:pt x="10" y="3"/>
                      </a:cubicBezTo>
                      <a:cubicBezTo>
                        <a:pt x="9" y="5"/>
                        <a:pt x="8" y="0"/>
                        <a:pt x="6" y="5"/>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99" name="Freeform 20173">
                  <a:extLst>
                    <a:ext uri="{FF2B5EF4-FFF2-40B4-BE49-F238E27FC236}">
                      <a16:creationId xmlns:a16="http://schemas.microsoft.com/office/drawing/2014/main" id="{E1F54FFC-7514-1FEC-AF97-3DD201D54BCC}"/>
                    </a:ext>
                  </a:extLst>
                </p:cNvPr>
                <p:cNvSpPr>
                  <a:spLocks/>
                </p:cNvSpPr>
                <p:nvPr/>
              </p:nvSpPr>
              <p:spPr bwMode="auto">
                <a:xfrm>
                  <a:off x="6114834" y="4623879"/>
                  <a:ext cx="327378" cy="337037"/>
                </a:xfrm>
                <a:custGeom>
                  <a:avLst/>
                  <a:gdLst/>
                  <a:ahLst/>
                  <a:cxnLst>
                    <a:cxn ang="0">
                      <a:pos x="17" y="61"/>
                    </a:cxn>
                    <a:cxn ang="0">
                      <a:pos x="7" y="60"/>
                    </a:cxn>
                    <a:cxn ang="0">
                      <a:pos x="0" y="49"/>
                    </a:cxn>
                    <a:cxn ang="0">
                      <a:pos x="0" y="32"/>
                    </a:cxn>
                    <a:cxn ang="0">
                      <a:pos x="9" y="31"/>
                    </a:cxn>
                    <a:cxn ang="0">
                      <a:pos x="10" y="27"/>
                    </a:cxn>
                    <a:cxn ang="0">
                      <a:pos x="10" y="23"/>
                    </a:cxn>
                    <a:cxn ang="0">
                      <a:pos x="10" y="17"/>
                    </a:cxn>
                    <a:cxn ang="0">
                      <a:pos x="15" y="20"/>
                    </a:cxn>
                    <a:cxn ang="0">
                      <a:pos x="19" y="23"/>
                    </a:cxn>
                    <a:cxn ang="0">
                      <a:pos x="26" y="23"/>
                    </a:cxn>
                    <a:cxn ang="0">
                      <a:pos x="27" y="23"/>
                    </a:cxn>
                    <a:cxn ang="0">
                      <a:pos x="30" y="26"/>
                    </a:cxn>
                    <a:cxn ang="0">
                      <a:pos x="35" y="30"/>
                    </a:cxn>
                    <a:cxn ang="0">
                      <a:pos x="39" y="32"/>
                    </a:cxn>
                    <a:cxn ang="0">
                      <a:pos x="41" y="29"/>
                    </a:cxn>
                    <a:cxn ang="0">
                      <a:pos x="37" y="27"/>
                    </a:cxn>
                    <a:cxn ang="0">
                      <a:pos x="33" y="22"/>
                    </a:cxn>
                    <a:cxn ang="0">
                      <a:pos x="34" y="14"/>
                    </a:cxn>
                    <a:cxn ang="0">
                      <a:pos x="34" y="8"/>
                    </a:cxn>
                    <a:cxn ang="0">
                      <a:pos x="36" y="3"/>
                    </a:cxn>
                    <a:cxn ang="0">
                      <a:pos x="46" y="0"/>
                    </a:cxn>
                    <a:cxn ang="0">
                      <a:pos x="50" y="4"/>
                    </a:cxn>
                    <a:cxn ang="0">
                      <a:pos x="52" y="5"/>
                    </a:cxn>
                    <a:cxn ang="0">
                      <a:pos x="57" y="8"/>
                    </a:cxn>
                    <a:cxn ang="0">
                      <a:pos x="59" y="10"/>
                    </a:cxn>
                    <a:cxn ang="0">
                      <a:pos x="59" y="13"/>
                    </a:cxn>
                    <a:cxn ang="0">
                      <a:pos x="60" y="17"/>
                    </a:cxn>
                    <a:cxn ang="0">
                      <a:pos x="59" y="20"/>
                    </a:cxn>
                    <a:cxn ang="0">
                      <a:pos x="59" y="24"/>
                    </a:cxn>
                    <a:cxn ang="0">
                      <a:pos x="59" y="28"/>
                    </a:cxn>
                    <a:cxn ang="0">
                      <a:pos x="56" y="34"/>
                    </a:cxn>
                    <a:cxn ang="0">
                      <a:pos x="58" y="37"/>
                    </a:cxn>
                    <a:cxn ang="0">
                      <a:pos x="43" y="43"/>
                    </a:cxn>
                    <a:cxn ang="0">
                      <a:pos x="44" y="47"/>
                    </a:cxn>
                    <a:cxn ang="0">
                      <a:pos x="37" y="49"/>
                    </a:cxn>
                    <a:cxn ang="0">
                      <a:pos x="34" y="54"/>
                    </a:cxn>
                    <a:cxn ang="0">
                      <a:pos x="26" y="62"/>
                    </a:cxn>
                    <a:cxn ang="0">
                      <a:pos x="21" y="62"/>
                    </a:cxn>
                    <a:cxn ang="0">
                      <a:pos x="17" y="61"/>
                    </a:cxn>
                  </a:cxnLst>
                  <a:rect l="0" t="0" r="r" b="b"/>
                  <a:pathLst>
                    <a:path w="61" h="65">
                      <a:moveTo>
                        <a:pt x="17" y="61"/>
                      </a:moveTo>
                      <a:cubicBezTo>
                        <a:pt x="15" y="58"/>
                        <a:pt x="12" y="59"/>
                        <a:pt x="7" y="60"/>
                      </a:cubicBezTo>
                      <a:cubicBezTo>
                        <a:pt x="4" y="57"/>
                        <a:pt x="0" y="53"/>
                        <a:pt x="0" y="49"/>
                      </a:cubicBezTo>
                      <a:cubicBezTo>
                        <a:pt x="0" y="47"/>
                        <a:pt x="0" y="35"/>
                        <a:pt x="0" y="32"/>
                      </a:cubicBezTo>
                      <a:cubicBezTo>
                        <a:pt x="0" y="30"/>
                        <a:pt x="3" y="31"/>
                        <a:pt x="9" y="31"/>
                      </a:cubicBezTo>
                      <a:cubicBezTo>
                        <a:pt x="11" y="31"/>
                        <a:pt x="9" y="29"/>
                        <a:pt x="10" y="27"/>
                      </a:cubicBezTo>
                      <a:cubicBezTo>
                        <a:pt x="12" y="26"/>
                        <a:pt x="9" y="26"/>
                        <a:pt x="10" y="23"/>
                      </a:cubicBezTo>
                      <a:cubicBezTo>
                        <a:pt x="11" y="19"/>
                        <a:pt x="10" y="18"/>
                        <a:pt x="10" y="17"/>
                      </a:cubicBezTo>
                      <a:cubicBezTo>
                        <a:pt x="15" y="17"/>
                        <a:pt x="11" y="22"/>
                        <a:pt x="15" y="20"/>
                      </a:cubicBezTo>
                      <a:cubicBezTo>
                        <a:pt x="20" y="17"/>
                        <a:pt x="15" y="22"/>
                        <a:pt x="19" y="23"/>
                      </a:cubicBezTo>
                      <a:cubicBezTo>
                        <a:pt x="24" y="24"/>
                        <a:pt x="25" y="25"/>
                        <a:pt x="26" y="23"/>
                      </a:cubicBezTo>
                      <a:cubicBezTo>
                        <a:pt x="26" y="20"/>
                        <a:pt x="27" y="21"/>
                        <a:pt x="27" y="23"/>
                      </a:cubicBezTo>
                      <a:cubicBezTo>
                        <a:pt x="28" y="24"/>
                        <a:pt x="29" y="26"/>
                        <a:pt x="30" y="26"/>
                      </a:cubicBezTo>
                      <a:cubicBezTo>
                        <a:pt x="32" y="26"/>
                        <a:pt x="33" y="27"/>
                        <a:pt x="35" y="30"/>
                      </a:cubicBezTo>
                      <a:cubicBezTo>
                        <a:pt x="37" y="34"/>
                        <a:pt x="37" y="34"/>
                        <a:pt x="39" y="32"/>
                      </a:cubicBezTo>
                      <a:cubicBezTo>
                        <a:pt x="40" y="31"/>
                        <a:pt x="40" y="37"/>
                        <a:pt x="41" y="29"/>
                      </a:cubicBezTo>
                      <a:cubicBezTo>
                        <a:pt x="41" y="21"/>
                        <a:pt x="40" y="28"/>
                        <a:pt x="37" y="27"/>
                      </a:cubicBezTo>
                      <a:cubicBezTo>
                        <a:pt x="35" y="26"/>
                        <a:pt x="34" y="24"/>
                        <a:pt x="33" y="22"/>
                      </a:cubicBezTo>
                      <a:cubicBezTo>
                        <a:pt x="32" y="20"/>
                        <a:pt x="36" y="16"/>
                        <a:pt x="34" y="14"/>
                      </a:cubicBezTo>
                      <a:cubicBezTo>
                        <a:pt x="33" y="11"/>
                        <a:pt x="37" y="12"/>
                        <a:pt x="34" y="8"/>
                      </a:cubicBezTo>
                      <a:cubicBezTo>
                        <a:pt x="32" y="6"/>
                        <a:pt x="36" y="7"/>
                        <a:pt x="36" y="3"/>
                      </a:cubicBezTo>
                      <a:cubicBezTo>
                        <a:pt x="36" y="0"/>
                        <a:pt x="42" y="1"/>
                        <a:pt x="46" y="0"/>
                      </a:cubicBezTo>
                      <a:cubicBezTo>
                        <a:pt x="47" y="3"/>
                        <a:pt x="49" y="2"/>
                        <a:pt x="50" y="4"/>
                      </a:cubicBezTo>
                      <a:cubicBezTo>
                        <a:pt x="51" y="6"/>
                        <a:pt x="51" y="3"/>
                        <a:pt x="52" y="5"/>
                      </a:cubicBezTo>
                      <a:cubicBezTo>
                        <a:pt x="53" y="7"/>
                        <a:pt x="52" y="5"/>
                        <a:pt x="57" y="8"/>
                      </a:cubicBezTo>
                      <a:cubicBezTo>
                        <a:pt x="57" y="10"/>
                        <a:pt x="57" y="8"/>
                        <a:pt x="59" y="10"/>
                      </a:cubicBezTo>
                      <a:cubicBezTo>
                        <a:pt x="60" y="11"/>
                        <a:pt x="58" y="11"/>
                        <a:pt x="59" y="13"/>
                      </a:cubicBezTo>
                      <a:cubicBezTo>
                        <a:pt x="61" y="14"/>
                        <a:pt x="61" y="15"/>
                        <a:pt x="60" y="17"/>
                      </a:cubicBezTo>
                      <a:cubicBezTo>
                        <a:pt x="58" y="18"/>
                        <a:pt x="60" y="19"/>
                        <a:pt x="59" y="20"/>
                      </a:cubicBezTo>
                      <a:cubicBezTo>
                        <a:pt x="58" y="21"/>
                        <a:pt x="59" y="22"/>
                        <a:pt x="59" y="24"/>
                      </a:cubicBezTo>
                      <a:cubicBezTo>
                        <a:pt x="58" y="27"/>
                        <a:pt x="61" y="28"/>
                        <a:pt x="59" y="28"/>
                      </a:cubicBezTo>
                      <a:cubicBezTo>
                        <a:pt x="56" y="28"/>
                        <a:pt x="58" y="32"/>
                        <a:pt x="56" y="34"/>
                      </a:cubicBezTo>
                      <a:cubicBezTo>
                        <a:pt x="55" y="35"/>
                        <a:pt x="57" y="36"/>
                        <a:pt x="58" y="37"/>
                      </a:cubicBezTo>
                      <a:cubicBezTo>
                        <a:pt x="57" y="38"/>
                        <a:pt x="44" y="43"/>
                        <a:pt x="43" y="43"/>
                      </a:cubicBezTo>
                      <a:cubicBezTo>
                        <a:pt x="42" y="43"/>
                        <a:pt x="43" y="46"/>
                        <a:pt x="44" y="47"/>
                      </a:cubicBezTo>
                      <a:cubicBezTo>
                        <a:pt x="42" y="48"/>
                        <a:pt x="40" y="47"/>
                        <a:pt x="37" y="49"/>
                      </a:cubicBezTo>
                      <a:cubicBezTo>
                        <a:pt x="34" y="51"/>
                        <a:pt x="37" y="53"/>
                        <a:pt x="34" y="54"/>
                      </a:cubicBezTo>
                      <a:cubicBezTo>
                        <a:pt x="30" y="56"/>
                        <a:pt x="28" y="59"/>
                        <a:pt x="26" y="62"/>
                      </a:cubicBezTo>
                      <a:cubicBezTo>
                        <a:pt x="24" y="65"/>
                        <a:pt x="23" y="61"/>
                        <a:pt x="21" y="62"/>
                      </a:cubicBezTo>
                      <a:cubicBezTo>
                        <a:pt x="20" y="63"/>
                        <a:pt x="20" y="61"/>
                        <a:pt x="17" y="6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0" name="Freeform 20174">
                  <a:extLst>
                    <a:ext uri="{FF2B5EF4-FFF2-40B4-BE49-F238E27FC236}">
                      <a16:creationId xmlns:a16="http://schemas.microsoft.com/office/drawing/2014/main" id="{8A4ECCC6-A24C-9E87-AC8E-284430EB44C3}"/>
                    </a:ext>
                  </a:extLst>
                </p:cNvPr>
                <p:cNvSpPr>
                  <a:spLocks/>
                </p:cNvSpPr>
                <p:nvPr/>
              </p:nvSpPr>
              <p:spPr bwMode="auto">
                <a:xfrm>
                  <a:off x="6339905" y="4700977"/>
                  <a:ext cx="306917" cy="548510"/>
                </a:xfrm>
                <a:custGeom>
                  <a:avLst/>
                  <a:gdLst/>
                  <a:ahLst/>
                  <a:cxnLst>
                    <a:cxn ang="0">
                      <a:pos x="11" y="105"/>
                    </a:cxn>
                    <a:cxn ang="0">
                      <a:pos x="15" y="105"/>
                    </a:cxn>
                    <a:cxn ang="0">
                      <a:pos x="14" y="100"/>
                    </a:cxn>
                    <a:cxn ang="0">
                      <a:pos x="22" y="93"/>
                    </a:cxn>
                    <a:cxn ang="0">
                      <a:pos x="28" y="85"/>
                    </a:cxn>
                    <a:cxn ang="0">
                      <a:pos x="29" y="77"/>
                    </a:cxn>
                    <a:cxn ang="0">
                      <a:pos x="27" y="73"/>
                    </a:cxn>
                    <a:cxn ang="0">
                      <a:pos x="25" y="65"/>
                    </a:cxn>
                    <a:cxn ang="0">
                      <a:pos x="24" y="60"/>
                    </a:cxn>
                    <a:cxn ang="0">
                      <a:pos x="28" y="56"/>
                    </a:cxn>
                    <a:cxn ang="0">
                      <a:pos x="35" y="50"/>
                    </a:cxn>
                    <a:cxn ang="0">
                      <a:pos x="45" y="42"/>
                    </a:cxn>
                    <a:cxn ang="0">
                      <a:pos x="54" y="31"/>
                    </a:cxn>
                    <a:cxn ang="0">
                      <a:pos x="56" y="27"/>
                    </a:cxn>
                    <a:cxn ang="0">
                      <a:pos x="54" y="20"/>
                    </a:cxn>
                    <a:cxn ang="0">
                      <a:pos x="54" y="8"/>
                    </a:cxn>
                    <a:cxn ang="0">
                      <a:pos x="54" y="0"/>
                    </a:cxn>
                    <a:cxn ang="0">
                      <a:pos x="46" y="5"/>
                    </a:cxn>
                    <a:cxn ang="0">
                      <a:pos x="41" y="5"/>
                    </a:cxn>
                    <a:cxn ang="0">
                      <a:pos x="36" y="7"/>
                    </a:cxn>
                    <a:cxn ang="0">
                      <a:pos x="31" y="7"/>
                    </a:cxn>
                    <a:cxn ang="0">
                      <a:pos x="24" y="6"/>
                    </a:cxn>
                    <a:cxn ang="0">
                      <a:pos x="23" y="9"/>
                    </a:cxn>
                    <a:cxn ang="0">
                      <a:pos x="23" y="17"/>
                    </a:cxn>
                    <a:cxn ang="0">
                      <a:pos x="28" y="23"/>
                    </a:cxn>
                    <a:cxn ang="0">
                      <a:pos x="30" y="31"/>
                    </a:cxn>
                    <a:cxn ang="0">
                      <a:pos x="29" y="36"/>
                    </a:cxn>
                    <a:cxn ang="0">
                      <a:pos x="27" y="39"/>
                    </a:cxn>
                    <a:cxn ang="0">
                      <a:pos x="26" y="42"/>
                    </a:cxn>
                    <a:cxn ang="0">
                      <a:pos x="23" y="36"/>
                    </a:cxn>
                    <a:cxn ang="0">
                      <a:pos x="23" y="30"/>
                    </a:cxn>
                    <a:cxn ang="0">
                      <a:pos x="19" y="25"/>
                    </a:cxn>
                    <a:cxn ang="0">
                      <a:pos x="16" y="22"/>
                    </a:cxn>
                    <a:cxn ang="0">
                      <a:pos x="1" y="28"/>
                    </a:cxn>
                    <a:cxn ang="0">
                      <a:pos x="2" y="32"/>
                    </a:cxn>
                    <a:cxn ang="0">
                      <a:pos x="8" y="36"/>
                    </a:cxn>
                    <a:cxn ang="0">
                      <a:pos x="14" y="39"/>
                    </a:cxn>
                    <a:cxn ang="0">
                      <a:pos x="15" y="43"/>
                    </a:cxn>
                    <a:cxn ang="0">
                      <a:pos x="14" y="53"/>
                    </a:cxn>
                    <a:cxn ang="0">
                      <a:pos x="14" y="56"/>
                    </a:cxn>
                    <a:cxn ang="0">
                      <a:pos x="15" y="62"/>
                    </a:cxn>
                    <a:cxn ang="0">
                      <a:pos x="11" y="70"/>
                    </a:cxn>
                    <a:cxn ang="0">
                      <a:pos x="6" y="76"/>
                    </a:cxn>
                    <a:cxn ang="0">
                      <a:pos x="10" y="100"/>
                    </a:cxn>
                    <a:cxn ang="0">
                      <a:pos x="11" y="105"/>
                    </a:cxn>
                  </a:cxnLst>
                  <a:rect l="0" t="0" r="r" b="b"/>
                  <a:pathLst>
                    <a:path w="57" h="105">
                      <a:moveTo>
                        <a:pt x="11" y="105"/>
                      </a:moveTo>
                      <a:cubicBezTo>
                        <a:pt x="15" y="105"/>
                        <a:pt x="15" y="105"/>
                        <a:pt x="15" y="105"/>
                      </a:cubicBezTo>
                      <a:cubicBezTo>
                        <a:pt x="16" y="98"/>
                        <a:pt x="14" y="103"/>
                        <a:pt x="14" y="100"/>
                      </a:cubicBezTo>
                      <a:cubicBezTo>
                        <a:pt x="13" y="98"/>
                        <a:pt x="17" y="95"/>
                        <a:pt x="22" y="93"/>
                      </a:cubicBezTo>
                      <a:cubicBezTo>
                        <a:pt x="27" y="91"/>
                        <a:pt x="29" y="88"/>
                        <a:pt x="28" y="85"/>
                      </a:cubicBezTo>
                      <a:cubicBezTo>
                        <a:pt x="27" y="83"/>
                        <a:pt x="29" y="83"/>
                        <a:pt x="29" y="77"/>
                      </a:cubicBezTo>
                      <a:cubicBezTo>
                        <a:pt x="28" y="71"/>
                        <a:pt x="28" y="78"/>
                        <a:pt x="27" y="73"/>
                      </a:cubicBezTo>
                      <a:cubicBezTo>
                        <a:pt x="26" y="67"/>
                        <a:pt x="27" y="68"/>
                        <a:pt x="25" y="65"/>
                      </a:cubicBezTo>
                      <a:cubicBezTo>
                        <a:pt x="23" y="63"/>
                        <a:pt x="24" y="62"/>
                        <a:pt x="24" y="60"/>
                      </a:cubicBezTo>
                      <a:cubicBezTo>
                        <a:pt x="24" y="58"/>
                        <a:pt x="25" y="61"/>
                        <a:pt x="28" y="56"/>
                      </a:cubicBezTo>
                      <a:cubicBezTo>
                        <a:pt x="32" y="52"/>
                        <a:pt x="31" y="56"/>
                        <a:pt x="35" y="50"/>
                      </a:cubicBezTo>
                      <a:cubicBezTo>
                        <a:pt x="38" y="43"/>
                        <a:pt x="42" y="43"/>
                        <a:pt x="45" y="42"/>
                      </a:cubicBezTo>
                      <a:cubicBezTo>
                        <a:pt x="49" y="41"/>
                        <a:pt x="51" y="37"/>
                        <a:pt x="54" y="31"/>
                      </a:cubicBezTo>
                      <a:cubicBezTo>
                        <a:pt x="56" y="27"/>
                        <a:pt x="54" y="30"/>
                        <a:pt x="56" y="27"/>
                      </a:cubicBezTo>
                      <a:cubicBezTo>
                        <a:pt x="57" y="24"/>
                        <a:pt x="54" y="26"/>
                        <a:pt x="54" y="20"/>
                      </a:cubicBezTo>
                      <a:cubicBezTo>
                        <a:pt x="55" y="15"/>
                        <a:pt x="55" y="12"/>
                        <a:pt x="54" y="8"/>
                      </a:cubicBezTo>
                      <a:cubicBezTo>
                        <a:pt x="53" y="2"/>
                        <a:pt x="57" y="5"/>
                        <a:pt x="54" y="0"/>
                      </a:cubicBezTo>
                      <a:cubicBezTo>
                        <a:pt x="52" y="2"/>
                        <a:pt x="50" y="3"/>
                        <a:pt x="46" y="5"/>
                      </a:cubicBezTo>
                      <a:cubicBezTo>
                        <a:pt x="42" y="7"/>
                        <a:pt x="41" y="2"/>
                        <a:pt x="41" y="5"/>
                      </a:cubicBezTo>
                      <a:cubicBezTo>
                        <a:pt x="40" y="8"/>
                        <a:pt x="37" y="8"/>
                        <a:pt x="36" y="7"/>
                      </a:cubicBezTo>
                      <a:cubicBezTo>
                        <a:pt x="35" y="6"/>
                        <a:pt x="33" y="9"/>
                        <a:pt x="31" y="7"/>
                      </a:cubicBezTo>
                      <a:cubicBezTo>
                        <a:pt x="29" y="4"/>
                        <a:pt x="29" y="8"/>
                        <a:pt x="24" y="6"/>
                      </a:cubicBezTo>
                      <a:cubicBezTo>
                        <a:pt x="23" y="7"/>
                        <a:pt x="24" y="8"/>
                        <a:pt x="23" y="9"/>
                      </a:cubicBezTo>
                      <a:cubicBezTo>
                        <a:pt x="22" y="11"/>
                        <a:pt x="23" y="14"/>
                        <a:pt x="23" y="17"/>
                      </a:cubicBezTo>
                      <a:cubicBezTo>
                        <a:pt x="24" y="19"/>
                        <a:pt x="25" y="19"/>
                        <a:pt x="28" y="23"/>
                      </a:cubicBezTo>
                      <a:cubicBezTo>
                        <a:pt x="32" y="27"/>
                        <a:pt x="30" y="28"/>
                        <a:pt x="30" y="31"/>
                      </a:cubicBezTo>
                      <a:cubicBezTo>
                        <a:pt x="30" y="34"/>
                        <a:pt x="30" y="35"/>
                        <a:pt x="29" y="36"/>
                      </a:cubicBezTo>
                      <a:cubicBezTo>
                        <a:pt x="27" y="36"/>
                        <a:pt x="26" y="37"/>
                        <a:pt x="27" y="39"/>
                      </a:cubicBezTo>
                      <a:cubicBezTo>
                        <a:pt x="27" y="41"/>
                        <a:pt x="27" y="43"/>
                        <a:pt x="26" y="42"/>
                      </a:cubicBezTo>
                      <a:cubicBezTo>
                        <a:pt x="25" y="42"/>
                        <a:pt x="26" y="40"/>
                        <a:pt x="23" y="36"/>
                      </a:cubicBezTo>
                      <a:cubicBezTo>
                        <a:pt x="20" y="33"/>
                        <a:pt x="23" y="34"/>
                        <a:pt x="23" y="30"/>
                      </a:cubicBezTo>
                      <a:cubicBezTo>
                        <a:pt x="24" y="26"/>
                        <a:pt x="23" y="24"/>
                        <a:pt x="19" y="25"/>
                      </a:cubicBezTo>
                      <a:cubicBezTo>
                        <a:pt x="18" y="26"/>
                        <a:pt x="17" y="24"/>
                        <a:pt x="16" y="22"/>
                      </a:cubicBezTo>
                      <a:cubicBezTo>
                        <a:pt x="15" y="23"/>
                        <a:pt x="2" y="28"/>
                        <a:pt x="1" y="28"/>
                      </a:cubicBezTo>
                      <a:cubicBezTo>
                        <a:pt x="0" y="28"/>
                        <a:pt x="1" y="31"/>
                        <a:pt x="2" y="32"/>
                      </a:cubicBezTo>
                      <a:cubicBezTo>
                        <a:pt x="1" y="37"/>
                        <a:pt x="5" y="33"/>
                        <a:pt x="8" y="36"/>
                      </a:cubicBezTo>
                      <a:cubicBezTo>
                        <a:pt x="11" y="38"/>
                        <a:pt x="12" y="37"/>
                        <a:pt x="14" y="39"/>
                      </a:cubicBezTo>
                      <a:cubicBezTo>
                        <a:pt x="16" y="40"/>
                        <a:pt x="14" y="40"/>
                        <a:pt x="15" y="43"/>
                      </a:cubicBezTo>
                      <a:cubicBezTo>
                        <a:pt x="16" y="45"/>
                        <a:pt x="15" y="53"/>
                        <a:pt x="14" y="53"/>
                      </a:cubicBezTo>
                      <a:cubicBezTo>
                        <a:pt x="13" y="53"/>
                        <a:pt x="15" y="54"/>
                        <a:pt x="14" y="56"/>
                      </a:cubicBezTo>
                      <a:cubicBezTo>
                        <a:pt x="13" y="59"/>
                        <a:pt x="17" y="58"/>
                        <a:pt x="15" y="62"/>
                      </a:cubicBezTo>
                      <a:cubicBezTo>
                        <a:pt x="11" y="67"/>
                        <a:pt x="13" y="68"/>
                        <a:pt x="11" y="70"/>
                      </a:cubicBezTo>
                      <a:cubicBezTo>
                        <a:pt x="10" y="72"/>
                        <a:pt x="6" y="76"/>
                        <a:pt x="6" y="76"/>
                      </a:cubicBezTo>
                      <a:cubicBezTo>
                        <a:pt x="8" y="81"/>
                        <a:pt x="11" y="94"/>
                        <a:pt x="10" y="100"/>
                      </a:cubicBezTo>
                      <a:lnTo>
                        <a:pt x="11" y="105"/>
                      </a:ln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1" name="Freeform 20175">
                  <a:extLst>
                    <a:ext uri="{FF2B5EF4-FFF2-40B4-BE49-F238E27FC236}">
                      <a16:creationId xmlns:a16="http://schemas.microsoft.com/office/drawing/2014/main" id="{72EB46C3-B3A7-59C0-D5B1-44871AA1B44D}"/>
                    </a:ext>
                  </a:extLst>
                </p:cNvPr>
                <p:cNvSpPr>
                  <a:spLocks/>
                </p:cNvSpPr>
                <p:nvPr/>
              </p:nvSpPr>
              <p:spPr bwMode="auto">
                <a:xfrm>
                  <a:off x="5819283" y="4903637"/>
                  <a:ext cx="386489" cy="422947"/>
                </a:xfrm>
                <a:custGeom>
                  <a:avLst/>
                  <a:gdLst/>
                  <a:ahLst/>
                  <a:cxnLst>
                    <a:cxn ang="0">
                      <a:pos x="1" y="4"/>
                    </a:cxn>
                    <a:cxn ang="0">
                      <a:pos x="10" y="27"/>
                    </a:cxn>
                    <a:cxn ang="0">
                      <a:pos x="15" y="44"/>
                    </a:cxn>
                    <a:cxn ang="0">
                      <a:pos x="19" y="65"/>
                    </a:cxn>
                    <a:cxn ang="0">
                      <a:pos x="26" y="78"/>
                    </a:cxn>
                    <a:cxn ang="0">
                      <a:pos x="30" y="75"/>
                    </a:cxn>
                    <a:cxn ang="0">
                      <a:pos x="33" y="80"/>
                    </a:cxn>
                    <a:cxn ang="0">
                      <a:pos x="39" y="80"/>
                    </a:cxn>
                    <a:cxn ang="0">
                      <a:pos x="45" y="77"/>
                    </a:cxn>
                    <a:cxn ang="0">
                      <a:pos x="45" y="53"/>
                    </a:cxn>
                    <a:cxn ang="0">
                      <a:pos x="45" y="35"/>
                    </a:cxn>
                    <a:cxn ang="0">
                      <a:pos x="50" y="35"/>
                    </a:cxn>
                    <a:cxn ang="0">
                      <a:pos x="50" y="11"/>
                    </a:cxn>
                    <a:cxn ang="0">
                      <a:pos x="57" y="9"/>
                    </a:cxn>
                    <a:cxn ang="0">
                      <a:pos x="63" y="10"/>
                    </a:cxn>
                    <a:cxn ang="0">
                      <a:pos x="67" y="9"/>
                    </a:cxn>
                    <a:cxn ang="0">
                      <a:pos x="72" y="7"/>
                    </a:cxn>
                    <a:cxn ang="0">
                      <a:pos x="62" y="6"/>
                    </a:cxn>
                    <a:cxn ang="0">
                      <a:pos x="52" y="9"/>
                    </a:cxn>
                    <a:cxn ang="0">
                      <a:pos x="50" y="8"/>
                    </a:cxn>
                    <a:cxn ang="0">
                      <a:pos x="47" y="8"/>
                    </a:cxn>
                    <a:cxn ang="0">
                      <a:pos x="38" y="6"/>
                    </a:cxn>
                    <a:cxn ang="0">
                      <a:pos x="33" y="5"/>
                    </a:cxn>
                    <a:cxn ang="0">
                      <a:pos x="14" y="5"/>
                    </a:cxn>
                    <a:cxn ang="0">
                      <a:pos x="8" y="2"/>
                    </a:cxn>
                    <a:cxn ang="0">
                      <a:pos x="1" y="4"/>
                    </a:cxn>
                  </a:cxnLst>
                  <a:rect l="0" t="0" r="r" b="b"/>
                  <a:pathLst>
                    <a:path w="72" h="81">
                      <a:moveTo>
                        <a:pt x="1" y="4"/>
                      </a:moveTo>
                      <a:cubicBezTo>
                        <a:pt x="0" y="10"/>
                        <a:pt x="7" y="16"/>
                        <a:pt x="10" y="27"/>
                      </a:cubicBezTo>
                      <a:cubicBezTo>
                        <a:pt x="12" y="37"/>
                        <a:pt x="17" y="32"/>
                        <a:pt x="15" y="44"/>
                      </a:cubicBezTo>
                      <a:cubicBezTo>
                        <a:pt x="15" y="49"/>
                        <a:pt x="18" y="58"/>
                        <a:pt x="19" y="65"/>
                      </a:cubicBezTo>
                      <a:cubicBezTo>
                        <a:pt x="19" y="73"/>
                        <a:pt x="24" y="76"/>
                        <a:pt x="26" y="78"/>
                      </a:cubicBezTo>
                      <a:cubicBezTo>
                        <a:pt x="29" y="77"/>
                        <a:pt x="28" y="73"/>
                        <a:pt x="30" y="75"/>
                      </a:cubicBezTo>
                      <a:cubicBezTo>
                        <a:pt x="32" y="77"/>
                        <a:pt x="29" y="78"/>
                        <a:pt x="33" y="80"/>
                      </a:cubicBezTo>
                      <a:cubicBezTo>
                        <a:pt x="36" y="81"/>
                        <a:pt x="38" y="79"/>
                        <a:pt x="39" y="80"/>
                      </a:cubicBezTo>
                      <a:cubicBezTo>
                        <a:pt x="40" y="81"/>
                        <a:pt x="42" y="78"/>
                        <a:pt x="45" y="77"/>
                      </a:cubicBezTo>
                      <a:cubicBezTo>
                        <a:pt x="45" y="53"/>
                        <a:pt x="45" y="53"/>
                        <a:pt x="45" y="53"/>
                      </a:cubicBezTo>
                      <a:cubicBezTo>
                        <a:pt x="45" y="35"/>
                        <a:pt x="45" y="35"/>
                        <a:pt x="45" y="35"/>
                      </a:cubicBezTo>
                      <a:cubicBezTo>
                        <a:pt x="50" y="35"/>
                        <a:pt x="50" y="35"/>
                        <a:pt x="50" y="35"/>
                      </a:cubicBezTo>
                      <a:cubicBezTo>
                        <a:pt x="50" y="11"/>
                        <a:pt x="50" y="11"/>
                        <a:pt x="50" y="11"/>
                      </a:cubicBezTo>
                      <a:cubicBezTo>
                        <a:pt x="50" y="11"/>
                        <a:pt x="53" y="10"/>
                        <a:pt x="57" y="9"/>
                      </a:cubicBezTo>
                      <a:cubicBezTo>
                        <a:pt x="61" y="9"/>
                        <a:pt x="62" y="8"/>
                        <a:pt x="63" y="10"/>
                      </a:cubicBezTo>
                      <a:cubicBezTo>
                        <a:pt x="64" y="13"/>
                        <a:pt x="65" y="9"/>
                        <a:pt x="67" y="9"/>
                      </a:cubicBezTo>
                      <a:cubicBezTo>
                        <a:pt x="69" y="9"/>
                        <a:pt x="69" y="8"/>
                        <a:pt x="72" y="7"/>
                      </a:cubicBezTo>
                      <a:cubicBezTo>
                        <a:pt x="70" y="4"/>
                        <a:pt x="67" y="5"/>
                        <a:pt x="62" y="6"/>
                      </a:cubicBezTo>
                      <a:cubicBezTo>
                        <a:pt x="62" y="6"/>
                        <a:pt x="54" y="8"/>
                        <a:pt x="52" y="9"/>
                      </a:cubicBezTo>
                      <a:cubicBezTo>
                        <a:pt x="51" y="9"/>
                        <a:pt x="50" y="7"/>
                        <a:pt x="50" y="8"/>
                      </a:cubicBezTo>
                      <a:cubicBezTo>
                        <a:pt x="49" y="9"/>
                        <a:pt x="49" y="9"/>
                        <a:pt x="47" y="8"/>
                      </a:cubicBezTo>
                      <a:cubicBezTo>
                        <a:pt x="45" y="7"/>
                        <a:pt x="39" y="10"/>
                        <a:pt x="38" y="6"/>
                      </a:cubicBezTo>
                      <a:cubicBezTo>
                        <a:pt x="37" y="4"/>
                        <a:pt x="36" y="5"/>
                        <a:pt x="33" y="5"/>
                      </a:cubicBezTo>
                      <a:cubicBezTo>
                        <a:pt x="30" y="5"/>
                        <a:pt x="17" y="5"/>
                        <a:pt x="14" y="5"/>
                      </a:cubicBezTo>
                      <a:cubicBezTo>
                        <a:pt x="11" y="5"/>
                        <a:pt x="12" y="0"/>
                        <a:pt x="8" y="2"/>
                      </a:cubicBezTo>
                      <a:cubicBezTo>
                        <a:pt x="5" y="4"/>
                        <a:pt x="5" y="4"/>
                        <a:pt x="1" y="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2" name="Freeform 20176">
                  <a:extLst>
                    <a:ext uri="{FF2B5EF4-FFF2-40B4-BE49-F238E27FC236}">
                      <a16:creationId xmlns:a16="http://schemas.microsoft.com/office/drawing/2014/main" id="{9EF8967E-FBEC-2F7C-696B-64ADCA3C6858}"/>
                    </a:ext>
                  </a:extLst>
                </p:cNvPr>
                <p:cNvSpPr>
                  <a:spLocks/>
                </p:cNvSpPr>
                <p:nvPr/>
              </p:nvSpPr>
              <p:spPr bwMode="auto">
                <a:xfrm>
                  <a:off x="6060270" y="4941090"/>
                  <a:ext cx="259175" cy="317209"/>
                </a:xfrm>
                <a:custGeom>
                  <a:avLst/>
                  <a:gdLst/>
                  <a:ahLst/>
                  <a:cxnLst>
                    <a:cxn ang="0">
                      <a:pos x="27" y="0"/>
                    </a:cxn>
                    <a:cxn ang="0">
                      <a:pos x="22" y="2"/>
                    </a:cxn>
                    <a:cxn ang="0">
                      <a:pos x="18" y="3"/>
                    </a:cxn>
                    <a:cxn ang="0">
                      <a:pos x="12" y="2"/>
                    </a:cxn>
                    <a:cxn ang="0">
                      <a:pos x="5" y="4"/>
                    </a:cxn>
                    <a:cxn ang="0">
                      <a:pos x="5" y="28"/>
                    </a:cxn>
                    <a:cxn ang="0">
                      <a:pos x="0" y="28"/>
                    </a:cxn>
                    <a:cxn ang="0">
                      <a:pos x="0" y="46"/>
                    </a:cxn>
                    <a:cxn ang="0">
                      <a:pos x="3" y="56"/>
                    </a:cxn>
                    <a:cxn ang="0">
                      <a:pos x="4" y="60"/>
                    </a:cxn>
                    <a:cxn ang="0">
                      <a:pos x="11" y="57"/>
                    </a:cxn>
                    <a:cxn ang="0">
                      <a:pos x="20" y="51"/>
                    </a:cxn>
                    <a:cxn ang="0">
                      <a:pos x="30" y="48"/>
                    </a:cxn>
                    <a:cxn ang="0">
                      <a:pos x="36" y="40"/>
                    </a:cxn>
                    <a:cxn ang="0">
                      <a:pos x="41" y="34"/>
                    </a:cxn>
                    <a:cxn ang="0">
                      <a:pos x="48" y="29"/>
                    </a:cxn>
                    <a:cxn ang="0">
                      <a:pos x="43" y="25"/>
                    </a:cxn>
                    <a:cxn ang="0">
                      <a:pos x="40" y="19"/>
                    </a:cxn>
                    <a:cxn ang="0">
                      <a:pos x="38" y="16"/>
                    </a:cxn>
                    <a:cxn ang="0">
                      <a:pos x="31" y="10"/>
                    </a:cxn>
                    <a:cxn ang="0">
                      <a:pos x="27" y="0"/>
                    </a:cxn>
                  </a:cxnLst>
                  <a:rect l="0" t="0" r="r" b="b"/>
                  <a:pathLst>
                    <a:path w="48" h="61">
                      <a:moveTo>
                        <a:pt x="27" y="0"/>
                      </a:moveTo>
                      <a:cubicBezTo>
                        <a:pt x="24" y="1"/>
                        <a:pt x="24" y="2"/>
                        <a:pt x="22" y="2"/>
                      </a:cubicBezTo>
                      <a:cubicBezTo>
                        <a:pt x="20" y="2"/>
                        <a:pt x="19" y="6"/>
                        <a:pt x="18" y="3"/>
                      </a:cubicBezTo>
                      <a:cubicBezTo>
                        <a:pt x="17" y="1"/>
                        <a:pt x="16" y="2"/>
                        <a:pt x="12" y="2"/>
                      </a:cubicBezTo>
                      <a:cubicBezTo>
                        <a:pt x="8" y="3"/>
                        <a:pt x="5" y="4"/>
                        <a:pt x="5" y="4"/>
                      </a:cubicBezTo>
                      <a:cubicBezTo>
                        <a:pt x="5" y="28"/>
                        <a:pt x="5" y="28"/>
                        <a:pt x="5" y="28"/>
                      </a:cubicBezTo>
                      <a:cubicBezTo>
                        <a:pt x="0" y="28"/>
                        <a:pt x="0" y="28"/>
                        <a:pt x="0" y="28"/>
                      </a:cubicBezTo>
                      <a:cubicBezTo>
                        <a:pt x="0" y="46"/>
                        <a:pt x="0" y="46"/>
                        <a:pt x="0" y="46"/>
                      </a:cubicBezTo>
                      <a:cubicBezTo>
                        <a:pt x="2" y="48"/>
                        <a:pt x="4" y="54"/>
                        <a:pt x="3" y="56"/>
                      </a:cubicBezTo>
                      <a:cubicBezTo>
                        <a:pt x="2" y="57"/>
                        <a:pt x="2" y="60"/>
                        <a:pt x="4" y="60"/>
                      </a:cubicBezTo>
                      <a:cubicBezTo>
                        <a:pt x="6" y="59"/>
                        <a:pt x="7" y="61"/>
                        <a:pt x="11" y="57"/>
                      </a:cubicBezTo>
                      <a:cubicBezTo>
                        <a:pt x="14" y="53"/>
                        <a:pt x="13" y="46"/>
                        <a:pt x="20" y="51"/>
                      </a:cubicBezTo>
                      <a:cubicBezTo>
                        <a:pt x="27" y="55"/>
                        <a:pt x="28" y="51"/>
                        <a:pt x="30" y="48"/>
                      </a:cubicBezTo>
                      <a:cubicBezTo>
                        <a:pt x="31" y="44"/>
                        <a:pt x="35" y="45"/>
                        <a:pt x="36" y="40"/>
                      </a:cubicBezTo>
                      <a:cubicBezTo>
                        <a:pt x="37" y="36"/>
                        <a:pt x="40" y="37"/>
                        <a:pt x="41" y="34"/>
                      </a:cubicBezTo>
                      <a:cubicBezTo>
                        <a:pt x="42" y="31"/>
                        <a:pt x="45" y="32"/>
                        <a:pt x="48" y="29"/>
                      </a:cubicBezTo>
                      <a:cubicBezTo>
                        <a:pt x="47" y="26"/>
                        <a:pt x="46" y="26"/>
                        <a:pt x="43" y="25"/>
                      </a:cubicBezTo>
                      <a:cubicBezTo>
                        <a:pt x="41" y="24"/>
                        <a:pt x="39" y="22"/>
                        <a:pt x="40" y="19"/>
                      </a:cubicBezTo>
                      <a:cubicBezTo>
                        <a:pt x="40" y="16"/>
                        <a:pt x="38" y="19"/>
                        <a:pt x="38" y="16"/>
                      </a:cubicBezTo>
                      <a:cubicBezTo>
                        <a:pt x="38" y="14"/>
                        <a:pt x="32" y="14"/>
                        <a:pt x="31" y="10"/>
                      </a:cubicBezTo>
                      <a:cubicBezTo>
                        <a:pt x="30" y="7"/>
                        <a:pt x="28" y="5"/>
                        <a:pt x="27"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3" name="Freeform 20177">
                  <a:extLst>
                    <a:ext uri="{FF2B5EF4-FFF2-40B4-BE49-F238E27FC236}">
                      <a16:creationId xmlns:a16="http://schemas.microsoft.com/office/drawing/2014/main" id="{9410159A-39A1-5611-F694-2708F51E1FC7}"/>
                    </a:ext>
                  </a:extLst>
                </p:cNvPr>
                <p:cNvSpPr>
                  <a:spLocks/>
                </p:cNvSpPr>
                <p:nvPr/>
              </p:nvSpPr>
              <p:spPr bwMode="auto">
                <a:xfrm>
                  <a:off x="6205773" y="4868395"/>
                  <a:ext cx="227347" cy="229096"/>
                </a:xfrm>
                <a:custGeom>
                  <a:avLst/>
                  <a:gdLst/>
                  <a:ahLst/>
                  <a:cxnLst>
                    <a:cxn ang="0">
                      <a:pos x="0" y="14"/>
                    </a:cxn>
                    <a:cxn ang="0">
                      <a:pos x="4" y="24"/>
                    </a:cxn>
                    <a:cxn ang="0">
                      <a:pos x="11" y="30"/>
                    </a:cxn>
                    <a:cxn ang="0">
                      <a:pos x="13" y="33"/>
                    </a:cxn>
                    <a:cxn ang="0">
                      <a:pos x="16" y="39"/>
                    </a:cxn>
                    <a:cxn ang="0">
                      <a:pos x="21" y="43"/>
                    </a:cxn>
                    <a:cxn ang="0">
                      <a:pos x="28" y="44"/>
                    </a:cxn>
                    <a:cxn ang="0">
                      <a:pos x="31" y="44"/>
                    </a:cxn>
                    <a:cxn ang="0">
                      <a:pos x="36" y="38"/>
                    </a:cxn>
                    <a:cxn ang="0">
                      <a:pos x="40" y="30"/>
                    </a:cxn>
                    <a:cxn ang="0">
                      <a:pos x="39" y="24"/>
                    </a:cxn>
                    <a:cxn ang="0">
                      <a:pos x="39" y="21"/>
                    </a:cxn>
                    <a:cxn ang="0">
                      <a:pos x="40" y="11"/>
                    </a:cxn>
                    <a:cxn ang="0">
                      <a:pos x="39" y="7"/>
                    </a:cxn>
                    <a:cxn ang="0">
                      <a:pos x="33" y="4"/>
                    </a:cxn>
                    <a:cxn ang="0">
                      <a:pos x="27" y="0"/>
                    </a:cxn>
                    <a:cxn ang="0">
                      <a:pos x="20" y="2"/>
                    </a:cxn>
                    <a:cxn ang="0">
                      <a:pos x="17" y="7"/>
                    </a:cxn>
                    <a:cxn ang="0">
                      <a:pos x="9" y="15"/>
                    </a:cxn>
                    <a:cxn ang="0">
                      <a:pos x="4" y="15"/>
                    </a:cxn>
                    <a:cxn ang="0">
                      <a:pos x="0" y="14"/>
                    </a:cxn>
                  </a:cxnLst>
                  <a:rect l="0" t="0" r="r" b="b"/>
                  <a:pathLst>
                    <a:path w="42" h="44">
                      <a:moveTo>
                        <a:pt x="0" y="14"/>
                      </a:moveTo>
                      <a:cubicBezTo>
                        <a:pt x="1" y="19"/>
                        <a:pt x="3" y="21"/>
                        <a:pt x="4" y="24"/>
                      </a:cubicBezTo>
                      <a:cubicBezTo>
                        <a:pt x="5" y="28"/>
                        <a:pt x="11" y="28"/>
                        <a:pt x="11" y="30"/>
                      </a:cubicBezTo>
                      <a:cubicBezTo>
                        <a:pt x="11" y="33"/>
                        <a:pt x="13" y="30"/>
                        <a:pt x="13" y="33"/>
                      </a:cubicBezTo>
                      <a:cubicBezTo>
                        <a:pt x="12" y="36"/>
                        <a:pt x="14" y="38"/>
                        <a:pt x="16" y="39"/>
                      </a:cubicBezTo>
                      <a:cubicBezTo>
                        <a:pt x="19" y="40"/>
                        <a:pt x="20" y="40"/>
                        <a:pt x="21" y="43"/>
                      </a:cubicBezTo>
                      <a:cubicBezTo>
                        <a:pt x="24" y="42"/>
                        <a:pt x="26" y="44"/>
                        <a:pt x="28" y="44"/>
                      </a:cubicBezTo>
                      <a:cubicBezTo>
                        <a:pt x="29" y="43"/>
                        <a:pt x="30" y="44"/>
                        <a:pt x="31" y="44"/>
                      </a:cubicBezTo>
                      <a:cubicBezTo>
                        <a:pt x="31" y="44"/>
                        <a:pt x="35" y="40"/>
                        <a:pt x="36" y="38"/>
                      </a:cubicBezTo>
                      <a:cubicBezTo>
                        <a:pt x="38" y="36"/>
                        <a:pt x="36" y="35"/>
                        <a:pt x="40" y="30"/>
                      </a:cubicBezTo>
                      <a:cubicBezTo>
                        <a:pt x="42" y="26"/>
                        <a:pt x="38" y="27"/>
                        <a:pt x="39" y="24"/>
                      </a:cubicBezTo>
                      <a:cubicBezTo>
                        <a:pt x="40" y="22"/>
                        <a:pt x="38" y="21"/>
                        <a:pt x="39" y="21"/>
                      </a:cubicBezTo>
                      <a:cubicBezTo>
                        <a:pt x="40" y="21"/>
                        <a:pt x="41" y="13"/>
                        <a:pt x="40" y="11"/>
                      </a:cubicBezTo>
                      <a:cubicBezTo>
                        <a:pt x="39" y="8"/>
                        <a:pt x="41" y="8"/>
                        <a:pt x="39" y="7"/>
                      </a:cubicBezTo>
                      <a:cubicBezTo>
                        <a:pt x="37" y="5"/>
                        <a:pt x="36" y="6"/>
                        <a:pt x="33" y="4"/>
                      </a:cubicBezTo>
                      <a:cubicBezTo>
                        <a:pt x="30" y="1"/>
                        <a:pt x="26" y="5"/>
                        <a:pt x="27" y="0"/>
                      </a:cubicBezTo>
                      <a:cubicBezTo>
                        <a:pt x="25" y="1"/>
                        <a:pt x="23" y="0"/>
                        <a:pt x="20" y="2"/>
                      </a:cubicBezTo>
                      <a:cubicBezTo>
                        <a:pt x="17" y="4"/>
                        <a:pt x="20" y="6"/>
                        <a:pt x="17" y="7"/>
                      </a:cubicBezTo>
                      <a:cubicBezTo>
                        <a:pt x="13" y="9"/>
                        <a:pt x="11" y="12"/>
                        <a:pt x="9" y="15"/>
                      </a:cubicBezTo>
                      <a:cubicBezTo>
                        <a:pt x="7" y="18"/>
                        <a:pt x="6" y="14"/>
                        <a:pt x="4" y="15"/>
                      </a:cubicBezTo>
                      <a:cubicBezTo>
                        <a:pt x="3" y="16"/>
                        <a:pt x="3" y="14"/>
                        <a:pt x="0" y="1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4" name="Freeform 20178">
                  <a:extLst>
                    <a:ext uri="{FF2B5EF4-FFF2-40B4-BE49-F238E27FC236}">
                      <a16:creationId xmlns:a16="http://schemas.microsoft.com/office/drawing/2014/main" id="{47204D20-A7AA-2A98-6855-4F13A40120ED}"/>
                    </a:ext>
                  </a:extLst>
                </p:cNvPr>
                <p:cNvSpPr>
                  <a:spLocks/>
                </p:cNvSpPr>
                <p:nvPr/>
              </p:nvSpPr>
              <p:spPr bwMode="auto">
                <a:xfrm>
                  <a:off x="5960240" y="5086479"/>
                  <a:ext cx="461514" cy="449382"/>
                </a:xfrm>
                <a:custGeom>
                  <a:avLst/>
                  <a:gdLst/>
                  <a:ahLst/>
                  <a:cxnLst>
                    <a:cxn ang="0">
                      <a:pos x="67" y="1"/>
                    </a:cxn>
                    <a:cxn ang="0">
                      <a:pos x="74" y="2"/>
                    </a:cxn>
                    <a:cxn ang="0">
                      <a:pos x="77" y="2"/>
                    </a:cxn>
                    <a:cxn ang="0">
                      <a:pos x="81" y="26"/>
                    </a:cxn>
                    <a:cxn ang="0">
                      <a:pos x="75" y="28"/>
                    </a:cxn>
                    <a:cxn ang="0">
                      <a:pos x="80" y="35"/>
                    </a:cxn>
                    <a:cxn ang="0">
                      <a:pos x="82" y="31"/>
                    </a:cxn>
                    <a:cxn ang="0">
                      <a:pos x="86" y="31"/>
                    </a:cxn>
                    <a:cxn ang="0">
                      <a:pos x="76" y="52"/>
                    </a:cxn>
                    <a:cxn ang="0">
                      <a:pos x="67" y="65"/>
                    </a:cxn>
                    <a:cxn ang="0">
                      <a:pos x="55" y="77"/>
                    </a:cxn>
                    <a:cxn ang="0">
                      <a:pos x="48" y="79"/>
                    </a:cxn>
                    <a:cxn ang="0">
                      <a:pos x="44" y="80"/>
                    </a:cxn>
                    <a:cxn ang="0">
                      <a:pos x="37" y="80"/>
                    </a:cxn>
                    <a:cxn ang="0">
                      <a:pos x="31" y="80"/>
                    </a:cxn>
                    <a:cxn ang="0">
                      <a:pos x="27" y="82"/>
                    </a:cxn>
                    <a:cxn ang="0">
                      <a:pos x="22" y="83"/>
                    </a:cxn>
                    <a:cxn ang="0">
                      <a:pos x="19" y="85"/>
                    </a:cxn>
                    <a:cxn ang="0">
                      <a:pos x="16" y="85"/>
                    </a:cxn>
                    <a:cxn ang="0">
                      <a:pos x="15" y="83"/>
                    </a:cxn>
                    <a:cxn ang="0">
                      <a:pos x="13" y="81"/>
                    </a:cxn>
                    <a:cxn ang="0">
                      <a:pos x="11" y="81"/>
                    </a:cxn>
                    <a:cxn ang="0">
                      <a:pos x="10" y="79"/>
                    </a:cxn>
                    <a:cxn ang="0">
                      <a:pos x="8" y="75"/>
                    </a:cxn>
                    <a:cxn ang="0">
                      <a:pos x="8" y="71"/>
                    </a:cxn>
                    <a:cxn ang="0">
                      <a:pos x="7" y="61"/>
                    </a:cxn>
                    <a:cxn ang="0">
                      <a:pos x="0" y="43"/>
                    </a:cxn>
                    <a:cxn ang="0">
                      <a:pos x="4" y="40"/>
                    </a:cxn>
                    <a:cxn ang="0">
                      <a:pos x="7" y="45"/>
                    </a:cxn>
                    <a:cxn ang="0">
                      <a:pos x="13" y="45"/>
                    </a:cxn>
                    <a:cxn ang="0">
                      <a:pos x="19" y="42"/>
                    </a:cxn>
                    <a:cxn ang="0">
                      <a:pos x="19" y="18"/>
                    </a:cxn>
                    <a:cxn ang="0">
                      <a:pos x="22" y="28"/>
                    </a:cxn>
                    <a:cxn ang="0">
                      <a:pos x="23" y="32"/>
                    </a:cxn>
                    <a:cxn ang="0">
                      <a:pos x="30" y="29"/>
                    </a:cxn>
                    <a:cxn ang="0">
                      <a:pos x="39" y="23"/>
                    </a:cxn>
                    <a:cxn ang="0">
                      <a:pos x="49" y="20"/>
                    </a:cxn>
                    <a:cxn ang="0">
                      <a:pos x="55" y="12"/>
                    </a:cxn>
                    <a:cxn ang="0">
                      <a:pos x="60" y="6"/>
                    </a:cxn>
                    <a:cxn ang="0">
                      <a:pos x="67" y="1"/>
                    </a:cxn>
                  </a:cxnLst>
                  <a:rect l="0" t="0" r="r" b="b"/>
                  <a:pathLst>
                    <a:path w="86" h="86">
                      <a:moveTo>
                        <a:pt x="67" y="1"/>
                      </a:moveTo>
                      <a:cubicBezTo>
                        <a:pt x="70" y="0"/>
                        <a:pt x="72" y="2"/>
                        <a:pt x="74" y="2"/>
                      </a:cubicBezTo>
                      <a:cubicBezTo>
                        <a:pt x="75" y="1"/>
                        <a:pt x="76" y="2"/>
                        <a:pt x="77" y="2"/>
                      </a:cubicBezTo>
                      <a:cubicBezTo>
                        <a:pt x="79" y="7"/>
                        <a:pt x="82" y="20"/>
                        <a:pt x="81" y="26"/>
                      </a:cubicBezTo>
                      <a:cubicBezTo>
                        <a:pt x="77" y="23"/>
                        <a:pt x="76" y="25"/>
                        <a:pt x="75" y="28"/>
                      </a:cubicBezTo>
                      <a:cubicBezTo>
                        <a:pt x="74" y="32"/>
                        <a:pt x="78" y="35"/>
                        <a:pt x="80" y="35"/>
                      </a:cubicBezTo>
                      <a:cubicBezTo>
                        <a:pt x="82" y="35"/>
                        <a:pt x="80" y="31"/>
                        <a:pt x="82" y="31"/>
                      </a:cubicBezTo>
                      <a:cubicBezTo>
                        <a:pt x="86" y="31"/>
                        <a:pt x="86" y="31"/>
                        <a:pt x="86" y="31"/>
                      </a:cubicBezTo>
                      <a:cubicBezTo>
                        <a:pt x="84" y="48"/>
                        <a:pt x="81" y="40"/>
                        <a:pt x="76" y="52"/>
                      </a:cubicBezTo>
                      <a:cubicBezTo>
                        <a:pt x="71" y="63"/>
                        <a:pt x="69" y="61"/>
                        <a:pt x="67" y="65"/>
                      </a:cubicBezTo>
                      <a:cubicBezTo>
                        <a:pt x="62" y="72"/>
                        <a:pt x="57" y="75"/>
                        <a:pt x="55" y="77"/>
                      </a:cubicBezTo>
                      <a:cubicBezTo>
                        <a:pt x="52" y="79"/>
                        <a:pt x="48" y="77"/>
                        <a:pt x="48" y="79"/>
                      </a:cubicBezTo>
                      <a:cubicBezTo>
                        <a:pt x="49" y="81"/>
                        <a:pt x="45" y="78"/>
                        <a:pt x="44" y="80"/>
                      </a:cubicBezTo>
                      <a:cubicBezTo>
                        <a:pt x="42" y="83"/>
                        <a:pt x="38" y="79"/>
                        <a:pt x="37" y="80"/>
                      </a:cubicBezTo>
                      <a:cubicBezTo>
                        <a:pt x="35" y="81"/>
                        <a:pt x="33" y="79"/>
                        <a:pt x="31" y="80"/>
                      </a:cubicBezTo>
                      <a:cubicBezTo>
                        <a:pt x="29" y="80"/>
                        <a:pt x="30" y="81"/>
                        <a:pt x="27" y="82"/>
                      </a:cubicBezTo>
                      <a:cubicBezTo>
                        <a:pt x="24" y="83"/>
                        <a:pt x="25" y="82"/>
                        <a:pt x="22" y="83"/>
                      </a:cubicBezTo>
                      <a:cubicBezTo>
                        <a:pt x="19" y="83"/>
                        <a:pt x="20" y="86"/>
                        <a:pt x="19" y="85"/>
                      </a:cubicBezTo>
                      <a:cubicBezTo>
                        <a:pt x="18" y="85"/>
                        <a:pt x="17" y="86"/>
                        <a:pt x="16" y="85"/>
                      </a:cubicBezTo>
                      <a:cubicBezTo>
                        <a:pt x="16" y="84"/>
                        <a:pt x="15" y="85"/>
                        <a:pt x="15" y="83"/>
                      </a:cubicBezTo>
                      <a:cubicBezTo>
                        <a:pt x="15" y="81"/>
                        <a:pt x="13" y="84"/>
                        <a:pt x="13" y="81"/>
                      </a:cubicBezTo>
                      <a:cubicBezTo>
                        <a:pt x="13" y="80"/>
                        <a:pt x="11" y="80"/>
                        <a:pt x="11" y="81"/>
                      </a:cubicBezTo>
                      <a:cubicBezTo>
                        <a:pt x="10" y="83"/>
                        <a:pt x="9" y="80"/>
                        <a:pt x="10" y="79"/>
                      </a:cubicBezTo>
                      <a:cubicBezTo>
                        <a:pt x="11" y="78"/>
                        <a:pt x="10" y="77"/>
                        <a:pt x="8" y="75"/>
                      </a:cubicBezTo>
                      <a:cubicBezTo>
                        <a:pt x="6" y="72"/>
                        <a:pt x="7" y="70"/>
                        <a:pt x="8" y="71"/>
                      </a:cubicBezTo>
                      <a:cubicBezTo>
                        <a:pt x="9" y="72"/>
                        <a:pt x="12" y="68"/>
                        <a:pt x="7" y="61"/>
                      </a:cubicBezTo>
                      <a:cubicBezTo>
                        <a:pt x="2" y="52"/>
                        <a:pt x="4" y="48"/>
                        <a:pt x="0" y="43"/>
                      </a:cubicBezTo>
                      <a:cubicBezTo>
                        <a:pt x="3" y="42"/>
                        <a:pt x="2" y="38"/>
                        <a:pt x="4" y="40"/>
                      </a:cubicBezTo>
                      <a:cubicBezTo>
                        <a:pt x="6" y="42"/>
                        <a:pt x="3" y="43"/>
                        <a:pt x="7" y="45"/>
                      </a:cubicBezTo>
                      <a:cubicBezTo>
                        <a:pt x="10" y="46"/>
                        <a:pt x="12" y="44"/>
                        <a:pt x="13" y="45"/>
                      </a:cubicBezTo>
                      <a:cubicBezTo>
                        <a:pt x="14" y="46"/>
                        <a:pt x="16" y="43"/>
                        <a:pt x="19" y="42"/>
                      </a:cubicBezTo>
                      <a:cubicBezTo>
                        <a:pt x="19" y="18"/>
                        <a:pt x="19" y="18"/>
                        <a:pt x="19" y="18"/>
                      </a:cubicBezTo>
                      <a:cubicBezTo>
                        <a:pt x="21" y="20"/>
                        <a:pt x="23" y="26"/>
                        <a:pt x="22" y="28"/>
                      </a:cubicBezTo>
                      <a:cubicBezTo>
                        <a:pt x="21" y="29"/>
                        <a:pt x="21" y="32"/>
                        <a:pt x="23" y="32"/>
                      </a:cubicBezTo>
                      <a:cubicBezTo>
                        <a:pt x="25" y="31"/>
                        <a:pt x="26" y="33"/>
                        <a:pt x="30" y="29"/>
                      </a:cubicBezTo>
                      <a:cubicBezTo>
                        <a:pt x="33" y="25"/>
                        <a:pt x="32" y="18"/>
                        <a:pt x="39" y="23"/>
                      </a:cubicBezTo>
                      <a:cubicBezTo>
                        <a:pt x="46" y="27"/>
                        <a:pt x="47" y="23"/>
                        <a:pt x="49" y="20"/>
                      </a:cubicBezTo>
                      <a:cubicBezTo>
                        <a:pt x="50" y="16"/>
                        <a:pt x="54" y="17"/>
                        <a:pt x="55" y="12"/>
                      </a:cubicBezTo>
                      <a:cubicBezTo>
                        <a:pt x="56" y="8"/>
                        <a:pt x="59" y="9"/>
                        <a:pt x="60" y="6"/>
                      </a:cubicBezTo>
                      <a:cubicBezTo>
                        <a:pt x="61" y="3"/>
                        <a:pt x="64" y="4"/>
                        <a:pt x="67"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5" name="Freeform 20179">
                  <a:extLst>
                    <a:ext uri="{FF2B5EF4-FFF2-40B4-BE49-F238E27FC236}">
                      <a16:creationId xmlns:a16="http://schemas.microsoft.com/office/drawing/2014/main" id="{4DA5DEF0-5BEA-FAD8-73AA-194D59B73A7D}"/>
                    </a:ext>
                  </a:extLst>
                </p:cNvPr>
                <p:cNvSpPr>
                  <a:spLocks/>
                </p:cNvSpPr>
                <p:nvPr/>
              </p:nvSpPr>
              <p:spPr bwMode="auto">
                <a:xfrm>
                  <a:off x="6248968" y="5300152"/>
                  <a:ext cx="81844" cy="90316"/>
                </a:xfrm>
                <a:custGeom>
                  <a:avLst/>
                  <a:gdLst/>
                  <a:ahLst/>
                  <a:cxnLst>
                    <a:cxn ang="0">
                      <a:pos x="5" y="16"/>
                    </a:cxn>
                    <a:cxn ang="0">
                      <a:pos x="2" y="8"/>
                    </a:cxn>
                    <a:cxn ang="0">
                      <a:pos x="10" y="2"/>
                    </a:cxn>
                    <a:cxn ang="0">
                      <a:pos x="13" y="9"/>
                    </a:cxn>
                    <a:cxn ang="0">
                      <a:pos x="7" y="14"/>
                    </a:cxn>
                    <a:cxn ang="0">
                      <a:pos x="5" y="16"/>
                    </a:cxn>
                  </a:cxnLst>
                  <a:rect l="0" t="0" r="r" b="b"/>
                  <a:pathLst>
                    <a:path w="15" h="17">
                      <a:moveTo>
                        <a:pt x="5" y="16"/>
                      </a:moveTo>
                      <a:cubicBezTo>
                        <a:pt x="3" y="13"/>
                        <a:pt x="0" y="11"/>
                        <a:pt x="2" y="8"/>
                      </a:cubicBezTo>
                      <a:cubicBezTo>
                        <a:pt x="4" y="5"/>
                        <a:pt x="9" y="0"/>
                        <a:pt x="10" y="2"/>
                      </a:cubicBezTo>
                      <a:cubicBezTo>
                        <a:pt x="12" y="4"/>
                        <a:pt x="15" y="5"/>
                        <a:pt x="13" y="9"/>
                      </a:cubicBezTo>
                      <a:cubicBezTo>
                        <a:pt x="12" y="12"/>
                        <a:pt x="8" y="12"/>
                        <a:pt x="7" y="14"/>
                      </a:cubicBezTo>
                      <a:cubicBezTo>
                        <a:pt x="6" y="16"/>
                        <a:pt x="6" y="17"/>
                        <a:pt x="5" y="16"/>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6" name="Freeform 20180">
                  <a:extLst>
                    <a:ext uri="{FF2B5EF4-FFF2-40B4-BE49-F238E27FC236}">
                      <a16:creationId xmlns:a16="http://schemas.microsoft.com/office/drawing/2014/main" id="{787E3F7B-A7A6-8640-C91C-027440AFC49A}"/>
                    </a:ext>
                  </a:extLst>
                </p:cNvPr>
                <p:cNvSpPr>
                  <a:spLocks/>
                </p:cNvSpPr>
                <p:nvPr/>
              </p:nvSpPr>
              <p:spPr bwMode="auto">
                <a:xfrm>
                  <a:off x="6358097" y="5207633"/>
                  <a:ext cx="43196" cy="61678"/>
                </a:xfrm>
                <a:custGeom>
                  <a:avLst/>
                  <a:gdLst/>
                  <a:ahLst/>
                  <a:cxnLst>
                    <a:cxn ang="0">
                      <a:pos x="7" y="3"/>
                    </a:cxn>
                    <a:cxn ang="0">
                      <a:pos x="8" y="8"/>
                    </a:cxn>
                    <a:cxn ang="0">
                      <a:pos x="6" y="12"/>
                    </a:cxn>
                    <a:cxn ang="0">
                      <a:pos x="1" y="5"/>
                    </a:cxn>
                    <a:cxn ang="0">
                      <a:pos x="7" y="3"/>
                    </a:cxn>
                  </a:cxnLst>
                  <a:rect l="0" t="0" r="r" b="b"/>
                  <a:pathLst>
                    <a:path w="8" h="12">
                      <a:moveTo>
                        <a:pt x="7" y="3"/>
                      </a:moveTo>
                      <a:cubicBezTo>
                        <a:pt x="8" y="8"/>
                        <a:pt x="8" y="8"/>
                        <a:pt x="8" y="8"/>
                      </a:cubicBezTo>
                      <a:cubicBezTo>
                        <a:pt x="6" y="8"/>
                        <a:pt x="8" y="12"/>
                        <a:pt x="6" y="12"/>
                      </a:cubicBezTo>
                      <a:cubicBezTo>
                        <a:pt x="4" y="12"/>
                        <a:pt x="0" y="9"/>
                        <a:pt x="1" y="5"/>
                      </a:cubicBezTo>
                      <a:cubicBezTo>
                        <a:pt x="2" y="2"/>
                        <a:pt x="3" y="0"/>
                        <a:pt x="7"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7" name="Freeform 20181">
                  <a:extLst>
                    <a:ext uri="{FF2B5EF4-FFF2-40B4-BE49-F238E27FC236}">
                      <a16:creationId xmlns:a16="http://schemas.microsoft.com/office/drawing/2014/main" id="{A37CCA9A-BF94-CAC8-F1B2-AE5BD7E03036}"/>
                    </a:ext>
                  </a:extLst>
                </p:cNvPr>
                <p:cNvSpPr>
                  <a:spLocks/>
                </p:cNvSpPr>
                <p:nvPr/>
              </p:nvSpPr>
              <p:spPr bwMode="auto">
                <a:xfrm>
                  <a:off x="6410385" y="4663530"/>
                  <a:ext cx="102306" cy="262141"/>
                </a:xfrm>
                <a:custGeom>
                  <a:avLst/>
                  <a:gdLst/>
                  <a:ahLst/>
                  <a:cxnLst>
                    <a:cxn ang="0">
                      <a:pos x="3" y="29"/>
                    </a:cxn>
                    <a:cxn ang="0">
                      <a:pos x="6" y="32"/>
                    </a:cxn>
                    <a:cxn ang="0">
                      <a:pos x="10" y="37"/>
                    </a:cxn>
                    <a:cxn ang="0">
                      <a:pos x="10" y="43"/>
                    </a:cxn>
                    <a:cxn ang="0">
                      <a:pos x="13" y="49"/>
                    </a:cxn>
                    <a:cxn ang="0">
                      <a:pos x="14" y="46"/>
                    </a:cxn>
                    <a:cxn ang="0">
                      <a:pos x="16" y="43"/>
                    </a:cxn>
                    <a:cxn ang="0">
                      <a:pos x="17" y="38"/>
                    </a:cxn>
                    <a:cxn ang="0">
                      <a:pos x="15" y="30"/>
                    </a:cxn>
                    <a:cxn ang="0">
                      <a:pos x="10" y="24"/>
                    </a:cxn>
                    <a:cxn ang="0">
                      <a:pos x="10" y="16"/>
                    </a:cxn>
                    <a:cxn ang="0">
                      <a:pos x="11" y="13"/>
                    </a:cxn>
                    <a:cxn ang="0">
                      <a:pos x="10" y="7"/>
                    </a:cxn>
                    <a:cxn ang="0">
                      <a:pos x="7" y="1"/>
                    </a:cxn>
                    <a:cxn ang="0">
                      <a:pos x="2" y="0"/>
                    </a:cxn>
                    <a:cxn ang="0">
                      <a:pos x="4" y="2"/>
                    </a:cxn>
                    <a:cxn ang="0">
                      <a:pos x="4" y="5"/>
                    </a:cxn>
                    <a:cxn ang="0">
                      <a:pos x="5" y="9"/>
                    </a:cxn>
                    <a:cxn ang="0">
                      <a:pos x="4" y="12"/>
                    </a:cxn>
                    <a:cxn ang="0">
                      <a:pos x="4" y="16"/>
                    </a:cxn>
                    <a:cxn ang="0">
                      <a:pos x="4" y="20"/>
                    </a:cxn>
                    <a:cxn ang="0">
                      <a:pos x="1" y="26"/>
                    </a:cxn>
                    <a:cxn ang="0">
                      <a:pos x="3" y="29"/>
                    </a:cxn>
                  </a:cxnLst>
                  <a:rect l="0" t="0" r="r" b="b"/>
                  <a:pathLst>
                    <a:path w="19" h="50">
                      <a:moveTo>
                        <a:pt x="3" y="29"/>
                      </a:moveTo>
                      <a:cubicBezTo>
                        <a:pt x="4" y="31"/>
                        <a:pt x="5" y="33"/>
                        <a:pt x="6" y="32"/>
                      </a:cubicBezTo>
                      <a:cubicBezTo>
                        <a:pt x="10" y="31"/>
                        <a:pt x="11" y="33"/>
                        <a:pt x="10" y="37"/>
                      </a:cubicBezTo>
                      <a:cubicBezTo>
                        <a:pt x="10" y="41"/>
                        <a:pt x="7" y="40"/>
                        <a:pt x="10" y="43"/>
                      </a:cubicBezTo>
                      <a:cubicBezTo>
                        <a:pt x="13" y="47"/>
                        <a:pt x="12" y="49"/>
                        <a:pt x="13" y="49"/>
                      </a:cubicBezTo>
                      <a:cubicBezTo>
                        <a:pt x="14" y="50"/>
                        <a:pt x="14" y="48"/>
                        <a:pt x="14" y="46"/>
                      </a:cubicBezTo>
                      <a:cubicBezTo>
                        <a:pt x="13" y="44"/>
                        <a:pt x="14" y="43"/>
                        <a:pt x="16" y="43"/>
                      </a:cubicBezTo>
                      <a:cubicBezTo>
                        <a:pt x="17" y="42"/>
                        <a:pt x="17" y="41"/>
                        <a:pt x="17" y="38"/>
                      </a:cubicBezTo>
                      <a:cubicBezTo>
                        <a:pt x="17" y="35"/>
                        <a:pt x="19" y="34"/>
                        <a:pt x="15" y="30"/>
                      </a:cubicBezTo>
                      <a:cubicBezTo>
                        <a:pt x="12" y="26"/>
                        <a:pt x="11" y="26"/>
                        <a:pt x="10" y="24"/>
                      </a:cubicBezTo>
                      <a:cubicBezTo>
                        <a:pt x="10" y="21"/>
                        <a:pt x="9" y="18"/>
                        <a:pt x="10" y="16"/>
                      </a:cubicBezTo>
                      <a:cubicBezTo>
                        <a:pt x="11" y="15"/>
                        <a:pt x="10" y="14"/>
                        <a:pt x="11" y="13"/>
                      </a:cubicBezTo>
                      <a:cubicBezTo>
                        <a:pt x="9" y="10"/>
                        <a:pt x="11" y="10"/>
                        <a:pt x="10" y="7"/>
                      </a:cubicBezTo>
                      <a:cubicBezTo>
                        <a:pt x="9" y="4"/>
                        <a:pt x="8" y="2"/>
                        <a:pt x="7" y="1"/>
                      </a:cubicBezTo>
                      <a:cubicBezTo>
                        <a:pt x="5" y="1"/>
                        <a:pt x="3" y="1"/>
                        <a:pt x="2" y="0"/>
                      </a:cubicBezTo>
                      <a:cubicBezTo>
                        <a:pt x="2" y="2"/>
                        <a:pt x="2" y="0"/>
                        <a:pt x="4" y="2"/>
                      </a:cubicBezTo>
                      <a:cubicBezTo>
                        <a:pt x="5" y="3"/>
                        <a:pt x="3" y="3"/>
                        <a:pt x="4" y="5"/>
                      </a:cubicBezTo>
                      <a:cubicBezTo>
                        <a:pt x="6" y="6"/>
                        <a:pt x="6" y="7"/>
                        <a:pt x="5" y="9"/>
                      </a:cubicBezTo>
                      <a:cubicBezTo>
                        <a:pt x="3" y="10"/>
                        <a:pt x="5" y="11"/>
                        <a:pt x="4" y="12"/>
                      </a:cubicBezTo>
                      <a:cubicBezTo>
                        <a:pt x="3" y="13"/>
                        <a:pt x="4" y="14"/>
                        <a:pt x="4" y="16"/>
                      </a:cubicBezTo>
                      <a:cubicBezTo>
                        <a:pt x="3" y="19"/>
                        <a:pt x="6" y="20"/>
                        <a:pt x="4" y="20"/>
                      </a:cubicBezTo>
                      <a:cubicBezTo>
                        <a:pt x="1" y="20"/>
                        <a:pt x="3" y="24"/>
                        <a:pt x="1" y="26"/>
                      </a:cubicBezTo>
                      <a:cubicBezTo>
                        <a:pt x="0" y="27"/>
                        <a:pt x="2" y="28"/>
                        <a:pt x="3" y="29"/>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8" name="Freeform 20182">
                  <a:extLst>
                    <a:ext uri="{FF2B5EF4-FFF2-40B4-BE49-F238E27FC236}">
                      <a16:creationId xmlns:a16="http://schemas.microsoft.com/office/drawing/2014/main" id="{515AF1B1-FF01-EE53-9418-CAEC45BABCED}"/>
                    </a:ext>
                  </a:extLst>
                </p:cNvPr>
                <p:cNvSpPr>
                  <a:spLocks/>
                </p:cNvSpPr>
                <p:nvPr/>
              </p:nvSpPr>
              <p:spPr bwMode="auto">
                <a:xfrm>
                  <a:off x="5867026" y="3573118"/>
                  <a:ext cx="313739" cy="537495"/>
                </a:xfrm>
                <a:custGeom>
                  <a:avLst/>
                  <a:gdLst/>
                  <a:ahLst/>
                  <a:cxnLst>
                    <a:cxn ang="0">
                      <a:pos x="12" y="102"/>
                    </a:cxn>
                    <a:cxn ang="0">
                      <a:pos x="17" y="101"/>
                    </a:cxn>
                    <a:cxn ang="0">
                      <a:pos x="20" y="101"/>
                    </a:cxn>
                    <a:cxn ang="0">
                      <a:pos x="30" y="97"/>
                    </a:cxn>
                    <a:cxn ang="0">
                      <a:pos x="30" y="93"/>
                    </a:cxn>
                    <a:cxn ang="0">
                      <a:pos x="41" y="89"/>
                    </a:cxn>
                    <a:cxn ang="0">
                      <a:pos x="44" y="83"/>
                    </a:cxn>
                    <a:cxn ang="0">
                      <a:pos x="51" y="81"/>
                    </a:cxn>
                    <a:cxn ang="0">
                      <a:pos x="49" y="76"/>
                    </a:cxn>
                    <a:cxn ang="0">
                      <a:pos x="48" y="71"/>
                    </a:cxn>
                    <a:cxn ang="0">
                      <a:pos x="45" y="70"/>
                    </a:cxn>
                    <a:cxn ang="0">
                      <a:pos x="47" y="64"/>
                    </a:cxn>
                    <a:cxn ang="0">
                      <a:pos x="48" y="59"/>
                    </a:cxn>
                    <a:cxn ang="0">
                      <a:pos x="50" y="56"/>
                    </a:cxn>
                    <a:cxn ang="0">
                      <a:pos x="51" y="53"/>
                    </a:cxn>
                    <a:cxn ang="0">
                      <a:pos x="55" y="50"/>
                    </a:cxn>
                    <a:cxn ang="0">
                      <a:pos x="56" y="49"/>
                    </a:cxn>
                    <a:cxn ang="0">
                      <a:pos x="56" y="26"/>
                    </a:cxn>
                    <a:cxn ang="0">
                      <a:pos x="15" y="0"/>
                    </a:cxn>
                    <a:cxn ang="0">
                      <a:pos x="9" y="3"/>
                    </a:cxn>
                    <a:cxn ang="0">
                      <a:pos x="12" y="17"/>
                    </a:cxn>
                    <a:cxn ang="0">
                      <a:pos x="13" y="28"/>
                    </a:cxn>
                    <a:cxn ang="0">
                      <a:pos x="11" y="44"/>
                    </a:cxn>
                    <a:cxn ang="0">
                      <a:pos x="2" y="63"/>
                    </a:cxn>
                    <a:cxn ang="0">
                      <a:pos x="5" y="67"/>
                    </a:cxn>
                    <a:cxn ang="0">
                      <a:pos x="8" y="69"/>
                    </a:cxn>
                    <a:cxn ang="0">
                      <a:pos x="9" y="73"/>
                    </a:cxn>
                    <a:cxn ang="0">
                      <a:pos x="13" y="86"/>
                    </a:cxn>
                    <a:cxn ang="0">
                      <a:pos x="7" y="87"/>
                    </a:cxn>
                    <a:cxn ang="0">
                      <a:pos x="5" y="90"/>
                    </a:cxn>
                    <a:cxn ang="0">
                      <a:pos x="11" y="98"/>
                    </a:cxn>
                    <a:cxn ang="0">
                      <a:pos x="12" y="102"/>
                    </a:cxn>
                  </a:cxnLst>
                  <a:rect l="0" t="0" r="r" b="b"/>
                  <a:pathLst>
                    <a:path w="58" h="103">
                      <a:moveTo>
                        <a:pt x="12" y="102"/>
                      </a:moveTo>
                      <a:cubicBezTo>
                        <a:pt x="14" y="103"/>
                        <a:pt x="16" y="102"/>
                        <a:pt x="17" y="101"/>
                      </a:cubicBezTo>
                      <a:cubicBezTo>
                        <a:pt x="18" y="99"/>
                        <a:pt x="18" y="103"/>
                        <a:pt x="20" y="101"/>
                      </a:cubicBezTo>
                      <a:cubicBezTo>
                        <a:pt x="24" y="98"/>
                        <a:pt x="27" y="101"/>
                        <a:pt x="30" y="97"/>
                      </a:cubicBezTo>
                      <a:cubicBezTo>
                        <a:pt x="32" y="94"/>
                        <a:pt x="29" y="94"/>
                        <a:pt x="30" y="93"/>
                      </a:cubicBezTo>
                      <a:cubicBezTo>
                        <a:pt x="31" y="92"/>
                        <a:pt x="37" y="94"/>
                        <a:pt x="41" y="89"/>
                      </a:cubicBezTo>
                      <a:cubicBezTo>
                        <a:pt x="44" y="84"/>
                        <a:pt x="45" y="86"/>
                        <a:pt x="44" y="83"/>
                      </a:cubicBezTo>
                      <a:cubicBezTo>
                        <a:pt x="44" y="82"/>
                        <a:pt x="49" y="80"/>
                        <a:pt x="51" y="81"/>
                      </a:cubicBezTo>
                      <a:cubicBezTo>
                        <a:pt x="52" y="77"/>
                        <a:pt x="49" y="79"/>
                        <a:pt x="49" y="76"/>
                      </a:cubicBezTo>
                      <a:cubicBezTo>
                        <a:pt x="49" y="73"/>
                        <a:pt x="48" y="74"/>
                        <a:pt x="48" y="71"/>
                      </a:cubicBezTo>
                      <a:cubicBezTo>
                        <a:pt x="48" y="68"/>
                        <a:pt x="46" y="71"/>
                        <a:pt x="45" y="70"/>
                      </a:cubicBezTo>
                      <a:cubicBezTo>
                        <a:pt x="44" y="67"/>
                        <a:pt x="49" y="67"/>
                        <a:pt x="47" y="64"/>
                      </a:cubicBezTo>
                      <a:cubicBezTo>
                        <a:pt x="45" y="61"/>
                        <a:pt x="50" y="62"/>
                        <a:pt x="48" y="59"/>
                      </a:cubicBezTo>
                      <a:cubicBezTo>
                        <a:pt x="47" y="56"/>
                        <a:pt x="50" y="59"/>
                        <a:pt x="50" y="56"/>
                      </a:cubicBezTo>
                      <a:cubicBezTo>
                        <a:pt x="49" y="54"/>
                        <a:pt x="51" y="56"/>
                        <a:pt x="51" y="53"/>
                      </a:cubicBezTo>
                      <a:cubicBezTo>
                        <a:pt x="51" y="50"/>
                        <a:pt x="53" y="50"/>
                        <a:pt x="55" y="50"/>
                      </a:cubicBezTo>
                      <a:cubicBezTo>
                        <a:pt x="58" y="51"/>
                        <a:pt x="56" y="49"/>
                        <a:pt x="56" y="49"/>
                      </a:cubicBezTo>
                      <a:cubicBezTo>
                        <a:pt x="56" y="26"/>
                        <a:pt x="56" y="26"/>
                        <a:pt x="56" y="26"/>
                      </a:cubicBezTo>
                      <a:cubicBezTo>
                        <a:pt x="56" y="26"/>
                        <a:pt x="29" y="8"/>
                        <a:pt x="15" y="0"/>
                      </a:cubicBezTo>
                      <a:cubicBezTo>
                        <a:pt x="14" y="0"/>
                        <a:pt x="11" y="2"/>
                        <a:pt x="9" y="3"/>
                      </a:cubicBezTo>
                      <a:cubicBezTo>
                        <a:pt x="12" y="9"/>
                        <a:pt x="9" y="11"/>
                        <a:pt x="12" y="17"/>
                      </a:cubicBezTo>
                      <a:cubicBezTo>
                        <a:pt x="16" y="24"/>
                        <a:pt x="13" y="21"/>
                        <a:pt x="13" y="28"/>
                      </a:cubicBezTo>
                      <a:cubicBezTo>
                        <a:pt x="13" y="34"/>
                        <a:pt x="12" y="43"/>
                        <a:pt x="11" y="44"/>
                      </a:cubicBezTo>
                      <a:cubicBezTo>
                        <a:pt x="10" y="45"/>
                        <a:pt x="0" y="57"/>
                        <a:pt x="2" y="63"/>
                      </a:cubicBezTo>
                      <a:cubicBezTo>
                        <a:pt x="5" y="67"/>
                        <a:pt x="5" y="67"/>
                        <a:pt x="5" y="67"/>
                      </a:cubicBezTo>
                      <a:cubicBezTo>
                        <a:pt x="11" y="67"/>
                        <a:pt x="5" y="68"/>
                        <a:pt x="8" y="69"/>
                      </a:cubicBezTo>
                      <a:cubicBezTo>
                        <a:pt x="10" y="70"/>
                        <a:pt x="8" y="73"/>
                        <a:pt x="9" y="73"/>
                      </a:cubicBezTo>
                      <a:cubicBezTo>
                        <a:pt x="11" y="74"/>
                        <a:pt x="8" y="83"/>
                        <a:pt x="13" y="86"/>
                      </a:cubicBezTo>
                      <a:cubicBezTo>
                        <a:pt x="10" y="88"/>
                        <a:pt x="8" y="87"/>
                        <a:pt x="7" y="87"/>
                      </a:cubicBezTo>
                      <a:cubicBezTo>
                        <a:pt x="5" y="86"/>
                        <a:pt x="4" y="89"/>
                        <a:pt x="5" y="90"/>
                      </a:cubicBezTo>
                      <a:cubicBezTo>
                        <a:pt x="9" y="96"/>
                        <a:pt x="11" y="95"/>
                        <a:pt x="11" y="98"/>
                      </a:cubicBezTo>
                      <a:cubicBezTo>
                        <a:pt x="12" y="102"/>
                        <a:pt x="13" y="100"/>
                        <a:pt x="12" y="10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09" name="Freeform 20183">
                  <a:extLst>
                    <a:ext uri="{FF2B5EF4-FFF2-40B4-BE49-F238E27FC236}">
                      <a16:creationId xmlns:a16="http://schemas.microsoft.com/office/drawing/2014/main" id="{35A607E5-037B-60F4-DB45-E00F7C956B83}"/>
                    </a:ext>
                  </a:extLst>
                </p:cNvPr>
                <p:cNvSpPr>
                  <a:spLocks/>
                </p:cNvSpPr>
                <p:nvPr/>
              </p:nvSpPr>
              <p:spPr bwMode="auto">
                <a:xfrm>
                  <a:off x="5501000" y="3573119"/>
                  <a:ext cx="452419" cy="396512"/>
                </a:xfrm>
                <a:custGeom>
                  <a:avLst/>
                  <a:gdLst/>
                  <a:ahLst/>
                  <a:cxnLst>
                    <a:cxn ang="0">
                      <a:pos x="21" y="28"/>
                    </a:cxn>
                    <a:cxn ang="0">
                      <a:pos x="21" y="46"/>
                    </a:cxn>
                    <a:cxn ang="0">
                      <a:pos x="19" y="51"/>
                    </a:cxn>
                    <a:cxn ang="0">
                      <a:pos x="17" y="52"/>
                    </a:cxn>
                    <a:cxn ang="0">
                      <a:pos x="9" y="53"/>
                    </a:cxn>
                    <a:cxn ang="0">
                      <a:pos x="1" y="55"/>
                    </a:cxn>
                    <a:cxn ang="0">
                      <a:pos x="2" y="61"/>
                    </a:cxn>
                    <a:cxn ang="0">
                      <a:pos x="4" y="64"/>
                    </a:cxn>
                    <a:cxn ang="0">
                      <a:pos x="5" y="65"/>
                    </a:cxn>
                    <a:cxn ang="0">
                      <a:pos x="5" y="67"/>
                    </a:cxn>
                    <a:cxn ang="0">
                      <a:pos x="9" y="70"/>
                    </a:cxn>
                    <a:cxn ang="0">
                      <a:pos x="11" y="72"/>
                    </a:cxn>
                    <a:cxn ang="0">
                      <a:pos x="12" y="75"/>
                    </a:cxn>
                    <a:cxn ang="0">
                      <a:pos x="13" y="72"/>
                    </a:cxn>
                    <a:cxn ang="0">
                      <a:pos x="15" y="72"/>
                    </a:cxn>
                    <a:cxn ang="0">
                      <a:pos x="18" y="76"/>
                    </a:cxn>
                    <a:cxn ang="0">
                      <a:pos x="20" y="70"/>
                    </a:cxn>
                    <a:cxn ang="0">
                      <a:pos x="21" y="64"/>
                    </a:cxn>
                    <a:cxn ang="0">
                      <a:pos x="26" y="63"/>
                    </a:cxn>
                    <a:cxn ang="0">
                      <a:pos x="29" y="62"/>
                    </a:cxn>
                    <a:cxn ang="0">
                      <a:pos x="34" y="66"/>
                    </a:cxn>
                    <a:cxn ang="0">
                      <a:pos x="41" y="65"/>
                    </a:cxn>
                    <a:cxn ang="0">
                      <a:pos x="47" y="69"/>
                    </a:cxn>
                    <a:cxn ang="0">
                      <a:pos x="55" y="65"/>
                    </a:cxn>
                    <a:cxn ang="0">
                      <a:pos x="65" y="66"/>
                    </a:cxn>
                    <a:cxn ang="0">
                      <a:pos x="70" y="63"/>
                    </a:cxn>
                    <a:cxn ang="0">
                      <a:pos x="79" y="44"/>
                    </a:cxn>
                    <a:cxn ang="0">
                      <a:pos x="81" y="28"/>
                    </a:cxn>
                    <a:cxn ang="0">
                      <a:pos x="80" y="17"/>
                    </a:cxn>
                    <a:cxn ang="0">
                      <a:pos x="77" y="3"/>
                    </a:cxn>
                    <a:cxn ang="0">
                      <a:pos x="72" y="4"/>
                    </a:cxn>
                    <a:cxn ang="0">
                      <a:pos x="62" y="0"/>
                    </a:cxn>
                    <a:cxn ang="0">
                      <a:pos x="39" y="17"/>
                    </a:cxn>
                    <a:cxn ang="0">
                      <a:pos x="21" y="28"/>
                    </a:cxn>
                  </a:cxnLst>
                  <a:rect l="0" t="0" r="r" b="b"/>
                  <a:pathLst>
                    <a:path w="84" h="76">
                      <a:moveTo>
                        <a:pt x="21" y="28"/>
                      </a:moveTo>
                      <a:cubicBezTo>
                        <a:pt x="21" y="28"/>
                        <a:pt x="22" y="45"/>
                        <a:pt x="21" y="46"/>
                      </a:cubicBezTo>
                      <a:cubicBezTo>
                        <a:pt x="20" y="48"/>
                        <a:pt x="21" y="51"/>
                        <a:pt x="19" y="51"/>
                      </a:cubicBezTo>
                      <a:cubicBezTo>
                        <a:pt x="17" y="51"/>
                        <a:pt x="18" y="53"/>
                        <a:pt x="17" y="52"/>
                      </a:cubicBezTo>
                      <a:cubicBezTo>
                        <a:pt x="16" y="52"/>
                        <a:pt x="15" y="53"/>
                        <a:pt x="9" y="53"/>
                      </a:cubicBezTo>
                      <a:cubicBezTo>
                        <a:pt x="4" y="53"/>
                        <a:pt x="7" y="56"/>
                        <a:pt x="1" y="55"/>
                      </a:cubicBezTo>
                      <a:cubicBezTo>
                        <a:pt x="0" y="59"/>
                        <a:pt x="1" y="57"/>
                        <a:pt x="2" y="61"/>
                      </a:cubicBezTo>
                      <a:cubicBezTo>
                        <a:pt x="2" y="64"/>
                        <a:pt x="3" y="62"/>
                        <a:pt x="4" y="64"/>
                      </a:cubicBezTo>
                      <a:cubicBezTo>
                        <a:pt x="6" y="65"/>
                        <a:pt x="6" y="66"/>
                        <a:pt x="5" y="65"/>
                      </a:cubicBezTo>
                      <a:cubicBezTo>
                        <a:pt x="4" y="65"/>
                        <a:pt x="4" y="67"/>
                        <a:pt x="5" y="67"/>
                      </a:cubicBezTo>
                      <a:cubicBezTo>
                        <a:pt x="6" y="68"/>
                        <a:pt x="8" y="71"/>
                        <a:pt x="9" y="70"/>
                      </a:cubicBezTo>
                      <a:cubicBezTo>
                        <a:pt x="10" y="68"/>
                        <a:pt x="12" y="71"/>
                        <a:pt x="11" y="72"/>
                      </a:cubicBezTo>
                      <a:cubicBezTo>
                        <a:pt x="10" y="72"/>
                        <a:pt x="11" y="73"/>
                        <a:pt x="12" y="75"/>
                      </a:cubicBezTo>
                      <a:cubicBezTo>
                        <a:pt x="13" y="73"/>
                        <a:pt x="11" y="72"/>
                        <a:pt x="13" y="72"/>
                      </a:cubicBezTo>
                      <a:cubicBezTo>
                        <a:pt x="14" y="72"/>
                        <a:pt x="13" y="70"/>
                        <a:pt x="15" y="72"/>
                      </a:cubicBezTo>
                      <a:cubicBezTo>
                        <a:pt x="17" y="74"/>
                        <a:pt x="17" y="74"/>
                        <a:pt x="18" y="76"/>
                      </a:cubicBezTo>
                      <a:cubicBezTo>
                        <a:pt x="19" y="74"/>
                        <a:pt x="17" y="71"/>
                        <a:pt x="20" y="70"/>
                      </a:cubicBezTo>
                      <a:cubicBezTo>
                        <a:pt x="22" y="68"/>
                        <a:pt x="20" y="66"/>
                        <a:pt x="21" y="64"/>
                      </a:cubicBezTo>
                      <a:cubicBezTo>
                        <a:pt x="23" y="63"/>
                        <a:pt x="23" y="63"/>
                        <a:pt x="26" y="63"/>
                      </a:cubicBezTo>
                      <a:cubicBezTo>
                        <a:pt x="28" y="63"/>
                        <a:pt x="27" y="61"/>
                        <a:pt x="29" y="62"/>
                      </a:cubicBezTo>
                      <a:cubicBezTo>
                        <a:pt x="31" y="63"/>
                        <a:pt x="33" y="62"/>
                        <a:pt x="34" y="66"/>
                      </a:cubicBezTo>
                      <a:cubicBezTo>
                        <a:pt x="36" y="70"/>
                        <a:pt x="39" y="65"/>
                        <a:pt x="41" y="65"/>
                      </a:cubicBezTo>
                      <a:cubicBezTo>
                        <a:pt x="42" y="65"/>
                        <a:pt x="44" y="68"/>
                        <a:pt x="47" y="69"/>
                      </a:cubicBezTo>
                      <a:cubicBezTo>
                        <a:pt x="51" y="69"/>
                        <a:pt x="50" y="66"/>
                        <a:pt x="55" y="65"/>
                      </a:cubicBezTo>
                      <a:cubicBezTo>
                        <a:pt x="61" y="64"/>
                        <a:pt x="64" y="69"/>
                        <a:pt x="65" y="66"/>
                      </a:cubicBezTo>
                      <a:cubicBezTo>
                        <a:pt x="66" y="63"/>
                        <a:pt x="67" y="65"/>
                        <a:pt x="70" y="63"/>
                      </a:cubicBezTo>
                      <a:cubicBezTo>
                        <a:pt x="68" y="57"/>
                        <a:pt x="78" y="45"/>
                        <a:pt x="79" y="44"/>
                      </a:cubicBezTo>
                      <a:cubicBezTo>
                        <a:pt x="80" y="43"/>
                        <a:pt x="81" y="34"/>
                        <a:pt x="81" y="28"/>
                      </a:cubicBezTo>
                      <a:cubicBezTo>
                        <a:pt x="81" y="21"/>
                        <a:pt x="84" y="24"/>
                        <a:pt x="80" y="17"/>
                      </a:cubicBezTo>
                      <a:cubicBezTo>
                        <a:pt x="77" y="11"/>
                        <a:pt x="80" y="9"/>
                        <a:pt x="77" y="3"/>
                      </a:cubicBezTo>
                      <a:cubicBezTo>
                        <a:pt x="73" y="6"/>
                        <a:pt x="74" y="7"/>
                        <a:pt x="72" y="4"/>
                      </a:cubicBezTo>
                      <a:cubicBezTo>
                        <a:pt x="70" y="1"/>
                        <a:pt x="64" y="2"/>
                        <a:pt x="62" y="0"/>
                      </a:cubicBezTo>
                      <a:cubicBezTo>
                        <a:pt x="59" y="2"/>
                        <a:pt x="45" y="12"/>
                        <a:pt x="39" y="17"/>
                      </a:cubicBezTo>
                      <a:cubicBezTo>
                        <a:pt x="33" y="21"/>
                        <a:pt x="35" y="28"/>
                        <a:pt x="21" y="28"/>
                      </a:cubicBezTo>
                      <a:close/>
                    </a:path>
                  </a:pathLst>
                </a:custGeom>
                <a:solidFill>
                  <a:schemeClr val="bg1"/>
                </a:solid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0" name="Freeform 20184">
                  <a:extLst>
                    <a:ext uri="{FF2B5EF4-FFF2-40B4-BE49-F238E27FC236}">
                      <a16:creationId xmlns:a16="http://schemas.microsoft.com/office/drawing/2014/main" id="{95E55335-C1A2-ECCC-1498-2C8A8D4A2A8F}"/>
                    </a:ext>
                  </a:extLst>
                </p:cNvPr>
                <p:cNvSpPr>
                  <a:spLocks/>
                </p:cNvSpPr>
                <p:nvPr/>
              </p:nvSpPr>
              <p:spPr bwMode="auto">
                <a:xfrm>
                  <a:off x="5153159" y="3522452"/>
                  <a:ext cx="468332" cy="511062"/>
                </a:xfrm>
                <a:custGeom>
                  <a:avLst/>
                  <a:gdLst/>
                  <a:ahLst/>
                  <a:cxnLst>
                    <a:cxn ang="0">
                      <a:pos x="66" y="65"/>
                    </a:cxn>
                    <a:cxn ang="0">
                      <a:pos x="74" y="63"/>
                    </a:cxn>
                    <a:cxn ang="0">
                      <a:pos x="82" y="62"/>
                    </a:cxn>
                    <a:cxn ang="0">
                      <a:pos x="84" y="61"/>
                    </a:cxn>
                    <a:cxn ang="0">
                      <a:pos x="86" y="56"/>
                    </a:cxn>
                    <a:cxn ang="0">
                      <a:pos x="86" y="38"/>
                    </a:cxn>
                    <a:cxn ang="0">
                      <a:pos x="81" y="38"/>
                    </a:cxn>
                    <a:cxn ang="0">
                      <a:pos x="79" y="33"/>
                    </a:cxn>
                    <a:cxn ang="0">
                      <a:pos x="75" y="31"/>
                    </a:cxn>
                    <a:cxn ang="0">
                      <a:pos x="72" y="28"/>
                    </a:cxn>
                    <a:cxn ang="0">
                      <a:pos x="70" y="25"/>
                    </a:cxn>
                    <a:cxn ang="0">
                      <a:pos x="40" y="0"/>
                    </a:cxn>
                    <a:cxn ang="0">
                      <a:pos x="30" y="0"/>
                    </a:cxn>
                    <a:cxn ang="0">
                      <a:pos x="35" y="55"/>
                    </a:cxn>
                    <a:cxn ang="0">
                      <a:pos x="36" y="62"/>
                    </a:cxn>
                    <a:cxn ang="0">
                      <a:pos x="17" y="62"/>
                    </a:cxn>
                    <a:cxn ang="0">
                      <a:pos x="15" y="62"/>
                    </a:cxn>
                    <a:cxn ang="0">
                      <a:pos x="10" y="62"/>
                    </a:cxn>
                    <a:cxn ang="0">
                      <a:pos x="7" y="64"/>
                    </a:cxn>
                    <a:cxn ang="0">
                      <a:pos x="3" y="62"/>
                    </a:cxn>
                    <a:cxn ang="0">
                      <a:pos x="1" y="67"/>
                    </a:cxn>
                    <a:cxn ang="0">
                      <a:pos x="2" y="71"/>
                    </a:cxn>
                    <a:cxn ang="0">
                      <a:pos x="2" y="74"/>
                    </a:cxn>
                    <a:cxn ang="0">
                      <a:pos x="5" y="77"/>
                    </a:cxn>
                    <a:cxn ang="0">
                      <a:pos x="5" y="81"/>
                    </a:cxn>
                    <a:cxn ang="0">
                      <a:pos x="7" y="83"/>
                    </a:cxn>
                    <a:cxn ang="0">
                      <a:pos x="8" y="84"/>
                    </a:cxn>
                    <a:cxn ang="0">
                      <a:pos x="13" y="83"/>
                    </a:cxn>
                    <a:cxn ang="0">
                      <a:pos x="15" y="82"/>
                    </a:cxn>
                    <a:cxn ang="0">
                      <a:pos x="17" y="81"/>
                    </a:cxn>
                    <a:cxn ang="0">
                      <a:pos x="18" y="84"/>
                    </a:cxn>
                    <a:cxn ang="0">
                      <a:pos x="19" y="86"/>
                    </a:cxn>
                    <a:cxn ang="0">
                      <a:pos x="20" y="88"/>
                    </a:cxn>
                    <a:cxn ang="0">
                      <a:pos x="20" y="90"/>
                    </a:cxn>
                    <a:cxn ang="0">
                      <a:pos x="21" y="93"/>
                    </a:cxn>
                    <a:cxn ang="0">
                      <a:pos x="23" y="96"/>
                    </a:cxn>
                    <a:cxn ang="0">
                      <a:pos x="29" y="95"/>
                    </a:cxn>
                    <a:cxn ang="0">
                      <a:pos x="32" y="94"/>
                    </a:cxn>
                    <a:cxn ang="0">
                      <a:pos x="36" y="94"/>
                    </a:cxn>
                    <a:cxn ang="0">
                      <a:pos x="36" y="90"/>
                    </a:cxn>
                    <a:cxn ang="0">
                      <a:pos x="37" y="85"/>
                    </a:cxn>
                    <a:cxn ang="0">
                      <a:pos x="41" y="83"/>
                    </a:cxn>
                    <a:cxn ang="0">
                      <a:pos x="41" y="80"/>
                    </a:cxn>
                    <a:cxn ang="0">
                      <a:pos x="43" y="78"/>
                    </a:cxn>
                    <a:cxn ang="0">
                      <a:pos x="43" y="75"/>
                    </a:cxn>
                    <a:cxn ang="0">
                      <a:pos x="45" y="76"/>
                    </a:cxn>
                    <a:cxn ang="0">
                      <a:pos x="47" y="74"/>
                    </a:cxn>
                    <a:cxn ang="0">
                      <a:pos x="50" y="73"/>
                    </a:cxn>
                    <a:cxn ang="0">
                      <a:pos x="53" y="70"/>
                    </a:cxn>
                    <a:cxn ang="0">
                      <a:pos x="56" y="67"/>
                    </a:cxn>
                    <a:cxn ang="0">
                      <a:pos x="62" y="64"/>
                    </a:cxn>
                    <a:cxn ang="0">
                      <a:pos x="64" y="65"/>
                    </a:cxn>
                    <a:cxn ang="0">
                      <a:pos x="66" y="65"/>
                    </a:cxn>
                  </a:cxnLst>
                  <a:rect l="0" t="0" r="r" b="b"/>
                  <a:pathLst>
                    <a:path w="87" h="98">
                      <a:moveTo>
                        <a:pt x="66" y="65"/>
                      </a:moveTo>
                      <a:cubicBezTo>
                        <a:pt x="72" y="66"/>
                        <a:pt x="69" y="63"/>
                        <a:pt x="74" y="63"/>
                      </a:cubicBezTo>
                      <a:cubicBezTo>
                        <a:pt x="80" y="63"/>
                        <a:pt x="81" y="62"/>
                        <a:pt x="82" y="62"/>
                      </a:cubicBezTo>
                      <a:cubicBezTo>
                        <a:pt x="83" y="63"/>
                        <a:pt x="82" y="61"/>
                        <a:pt x="84" y="61"/>
                      </a:cubicBezTo>
                      <a:cubicBezTo>
                        <a:pt x="86" y="61"/>
                        <a:pt x="85" y="58"/>
                        <a:pt x="86" y="56"/>
                      </a:cubicBezTo>
                      <a:cubicBezTo>
                        <a:pt x="87" y="55"/>
                        <a:pt x="86" y="38"/>
                        <a:pt x="86" y="38"/>
                      </a:cubicBezTo>
                      <a:cubicBezTo>
                        <a:pt x="81" y="40"/>
                        <a:pt x="80" y="39"/>
                        <a:pt x="81" y="38"/>
                      </a:cubicBezTo>
                      <a:cubicBezTo>
                        <a:pt x="82" y="36"/>
                        <a:pt x="82" y="33"/>
                        <a:pt x="79" y="33"/>
                      </a:cubicBezTo>
                      <a:cubicBezTo>
                        <a:pt x="76" y="33"/>
                        <a:pt x="78" y="31"/>
                        <a:pt x="75" y="31"/>
                      </a:cubicBezTo>
                      <a:cubicBezTo>
                        <a:pt x="73" y="32"/>
                        <a:pt x="74" y="29"/>
                        <a:pt x="72" y="28"/>
                      </a:cubicBezTo>
                      <a:cubicBezTo>
                        <a:pt x="70" y="27"/>
                        <a:pt x="72" y="27"/>
                        <a:pt x="70" y="25"/>
                      </a:cubicBezTo>
                      <a:cubicBezTo>
                        <a:pt x="69" y="24"/>
                        <a:pt x="40" y="0"/>
                        <a:pt x="40" y="0"/>
                      </a:cubicBezTo>
                      <a:cubicBezTo>
                        <a:pt x="30" y="0"/>
                        <a:pt x="30" y="0"/>
                        <a:pt x="30" y="0"/>
                      </a:cubicBezTo>
                      <a:cubicBezTo>
                        <a:pt x="30" y="0"/>
                        <a:pt x="35" y="52"/>
                        <a:pt x="35" y="55"/>
                      </a:cubicBezTo>
                      <a:cubicBezTo>
                        <a:pt x="36" y="58"/>
                        <a:pt x="38" y="53"/>
                        <a:pt x="36" y="62"/>
                      </a:cubicBezTo>
                      <a:cubicBezTo>
                        <a:pt x="36" y="62"/>
                        <a:pt x="20" y="62"/>
                        <a:pt x="17" y="62"/>
                      </a:cubicBezTo>
                      <a:cubicBezTo>
                        <a:pt x="15" y="62"/>
                        <a:pt x="16" y="60"/>
                        <a:pt x="15" y="62"/>
                      </a:cubicBezTo>
                      <a:cubicBezTo>
                        <a:pt x="15" y="63"/>
                        <a:pt x="12" y="63"/>
                        <a:pt x="10" y="62"/>
                      </a:cubicBezTo>
                      <a:cubicBezTo>
                        <a:pt x="7" y="61"/>
                        <a:pt x="8" y="66"/>
                        <a:pt x="7" y="64"/>
                      </a:cubicBezTo>
                      <a:cubicBezTo>
                        <a:pt x="6" y="62"/>
                        <a:pt x="5" y="59"/>
                        <a:pt x="3" y="62"/>
                      </a:cubicBezTo>
                      <a:cubicBezTo>
                        <a:pt x="1" y="65"/>
                        <a:pt x="5" y="65"/>
                        <a:pt x="1" y="67"/>
                      </a:cubicBezTo>
                      <a:cubicBezTo>
                        <a:pt x="0" y="70"/>
                        <a:pt x="2" y="68"/>
                        <a:pt x="2" y="71"/>
                      </a:cubicBezTo>
                      <a:cubicBezTo>
                        <a:pt x="2" y="74"/>
                        <a:pt x="1" y="72"/>
                        <a:pt x="2" y="74"/>
                      </a:cubicBezTo>
                      <a:cubicBezTo>
                        <a:pt x="3" y="77"/>
                        <a:pt x="3" y="74"/>
                        <a:pt x="5" y="77"/>
                      </a:cubicBezTo>
                      <a:cubicBezTo>
                        <a:pt x="6" y="79"/>
                        <a:pt x="5" y="79"/>
                        <a:pt x="5" y="81"/>
                      </a:cubicBezTo>
                      <a:cubicBezTo>
                        <a:pt x="4" y="84"/>
                        <a:pt x="6" y="85"/>
                        <a:pt x="7" y="83"/>
                      </a:cubicBezTo>
                      <a:cubicBezTo>
                        <a:pt x="7" y="82"/>
                        <a:pt x="8" y="83"/>
                        <a:pt x="8" y="84"/>
                      </a:cubicBezTo>
                      <a:cubicBezTo>
                        <a:pt x="10" y="86"/>
                        <a:pt x="9" y="81"/>
                        <a:pt x="13" y="83"/>
                      </a:cubicBezTo>
                      <a:cubicBezTo>
                        <a:pt x="15" y="85"/>
                        <a:pt x="14" y="83"/>
                        <a:pt x="15" y="82"/>
                      </a:cubicBezTo>
                      <a:cubicBezTo>
                        <a:pt x="17" y="82"/>
                        <a:pt x="14" y="80"/>
                        <a:pt x="17" y="81"/>
                      </a:cubicBezTo>
                      <a:cubicBezTo>
                        <a:pt x="19" y="82"/>
                        <a:pt x="18" y="83"/>
                        <a:pt x="18" y="84"/>
                      </a:cubicBezTo>
                      <a:cubicBezTo>
                        <a:pt x="19" y="84"/>
                        <a:pt x="18" y="86"/>
                        <a:pt x="19" y="86"/>
                      </a:cubicBezTo>
                      <a:cubicBezTo>
                        <a:pt x="20" y="86"/>
                        <a:pt x="22" y="88"/>
                        <a:pt x="20" y="88"/>
                      </a:cubicBezTo>
                      <a:cubicBezTo>
                        <a:pt x="19" y="89"/>
                        <a:pt x="19" y="92"/>
                        <a:pt x="20" y="90"/>
                      </a:cubicBezTo>
                      <a:cubicBezTo>
                        <a:pt x="21" y="89"/>
                        <a:pt x="22" y="90"/>
                        <a:pt x="21" y="93"/>
                      </a:cubicBezTo>
                      <a:cubicBezTo>
                        <a:pt x="21" y="95"/>
                        <a:pt x="22" y="93"/>
                        <a:pt x="23" y="96"/>
                      </a:cubicBezTo>
                      <a:cubicBezTo>
                        <a:pt x="27" y="91"/>
                        <a:pt x="26" y="98"/>
                        <a:pt x="29" y="95"/>
                      </a:cubicBezTo>
                      <a:cubicBezTo>
                        <a:pt x="31" y="92"/>
                        <a:pt x="32" y="90"/>
                        <a:pt x="32" y="94"/>
                      </a:cubicBezTo>
                      <a:cubicBezTo>
                        <a:pt x="32" y="97"/>
                        <a:pt x="34" y="94"/>
                        <a:pt x="36" y="94"/>
                      </a:cubicBezTo>
                      <a:cubicBezTo>
                        <a:pt x="37" y="91"/>
                        <a:pt x="35" y="90"/>
                        <a:pt x="36" y="90"/>
                      </a:cubicBezTo>
                      <a:cubicBezTo>
                        <a:pt x="37" y="89"/>
                        <a:pt x="37" y="86"/>
                        <a:pt x="37" y="85"/>
                      </a:cubicBezTo>
                      <a:cubicBezTo>
                        <a:pt x="36" y="84"/>
                        <a:pt x="40" y="85"/>
                        <a:pt x="41" y="83"/>
                      </a:cubicBezTo>
                      <a:cubicBezTo>
                        <a:pt x="42" y="81"/>
                        <a:pt x="42" y="81"/>
                        <a:pt x="41" y="80"/>
                      </a:cubicBezTo>
                      <a:cubicBezTo>
                        <a:pt x="41" y="79"/>
                        <a:pt x="44" y="80"/>
                        <a:pt x="43" y="78"/>
                      </a:cubicBezTo>
                      <a:cubicBezTo>
                        <a:pt x="42" y="77"/>
                        <a:pt x="42" y="76"/>
                        <a:pt x="43" y="75"/>
                      </a:cubicBezTo>
                      <a:cubicBezTo>
                        <a:pt x="44" y="74"/>
                        <a:pt x="43" y="76"/>
                        <a:pt x="45" y="76"/>
                      </a:cubicBezTo>
                      <a:cubicBezTo>
                        <a:pt x="47" y="77"/>
                        <a:pt x="47" y="75"/>
                        <a:pt x="47" y="74"/>
                      </a:cubicBezTo>
                      <a:cubicBezTo>
                        <a:pt x="47" y="72"/>
                        <a:pt x="50" y="75"/>
                        <a:pt x="50" y="73"/>
                      </a:cubicBezTo>
                      <a:cubicBezTo>
                        <a:pt x="50" y="70"/>
                        <a:pt x="51" y="69"/>
                        <a:pt x="53" y="70"/>
                      </a:cubicBezTo>
                      <a:cubicBezTo>
                        <a:pt x="55" y="71"/>
                        <a:pt x="53" y="68"/>
                        <a:pt x="56" y="67"/>
                      </a:cubicBezTo>
                      <a:cubicBezTo>
                        <a:pt x="62" y="65"/>
                        <a:pt x="60" y="63"/>
                        <a:pt x="62" y="64"/>
                      </a:cubicBezTo>
                      <a:cubicBezTo>
                        <a:pt x="63" y="65"/>
                        <a:pt x="63" y="64"/>
                        <a:pt x="64" y="65"/>
                      </a:cubicBezTo>
                      <a:cubicBezTo>
                        <a:pt x="65" y="65"/>
                        <a:pt x="65" y="65"/>
                        <a:pt x="66" y="65"/>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1" name="Freeform 20185">
                  <a:extLst>
                    <a:ext uri="{FF2B5EF4-FFF2-40B4-BE49-F238E27FC236}">
                      <a16:creationId xmlns:a16="http://schemas.microsoft.com/office/drawing/2014/main" id="{E5F711E2-5A6B-AC42-F6AF-CADD8A63BCB3}"/>
                    </a:ext>
                  </a:extLst>
                </p:cNvPr>
                <p:cNvSpPr>
                  <a:spLocks/>
                </p:cNvSpPr>
                <p:nvPr/>
              </p:nvSpPr>
              <p:spPr bwMode="auto">
                <a:xfrm>
                  <a:off x="5019025" y="3443150"/>
                  <a:ext cx="347840" cy="427352"/>
                </a:xfrm>
                <a:custGeom>
                  <a:avLst/>
                  <a:gdLst/>
                  <a:ahLst/>
                  <a:cxnLst>
                    <a:cxn ang="0">
                      <a:pos x="4" y="72"/>
                    </a:cxn>
                    <a:cxn ang="0">
                      <a:pos x="14" y="70"/>
                    </a:cxn>
                    <a:cxn ang="0">
                      <a:pos x="19" y="73"/>
                    </a:cxn>
                    <a:cxn ang="0">
                      <a:pos x="26" y="82"/>
                    </a:cxn>
                    <a:cxn ang="0">
                      <a:pos x="28" y="77"/>
                    </a:cxn>
                    <a:cxn ang="0">
                      <a:pos x="32" y="79"/>
                    </a:cxn>
                    <a:cxn ang="0">
                      <a:pos x="35" y="77"/>
                    </a:cxn>
                    <a:cxn ang="0">
                      <a:pos x="40" y="77"/>
                    </a:cxn>
                    <a:cxn ang="0">
                      <a:pos x="42" y="77"/>
                    </a:cxn>
                    <a:cxn ang="0">
                      <a:pos x="61" y="77"/>
                    </a:cxn>
                    <a:cxn ang="0">
                      <a:pos x="60" y="70"/>
                    </a:cxn>
                    <a:cxn ang="0">
                      <a:pos x="55" y="15"/>
                    </a:cxn>
                    <a:cxn ang="0">
                      <a:pos x="65" y="15"/>
                    </a:cxn>
                    <a:cxn ang="0">
                      <a:pos x="44" y="0"/>
                    </a:cxn>
                    <a:cxn ang="0">
                      <a:pos x="44" y="9"/>
                    </a:cxn>
                    <a:cxn ang="0">
                      <a:pos x="27" y="9"/>
                    </a:cxn>
                    <a:cxn ang="0">
                      <a:pos x="27" y="25"/>
                    </a:cxn>
                    <a:cxn ang="0">
                      <a:pos x="22" y="39"/>
                    </a:cxn>
                    <a:cxn ang="0">
                      <a:pos x="2" y="39"/>
                    </a:cxn>
                    <a:cxn ang="0">
                      <a:pos x="1" y="43"/>
                    </a:cxn>
                    <a:cxn ang="0">
                      <a:pos x="2" y="41"/>
                    </a:cxn>
                    <a:cxn ang="0">
                      <a:pos x="3" y="44"/>
                    </a:cxn>
                    <a:cxn ang="0">
                      <a:pos x="5" y="48"/>
                    </a:cxn>
                    <a:cxn ang="0">
                      <a:pos x="4" y="52"/>
                    </a:cxn>
                    <a:cxn ang="0">
                      <a:pos x="5" y="65"/>
                    </a:cxn>
                    <a:cxn ang="0">
                      <a:pos x="4" y="72"/>
                    </a:cxn>
                  </a:cxnLst>
                  <a:rect l="0" t="0" r="r" b="b"/>
                  <a:pathLst>
                    <a:path w="65" h="82">
                      <a:moveTo>
                        <a:pt x="4" y="72"/>
                      </a:moveTo>
                      <a:cubicBezTo>
                        <a:pt x="4" y="69"/>
                        <a:pt x="11" y="70"/>
                        <a:pt x="14" y="70"/>
                      </a:cubicBezTo>
                      <a:cubicBezTo>
                        <a:pt x="16" y="69"/>
                        <a:pt x="18" y="72"/>
                        <a:pt x="19" y="73"/>
                      </a:cubicBezTo>
                      <a:cubicBezTo>
                        <a:pt x="21" y="74"/>
                        <a:pt x="24" y="80"/>
                        <a:pt x="26" y="82"/>
                      </a:cubicBezTo>
                      <a:cubicBezTo>
                        <a:pt x="30" y="80"/>
                        <a:pt x="26" y="80"/>
                        <a:pt x="28" y="77"/>
                      </a:cubicBezTo>
                      <a:cubicBezTo>
                        <a:pt x="30" y="74"/>
                        <a:pt x="31" y="77"/>
                        <a:pt x="32" y="79"/>
                      </a:cubicBezTo>
                      <a:cubicBezTo>
                        <a:pt x="33" y="81"/>
                        <a:pt x="32" y="76"/>
                        <a:pt x="35" y="77"/>
                      </a:cubicBezTo>
                      <a:cubicBezTo>
                        <a:pt x="37" y="78"/>
                        <a:pt x="40" y="78"/>
                        <a:pt x="40" y="77"/>
                      </a:cubicBezTo>
                      <a:cubicBezTo>
                        <a:pt x="41" y="75"/>
                        <a:pt x="40" y="77"/>
                        <a:pt x="42" y="77"/>
                      </a:cubicBezTo>
                      <a:cubicBezTo>
                        <a:pt x="45" y="77"/>
                        <a:pt x="61" y="77"/>
                        <a:pt x="61" y="77"/>
                      </a:cubicBezTo>
                      <a:cubicBezTo>
                        <a:pt x="63" y="68"/>
                        <a:pt x="61" y="73"/>
                        <a:pt x="60" y="70"/>
                      </a:cubicBezTo>
                      <a:cubicBezTo>
                        <a:pt x="60" y="67"/>
                        <a:pt x="55" y="15"/>
                        <a:pt x="55" y="15"/>
                      </a:cubicBezTo>
                      <a:cubicBezTo>
                        <a:pt x="65" y="15"/>
                        <a:pt x="65" y="15"/>
                        <a:pt x="65" y="15"/>
                      </a:cubicBezTo>
                      <a:cubicBezTo>
                        <a:pt x="44" y="0"/>
                        <a:pt x="44" y="0"/>
                        <a:pt x="44" y="0"/>
                      </a:cubicBezTo>
                      <a:cubicBezTo>
                        <a:pt x="44" y="9"/>
                        <a:pt x="44" y="9"/>
                        <a:pt x="44" y="9"/>
                      </a:cubicBezTo>
                      <a:cubicBezTo>
                        <a:pt x="27" y="9"/>
                        <a:pt x="27" y="9"/>
                        <a:pt x="27" y="9"/>
                      </a:cubicBezTo>
                      <a:cubicBezTo>
                        <a:pt x="27" y="25"/>
                        <a:pt x="27" y="25"/>
                        <a:pt x="27" y="25"/>
                      </a:cubicBezTo>
                      <a:cubicBezTo>
                        <a:pt x="21" y="28"/>
                        <a:pt x="20" y="27"/>
                        <a:pt x="22" y="39"/>
                      </a:cubicBezTo>
                      <a:cubicBezTo>
                        <a:pt x="22" y="39"/>
                        <a:pt x="3" y="39"/>
                        <a:pt x="2" y="39"/>
                      </a:cubicBezTo>
                      <a:cubicBezTo>
                        <a:pt x="1" y="39"/>
                        <a:pt x="0" y="41"/>
                        <a:pt x="1" y="43"/>
                      </a:cubicBezTo>
                      <a:cubicBezTo>
                        <a:pt x="2" y="43"/>
                        <a:pt x="1" y="40"/>
                        <a:pt x="2" y="41"/>
                      </a:cubicBezTo>
                      <a:cubicBezTo>
                        <a:pt x="3" y="41"/>
                        <a:pt x="2" y="44"/>
                        <a:pt x="3" y="44"/>
                      </a:cubicBezTo>
                      <a:cubicBezTo>
                        <a:pt x="4" y="43"/>
                        <a:pt x="5" y="46"/>
                        <a:pt x="5" y="48"/>
                      </a:cubicBezTo>
                      <a:cubicBezTo>
                        <a:pt x="5" y="51"/>
                        <a:pt x="2" y="51"/>
                        <a:pt x="4" y="52"/>
                      </a:cubicBezTo>
                      <a:cubicBezTo>
                        <a:pt x="5" y="53"/>
                        <a:pt x="7" y="60"/>
                        <a:pt x="5" y="65"/>
                      </a:cubicBezTo>
                      <a:cubicBezTo>
                        <a:pt x="4" y="69"/>
                        <a:pt x="3" y="70"/>
                        <a:pt x="4" y="7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2" name="Freeform 20186">
                  <a:extLst>
                    <a:ext uri="{FF2B5EF4-FFF2-40B4-BE49-F238E27FC236}">
                      <a16:creationId xmlns:a16="http://schemas.microsoft.com/office/drawing/2014/main" id="{FFCEF6B6-0E79-71B1-2A9A-FED7309BE7C7}"/>
                    </a:ext>
                  </a:extLst>
                </p:cNvPr>
                <p:cNvSpPr>
                  <a:spLocks/>
                </p:cNvSpPr>
                <p:nvPr/>
              </p:nvSpPr>
              <p:spPr bwMode="auto">
                <a:xfrm>
                  <a:off x="5578297" y="3892530"/>
                  <a:ext cx="338747" cy="323819"/>
                </a:xfrm>
                <a:custGeom>
                  <a:avLst/>
                  <a:gdLst/>
                  <a:ahLst/>
                  <a:cxnLst>
                    <a:cxn ang="0">
                      <a:pos x="59" y="6"/>
                    </a:cxn>
                    <a:cxn ang="0">
                      <a:pos x="61" y="14"/>
                    </a:cxn>
                    <a:cxn ang="0">
                      <a:pos x="55" y="25"/>
                    </a:cxn>
                    <a:cxn ang="0">
                      <a:pos x="51" y="35"/>
                    </a:cxn>
                    <a:cxn ang="0">
                      <a:pos x="46" y="45"/>
                    </a:cxn>
                    <a:cxn ang="0">
                      <a:pos x="42" y="46"/>
                    </a:cxn>
                    <a:cxn ang="0">
                      <a:pos x="37" y="47"/>
                    </a:cxn>
                    <a:cxn ang="0">
                      <a:pos x="33" y="51"/>
                    </a:cxn>
                    <a:cxn ang="0">
                      <a:pos x="30" y="59"/>
                    </a:cxn>
                    <a:cxn ang="0">
                      <a:pos x="28" y="57"/>
                    </a:cxn>
                    <a:cxn ang="0">
                      <a:pos x="23" y="60"/>
                    </a:cxn>
                    <a:cxn ang="0">
                      <a:pos x="21" y="61"/>
                    </a:cxn>
                    <a:cxn ang="0">
                      <a:pos x="17" y="62"/>
                    </a:cxn>
                    <a:cxn ang="0">
                      <a:pos x="12" y="52"/>
                    </a:cxn>
                    <a:cxn ang="0">
                      <a:pos x="6" y="48"/>
                    </a:cxn>
                    <a:cxn ang="0">
                      <a:pos x="3" y="48"/>
                    </a:cxn>
                    <a:cxn ang="0">
                      <a:pos x="0" y="49"/>
                    </a:cxn>
                    <a:cxn ang="0">
                      <a:pos x="0" y="35"/>
                    </a:cxn>
                    <a:cxn ang="0">
                      <a:pos x="2" y="30"/>
                    </a:cxn>
                    <a:cxn ang="0">
                      <a:pos x="5" y="23"/>
                    </a:cxn>
                    <a:cxn ang="0">
                      <a:pos x="4" y="15"/>
                    </a:cxn>
                    <a:cxn ang="0">
                      <a:pos x="6" y="9"/>
                    </a:cxn>
                    <a:cxn ang="0">
                      <a:pos x="7" y="3"/>
                    </a:cxn>
                    <a:cxn ang="0">
                      <a:pos x="12" y="2"/>
                    </a:cxn>
                    <a:cxn ang="0">
                      <a:pos x="15" y="1"/>
                    </a:cxn>
                    <a:cxn ang="0">
                      <a:pos x="20" y="5"/>
                    </a:cxn>
                    <a:cxn ang="0">
                      <a:pos x="27" y="4"/>
                    </a:cxn>
                    <a:cxn ang="0">
                      <a:pos x="33" y="8"/>
                    </a:cxn>
                    <a:cxn ang="0">
                      <a:pos x="41" y="4"/>
                    </a:cxn>
                    <a:cxn ang="0">
                      <a:pos x="51" y="5"/>
                    </a:cxn>
                    <a:cxn ang="0">
                      <a:pos x="56" y="2"/>
                    </a:cxn>
                    <a:cxn ang="0">
                      <a:pos x="59" y="6"/>
                    </a:cxn>
                  </a:cxnLst>
                  <a:rect l="0" t="0" r="r" b="b"/>
                  <a:pathLst>
                    <a:path w="63" h="62">
                      <a:moveTo>
                        <a:pt x="59" y="6"/>
                      </a:moveTo>
                      <a:cubicBezTo>
                        <a:pt x="58" y="14"/>
                        <a:pt x="63" y="9"/>
                        <a:pt x="61" y="14"/>
                      </a:cubicBezTo>
                      <a:cubicBezTo>
                        <a:pt x="60" y="20"/>
                        <a:pt x="58" y="15"/>
                        <a:pt x="55" y="25"/>
                      </a:cubicBezTo>
                      <a:cubicBezTo>
                        <a:pt x="53" y="34"/>
                        <a:pt x="53" y="34"/>
                        <a:pt x="51" y="35"/>
                      </a:cubicBezTo>
                      <a:cubicBezTo>
                        <a:pt x="49" y="36"/>
                        <a:pt x="48" y="42"/>
                        <a:pt x="46" y="45"/>
                      </a:cubicBezTo>
                      <a:cubicBezTo>
                        <a:pt x="44" y="49"/>
                        <a:pt x="45" y="49"/>
                        <a:pt x="42" y="46"/>
                      </a:cubicBezTo>
                      <a:cubicBezTo>
                        <a:pt x="40" y="43"/>
                        <a:pt x="37" y="44"/>
                        <a:pt x="37" y="47"/>
                      </a:cubicBezTo>
                      <a:cubicBezTo>
                        <a:pt x="36" y="49"/>
                        <a:pt x="34" y="47"/>
                        <a:pt x="33" y="51"/>
                      </a:cubicBezTo>
                      <a:cubicBezTo>
                        <a:pt x="31" y="54"/>
                        <a:pt x="32" y="55"/>
                        <a:pt x="30" y="59"/>
                      </a:cubicBezTo>
                      <a:cubicBezTo>
                        <a:pt x="28" y="57"/>
                        <a:pt x="28" y="57"/>
                        <a:pt x="28" y="57"/>
                      </a:cubicBezTo>
                      <a:cubicBezTo>
                        <a:pt x="31" y="61"/>
                        <a:pt x="24" y="61"/>
                        <a:pt x="23" y="60"/>
                      </a:cubicBezTo>
                      <a:cubicBezTo>
                        <a:pt x="22" y="59"/>
                        <a:pt x="24" y="61"/>
                        <a:pt x="21" y="61"/>
                      </a:cubicBezTo>
                      <a:cubicBezTo>
                        <a:pt x="20" y="62"/>
                        <a:pt x="20" y="62"/>
                        <a:pt x="17" y="62"/>
                      </a:cubicBezTo>
                      <a:cubicBezTo>
                        <a:pt x="14" y="62"/>
                        <a:pt x="13" y="54"/>
                        <a:pt x="12" y="52"/>
                      </a:cubicBezTo>
                      <a:cubicBezTo>
                        <a:pt x="9" y="49"/>
                        <a:pt x="8" y="48"/>
                        <a:pt x="6" y="48"/>
                      </a:cubicBezTo>
                      <a:cubicBezTo>
                        <a:pt x="3" y="49"/>
                        <a:pt x="4" y="47"/>
                        <a:pt x="3" y="48"/>
                      </a:cubicBezTo>
                      <a:cubicBezTo>
                        <a:pt x="3" y="49"/>
                        <a:pt x="2" y="49"/>
                        <a:pt x="0" y="49"/>
                      </a:cubicBezTo>
                      <a:cubicBezTo>
                        <a:pt x="1" y="43"/>
                        <a:pt x="0" y="40"/>
                        <a:pt x="0" y="35"/>
                      </a:cubicBezTo>
                      <a:cubicBezTo>
                        <a:pt x="0" y="30"/>
                        <a:pt x="1" y="33"/>
                        <a:pt x="2" y="30"/>
                      </a:cubicBezTo>
                      <a:cubicBezTo>
                        <a:pt x="2" y="27"/>
                        <a:pt x="3" y="28"/>
                        <a:pt x="5" y="23"/>
                      </a:cubicBezTo>
                      <a:cubicBezTo>
                        <a:pt x="7" y="18"/>
                        <a:pt x="3" y="18"/>
                        <a:pt x="4" y="15"/>
                      </a:cubicBezTo>
                      <a:cubicBezTo>
                        <a:pt x="5" y="13"/>
                        <a:pt x="3" y="10"/>
                        <a:pt x="6" y="9"/>
                      </a:cubicBezTo>
                      <a:cubicBezTo>
                        <a:pt x="8" y="7"/>
                        <a:pt x="6" y="5"/>
                        <a:pt x="7" y="3"/>
                      </a:cubicBezTo>
                      <a:cubicBezTo>
                        <a:pt x="9" y="2"/>
                        <a:pt x="9" y="2"/>
                        <a:pt x="12" y="2"/>
                      </a:cubicBezTo>
                      <a:cubicBezTo>
                        <a:pt x="14" y="2"/>
                        <a:pt x="13" y="0"/>
                        <a:pt x="15" y="1"/>
                      </a:cubicBezTo>
                      <a:cubicBezTo>
                        <a:pt x="17" y="2"/>
                        <a:pt x="19" y="1"/>
                        <a:pt x="20" y="5"/>
                      </a:cubicBezTo>
                      <a:cubicBezTo>
                        <a:pt x="22" y="9"/>
                        <a:pt x="25" y="4"/>
                        <a:pt x="27" y="4"/>
                      </a:cubicBezTo>
                      <a:cubicBezTo>
                        <a:pt x="28" y="4"/>
                        <a:pt x="30" y="7"/>
                        <a:pt x="33" y="8"/>
                      </a:cubicBezTo>
                      <a:cubicBezTo>
                        <a:pt x="37" y="8"/>
                        <a:pt x="36" y="5"/>
                        <a:pt x="41" y="4"/>
                      </a:cubicBezTo>
                      <a:cubicBezTo>
                        <a:pt x="47" y="3"/>
                        <a:pt x="50" y="8"/>
                        <a:pt x="51" y="5"/>
                      </a:cubicBezTo>
                      <a:cubicBezTo>
                        <a:pt x="52" y="2"/>
                        <a:pt x="53" y="4"/>
                        <a:pt x="56" y="2"/>
                      </a:cubicBezTo>
                      <a:lnTo>
                        <a:pt x="59" y="6"/>
                      </a:ln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3" name="Freeform 20187">
                  <a:extLst>
                    <a:ext uri="{FF2B5EF4-FFF2-40B4-BE49-F238E27FC236}">
                      <a16:creationId xmlns:a16="http://schemas.microsoft.com/office/drawing/2014/main" id="{4D878683-7369-B109-EFCD-0D928B0CB327}"/>
                    </a:ext>
                  </a:extLst>
                </p:cNvPr>
                <p:cNvSpPr>
                  <a:spLocks/>
                </p:cNvSpPr>
                <p:nvPr/>
              </p:nvSpPr>
              <p:spPr bwMode="auto">
                <a:xfrm>
                  <a:off x="5901129" y="3991659"/>
                  <a:ext cx="370574" cy="292978"/>
                </a:xfrm>
                <a:custGeom>
                  <a:avLst/>
                  <a:gdLst/>
                  <a:ahLst/>
                  <a:cxnLst>
                    <a:cxn ang="0">
                      <a:pos x="69" y="38"/>
                    </a:cxn>
                    <a:cxn ang="0">
                      <a:pos x="65" y="38"/>
                    </a:cxn>
                    <a:cxn ang="0">
                      <a:pos x="57" y="37"/>
                    </a:cxn>
                    <a:cxn ang="0">
                      <a:pos x="50" y="39"/>
                    </a:cxn>
                    <a:cxn ang="0">
                      <a:pos x="44" y="41"/>
                    </a:cxn>
                    <a:cxn ang="0">
                      <a:pos x="33" y="42"/>
                    </a:cxn>
                    <a:cxn ang="0">
                      <a:pos x="29" y="38"/>
                    </a:cxn>
                    <a:cxn ang="0">
                      <a:pos x="23" y="42"/>
                    </a:cxn>
                    <a:cxn ang="0">
                      <a:pos x="23" y="48"/>
                    </a:cxn>
                    <a:cxn ang="0">
                      <a:pos x="18" y="47"/>
                    </a:cxn>
                    <a:cxn ang="0">
                      <a:pos x="13" y="47"/>
                    </a:cxn>
                    <a:cxn ang="0">
                      <a:pos x="10" y="56"/>
                    </a:cxn>
                    <a:cxn ang="0">
                      <a:pos x="5" y="46"/>
                    </a:cxn>
                    <a:cxn ang="0">
                      <a:pos x="3" y="42"/>
                    </a:cxn>
                    <a:cxn ang="0">
                      <a:pos x="1" y="34"/>
                    </a:cxn>
                    <a:cxn ang="0">
                      <a:pos x="1" y="31"/>
                    </a:cxn>
                    <a:cxn ang="0">
                      <a:pos x="6" y="22"/>
                    </a:cxn>
                    <a:cxn ang="0">
                      <a:pos x="11" y="21"/>
                    </a:cxn>
                    <a:cxn ang="0">
                      <a:pos x="14" y="21"/>
                    </a:cxn>
                    <a:cxn ang="0">
                      <a:pos x="24" y="17"/>
                    </a:cxn>
                    <a:cxn ang="0">
                      <a:pos x="24" y="13"/>
                    </a:cxn>
                    <a:cxn ang="0">
                      <a:pos x="35" y="9"/>
                    </a:cxn>
                    <a:cxn ang="0">
                      <a:pos x="38" y="3"/>
                    </a:cxn>
                    <a:cxn ang="0">
                      <a:pos x="45" y="1"/>
                    </a:cxn>
                    <a:cxn ang="0">
                      <a:pos x="48" y="11"/>
                    </a:cxn>
                    <a:cxn ang="0">
                      <a:pos x="51" y="16"/>
                    </a:cxn>
                    <a:cxn ang="0">
                      <a:pos x="56" y="19"/>
                    </a:cxn>
                    <a:cxn ang="0">
                      <a:pos x="59" y="24"/>
                    </a:cxn>
                    <a:cxn ang="0">
                      <a:pos x="63" y="29"/>
                    </a:cxn>
                    <a:cxn ang="0">
                      <a:pos x="66" y="33"/>
                    </a:cxn>
                    <a:cxn ang="0">
                      <a:pos x="69" y="38"/>
                    </a:cxn>
                  </a:cxnLst>
                  <a:rect l="0" t="0" r="r" b="b"/>
                  <a:pathLst>
                    <a:path w="69" h="56">
                      <a:moveTo>
                        <a:pt x="69" y="38"/>
                      </a:moveTo>
                      <a:cubicBezTo>
                        <a:pt x="67" y="38"/>
                        <a:pt x="67" y="36"/>
                        <a:pt x="65" y="38"/>
                      </a:cubicBezTo>
                      <a:cubicBezTo>
                        <a:pt x="64" y="40"/>
                        <a:pt x="59" y="34"/>
                        <a:pt x="57" y="37"/>
                      </a:cubicBezTo>
                      <a:cubicBezTo>
                        <a:pt x="55" y="40"/>
                        <a:pt x="55" y="36"/>
                        <a:pt x="50" y="39"/>
                      </a:cubicBezTo>
                      <a:cubicBezTo>
                        <a:pt x="44" y="43"/>
                        <a:pt x="46" y="36"/>
                        <a:pt x="44" y="41"/>
                      </a:cubicBezTo>
                      <a:cubicBezTo>
                        <a:pt x="42" y="46"/>
                        <a:pt x="39" y="42"/>
                        <a:pt x="33" y="42"/>
                      </a:cubicBezTo>
                      <a:cubicBezTo>
                        <a:pt x="31" y="42"/>
                        <a:pt x="33" y="40"/>
                        <a:pt x="29" y="38"/>
                      </a:cubicBezTo>
                      <a:cubicBezTo>
                        <a:pt x="24" y="36"/>
                        <a:pt x="24" y="41"/>
                        <a:pt x="23" y="42"/>
                      </a:cubicBezTo>
                      <a:cubicBezTo>
                        <a:pt x="21" y="43"/>
                        <a:pt x="22" y="45"/>
                        <a:pt x="23" y="48"/>
                      </a:cubicBezTo>
                      <a:cubicBezTo>
                        <a:pt x="21" y="46"/>
                        <a:pt x="20" y="49"/>
                        <a:pt x="18" y="47"/>
                      </a:cubicBezTo>
                      <a:cubicBezTo>
                        <a:pt x="16" y="46"/>
                        <a:pt x="16" y="48"/>
                        <a:pt x="13" y="47"/>
                      </a:cubicBezTo>
                      <a:cubicBezTo>
                        <a:pt x="10" y="47"/>
                        <a:pt x="12" y="52"/>
                        <a:pt x="10" y="56"/>
                      </a:cubicBezTo>
                      <a:cubicBezTo>
                        <a:pt x="9" y="49"/>
                        <a:pt x="7" y="48"/>
                        <a:pt x="5" y="46"/>
                      </a:cubicBezTo>
                      <a:cubicBezTo>
                        <a:pt x="3" y="44"/>
                        <a:pt x="5" y="42"/>
                        <a:pt x="3" y="42"/>
                      </a:cubicBezTo>
                      <a:cubicBezTo>
                        <a:pt x="2" y="41"/>
                        <a:pt x="1" y="38"/>
                        <a:pt x="1" y="34"/>
                      </a:cubicBezTo>
                      <a:cubicBezTo>
                        <a:pt x="2" y="31"/>
                        <a:pt x="0" y="32"/>
                        <a:pt x="1" y="31"/>
                      </a:cubicBezTo>
                      <a:cubicBezTo>
                        <a:pt x="3" y="30"/>
                        <a:pt x="4" y="26"/>
                        <a:pt x="6" y="22"/>
                      </a:cubicBezTo>
                      <a:cubicBezTo>
                        <a:pt x="8" y="23"/>
                        <a:pt x="10" y="22"/>
                        <a:pt x="11" y="21"/>
                      </a:cubicBezTo>
                      <a:cubicBezTo>
                        <a:pt x="12" y="19"/>
                        <a:pt x="12" y="23"/>
                        <a:pt x="14" y="21"/>
                      </a:cubicBezTo>
                      <a:cubicBezTo>
                        <a:pt x="18" y="18"/>
                        <a:pt x="21" y="21"/>
                        <a:pt x="24" y="17"/>
                      </a:cubicBezTo>
                      <a:cubicBezTo>
                        <a:pt x="26" y="14"/>
                        <a:pt x="23" y="14"/>
                        <a:pt x="24" y="13"/>
                      </a:cubicBezTo>
                      <a:cubicBezTo>
                        <a:pt x="25" y="12"/>
                        <a:pt x="31" y="14"/>
                        <a:pt x="35" y="9"/>
                      </a:cubicBezTo>
                      <a:cubicBezTo>
                        <a:pt x="38" y="4"/>
                        <a:pt x="39" y="6"/>
                        <a:pt x="38" y="3"/>
                      </a:cubicBezTo>
                      <a:cubicBezTo>
                        <a:pt x="38" y="2"/>
                        <a:pt x="43" y="0"/>
                        <a:pt x="45" y="1"/>
                      </a:cubicBezTo>
                      <a:cubicBezTo>
                        <a:pt x="47" y="4"/>
                        <a:pt x="50" y="7"/>
                        <a:pt x="48" y="11"/>
                      </a:cubicBezTo>
                      <a:cubicBezTo>
                        <a:pt x="47" y="18"/>
                        <a:pt x="53" y="14"/>
                        <a:pt x="51" y="16"/>
                      </a:cubicBezTo>
                      <a:cubicBezTo>
                        <a:pt x="50" y="19"/>
                        <a:pt x="54" y="17"/>
                        <a:pt x="56" y="19"/>
                      </a:cubicBezTo>
                      <a:cubicBezTo>
                        <a:pt x="58" y="22"/>
                        <a:pt x="55" y="21"/>
                        <a:pt x="59" y="24"/>
                      </a:cubicBezTo>
                      <a:cubicBezTo>
                        <a:pt x="62" y="27"/>
                        <a:pt x="63" y="27"/>
                        <a:pt x="63" y="29"/>
                      </a:cubicBezTo>
                      <a:cubicBezTo>
                        <a:pt x="62" y="31"/>
                        <a:pt x="63" y="31"/>
                        <a:pt x="66" y="33"/>
                      </a:cubicBezTo>
                      <a:cubicBezTo>
                        <a:pt x="68" y="33"/>
                        <a:pt x="67" y="36"/>
                        <a:pt x="69" y="3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4" name="Freeform 20188">
                  <a:extLst>
                    <a:ext uri="{FF2B5EF4-FFF2-40B4-BE49-F238E27FC236}">
                      <a16:creationId xmlns:a16="http://schemas.microsoft.com/office/drawing/2014/main" id="{02628C3F-3277-41F6-8263-491CE6173037}"/>
                    </a:ext>
                  </a:extLst>
                </p:cNvPr>
                <p:cNvSpPr>
                  <a:spLocks/>
                </p:cNvSpPr>
                <p:nvPr/>
              </p:nvSpPr>
              <p:spPr bwMode="auto">
                <a:xfrm>
                  <a:off x="5739714" y="3923372"/>
                  <a:ext cx="213704" cy="381095"/>
                </a:xfrm>
                <a:custGeom>
                  <a:avLst/>
                  <a:gdLst/>
                  <a:ahLst/>
                  <a:cxnLst>
                    <a:cxn ang="0">
                      <a:pos x="25" y="69"/>
                    </a:cxn>
                    <a:cxn ang="0">
                      <a:pos x="32" y="69"/>
                    </a:cxn>
                    <a:cxn ang="0">
                      <a:pos x="36" y="70"/>
                    </a:cxn>
                    <a:cxn ang="0">
                      <a:pos x="39" y="72"/>
                    </a:cxn>
                    <a:cxn ang="0">
                      <a:pos x="40" y="69"/>
                    </a:cxn>
                    <a:cxn ang="0">
                      <a:pos x="35" y="59"/>
                    </a:cxn>
                    <a:cxn ang="0">
                      <a:pos x="33" y="55"/>
                    </a:cxn>
                    <a:cxn ang="0">
                      <a:pos x="31" y="47"/>
                    </a:cxn>
                    <a:cxn ang="0">
                      <a:pos x="31" y="44"/>
                    </a:cxn>
                    <a:cxn ang="0">
                      <a:pos x="36" y="35"/>
                    </a:cxn>
                    <a:cxn ang="0">
                      <a:pos x="35" y="31"/>
                    </a:cxn>
                    <a:cxn ang="0">
                      <a:pos x="29" y="23"/>
                    </a:cxn>
                    <a:cxn ang="0">
                      <a:pos x="31" y="20"/>
                    </a:cxn>
                    <a:cxn ang="0">
                      <a:pos x="37" y="19"/>
                    </a:cxn>
                    <a:cxn ang="0">
                      <a:pos x="33" y="6"/>
                    </a:cxn>
                    <a:cxn ang="0">
                      <a:pos x="32" y="2"/>
                    </a:cxn>
                    <a:cxn ang="0">
                      <a:pos x="29" y="0"/>
                    </a:cxn>
                    <a:cxn ang="0">
                      <a:pos x="31" y="8"/>
                    </a:cxn>
                    <a:cxn ang="0">
                      <a:pos x="25" y="19"/>
                    </a:cxn>
                    <a:cxn ang="0">
                      <a:pos x="21" y="29"/>
                    </a:cxn>
                    <a:cxn ang="0">
                      <a:pos x="16" y="39"/>
                    </a:cxn>
                    <a:cxn ang="0">
                      <a:pos x="12" y="40"/>
                    </a:cxn>
                    <a:cxn ang="0">
                      <a:pos x="7" y="41"/>
                    </a:cxn>
                    <a:cxn ang="0">
                      <a:pos x="3" y="45"/>
                    </a:cxn>
                    <a:cxn ang="0">
                      <a:pos x="0" y="53"/>
                    </a:cxn>
                    <a:cxn ang="0">
                      <a:pos x="2" y="55"/>
                    </a:cxn>
                    <a:cxn ang="0">
                      <a:pos x="3" y="58"/>
                    </a:cxn>
                    <a:cxn ang="0">
                      <a:pos x="6" y="57"/>
                    </a:cxn>
                    <a:cxn ang="0">
                      <a:pos x="6" y="60"/>
                    </a:cxn>
                    <a:cxn ang="0">
                      <a:pos x="6" y="62"/>
                    </a:cxn>
                    <a:cxn ang="0">
                      <a:pos x="6" y="68"/>
                    </a:cxn>
                    <a:cxn ang="0">
                      <a:pos x="14" y="69"/>
                    </a:cxn>
                    <a:cxn ang="0">
                      <a:pos x="20" y="68"/>
                    </a:cxn>
                    <a:cxn ang="0">
                      <a:pos x="25" y="69"/>
                    </a:cxn>
                  </a:cxnLst>
                  <a:rect l="0" t="0" r="r" b="b"/>
                  <a:pathLst>
                    <a:path w="40" h="73">
                      <a:moveTo>
                        <a:pt x="25" y="69"/>
                      </a:moveTo>
                      <a:cubicBezTo>
                        <a:pt x="32" y="69"/>
                        <a:pt x="32" y="69"/>
                        <a:pt x="32" y="69"/>
                      </a:cubicBezTo>
                      <a:cubicBezTo>
                        <a:pt x="32" y="69"/>
                        <a:pt x="34" y="70"/>
                        <a:pt x="36" y="70"/>
                      </a:cubicBezTo>
                      <a:cubicBezTo>
                        <a:pt x="38" y="71"/>
                        <a:pt x="39" y="73"/>
                        <a:pt x="39" y="72"/>
                      </a:cubicBezTo>
                      <a:cubicBezTo>
                        <a:pt x="40" y="72"/>
                        <a:pt x="39" y="70"/>
                        <a:pt x="40" y="69"/>
                      </a:cubicBezTo>
                      <a:cubicBezTo>
                        <a:pt x="39" y="62"/>
                        <a:pt x="37" y="61"/>
                        <a:pt x="35" y="59"/>
                      </a:cubicBezTo>
                      <a:cubicBezTo>
                        <a:pt x="33" y="57"/>
                        <a:pt x="35" y="55"/>
                        <a:pt x="33" y="55"/>
                      </a:cubicBezTo>
                      <a:cubicBezTo>
                        <a:pt x="32" y="54"/>
                        <a:pt x="31" y="51"/>
                        <a:pt x="31" y="47"/>
                      </a:cubicBezTo>
                      <a:cubicBezTo>
                        <a:pt x="32" y="44"/>
                        <a:pt x="30" y="45"/>
                        <a:pt x="31" y="44"/>
                      </a:cubicBezTo>
                      <a:cubicBezTo>
                        <a:pt x="33" y="43"/>
                        <a:pt x="34" y="39"/>
                        <a:pt x="36" y="35"/>
                      </a:cubicBezTo>
                      <a:cubicBezTo>
                        <a:pt x="37" y="33"/>
                        <a:pt x="36" y="35"/>
                        <a:pt x="35" y="31"/>
                      </a:cubicBezTo>
                      <a:cubicBezTo>
                        <a:pt x="35" y="28"/>
                        <a:pt x="33" y="29"/>
                        <a:pt x="29" y="23"/>
                      </a:cubicBezTo>
                      <a:cubicBezTo>
                        <a:pt x="28" y="22"/>
                        <a:pt x="29" y="19"/>
                        <a:pt x="31" y="20"/>
                      </a:cubicBezTo>
                      <a:cubicBezTo>
                        <a:pt x="32" y="20"/>
                        <a:pt x="34" y="21"/>
                        <a:pt x="37" y="19"/>
                      </a:cubicBezTo>
                      <a:cubicBezTo>
                        <a:pt x="32" y="16"/>
                        <a:pt x="35" y="7"/>
                        <a:pt x="33" y="6"/>
                      </a:cubicBezTo>
                      <a:cubicBezTo>
                        <a:pt x="32" y="6"/>
                        <a:pt x="34" y="3"/>
                        <a:pt x="32" y="2"/>
                      </a:cubicBezTo>
                      <a:cubicBezTo>
                        <a:pt x="29" y="1"/>
                        <a:pt x="35" y="0"/>
                        <a:pt x="29" y="0"/>
                      </a:cubicBezTo>
                      <a:cubicBezTo>
                        <a:pt x="28" y="8"/>
                        <a:pt x="33" y="3"/>
                        <a:pt x="31" y="8"/>
                      </a:cubicBezTo>
                      <a:cubicBezTo>
                        <a:pt x="30" y="14"/>
                        <a:pt x="28" y="9"/>
                        <a:pt x="25" y="19"/>
                      </a:cubicBezTo>
                      <a:cubicBezTo>
                        <a:pt x="23" y="28"/>
                        <a:pt x="23" y="28"/>
                        <a:pt x="21" y="29"/>
                      </a:cubicBezTo>
                      <a:cubicBezTo>
                        <a:pt x="19" y="30"/>
                        <a:pt x="18" y="36"/>
                        <a:pt x="16" y="39"/>
                      </a:cubicBezTo>
                      <a:cubicBezTo>
                        <a:pt x="14" y="43"/>
                        <a:pt x="15" y="43"/>
                        <a:pt x="12" y="40"/>
                      </a:cubicBezTo>
                      <a:cubicBezTo>
                        <a:pt x="10" y="37"/>
                        <a:pt x="7" y="38"/>
                        <a:pt x="7" y="41"/>
                      </a:cubicBezTo>
                      <a:cubicBezTo>
                        <a:pt x="6" y="43"/>
                        <a:pt x="4" y="41"/>
                        <a:pt x="3" y="45"/>
                      </a:cubicBezTo>
                      <a:cubicBezTo>
                        <a:pt x="1" y="48"/>
                        <a:pt x="2" y="49"/>
                        <a:pt x="0" y="53"/>
                      </a:cubicBezTo>
                      <a:cubicBezTo>
                        <a:pt x="0" y="56"/>
                        <a:pt x="1" y="52"/>
                        <a:pt x="2" y="55"/>
                      </a:cubicBezTo>
                      <a:cubicBezTo>
                        <a:pt x="2" y="57"/>
                        <a:pt x="2" y="57"/>
                        <a:pt x="3" y="58"/>
                      </a:cubicBezTo>
                      <a:cubicBezTo>
                        <a:pt x="5" y="59"/>
                        <a:pt x="4" y="56"/>
                        <a:pt x="6" y="57"/>
                      </a:cubicBezTo>
                      <a:cubicBezTo>
                        <a:pt x="7" y="58"/>
                        <a:pt x="4" y="58"/>
                        <a:pt x="6" y="60"/>
                      </a:cubicBezTo>
                      <a:cubicBezTo>
                        <a:pt x="7" y="61"/>
                        <a:pt x="5" y="60"/>
                        <a:pt x="6" y="62"/>
                      </a:cubicBezTo>
                      <a:cubicBezTo>
                        <a:pt x="8" y="64"/>
                        <a:pt x="6" y="66"/>
                        <a:pt x="6" y="68"/>
                      </a:cubicBezTo>
                      <a:cubicBezTo>
                        <a:pt x="8" y="70"/>
                        <a:pt x="9" y="69"/>
                        <a:pt x="14" y="69"/>
                      </a:cubicBezTo>
                      <a:cubicBezTo>
                        <a:pt x="15" y="68"/>
                        <a:pt x="15" y="68"/>
                        <a:pt x="20" y="68"/>
                      </a:cubicBezTo>
                      <a:cubicBezTo>
                        <a:pt x="26" y="68"/>
                        <a:pt x="24" y="68"/>
                        <a:pt x="25" y="69"/>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5" name="Freeform 20189">
                  <a:extLst>
                    <a:ext uri="{FF2B5EF4-FFF2-40B4-BE49-F238E27FC236}">
                      <a16:creationId xmlns:a16="http://schemas.microsoft.com/office/drawing/2014/main" id="{D60E4A73-88AF-4E58-E8AC-03523C3F81EA}"/>
                    </a:ext>
                  </a:extLst>
                </p:cNvPr>
                <p:cNvSpPr>
                  <a:spLocks noEditPoints="1"/>
                </p:cNvSpPr>
                <p:nvPr/>
              </p:nvSpPr>
              <p:spPr bwMode="auto">
                <a:xfrm>
                  <a:off x="5819283" y="4498316"/>
                  <a:ext cx="361480" cy="458193"/>
                </a:xfrm>
                <a:custGeom>
                  <a:avLst/>
                  <a:gdLst/>
                  <a:ahLst/>
                  <a:cxnLst>
                    <a:cxn ang="0">
                      <a:pos x="52" y="87"/>
                    </a:cxn>
                    <a:cxn ang="0">
                      <a:pos x="50" y="86"/>
                    </a:cxn>
                    <a:cxn ang="0">
                      <a:pos x="47" y="86"/>
                    </a:cxn>
                    <a:cxn ang="0">
                      <a:pos x="38" y="84"/>
                    </a:cxn>
                    <a:cxn ang="0">
                      <a:pos x="33" y="83"/>
                    </a:cxn>
                    <a:cxn ang="0">
                      <a:pos x="14" y="83"/>
                    </a:cxn>
                    <a:cxn ang="0">
                      <a:pos x="8" y="80"/>
                    </a:cxn>
                    <a:cxn ang="0">
                      <a:pos x="1" y="82"/>
                    </a:cxn>
                    <a:cxn ang="0">
                      <a:pos x="3" y="71"/>
                    </a:cxn>
                    <a:cxn ang="0">
                      <a:pos x="9" y="52"/>
                    </a:cxn>
                    <a:cxn ang="0">
                      <a:pos x="12" y="39"/>
                    </a:cxn>
                    <a:cxn ang="0">
                      <a:pos x="9" y="27"/>
                    </a:cxn>
                    <a:cxn ang="0">
                      <a:pos x="5" y="11"/>
                    </a:cxn>
                    <a:cxn ang="0">
                      <a:pos x="9" y="9"/>
                    </a:cxn>
                    <a:cxn ang="0">
                      <a:pos x="20" y="10"/>
                    </a:cxn>
                    <a:cxn ang="0">
                      <a:pos x="27" y="12"/>
                    </a:cxn>
                    <a:cxn ang="0">
                      <a:pos x="29" y="17"/>
                    </a:cxn>
                    <a:cxn ang="0">
                      <a:pos x="31" y="22"/>
                    </a:cxn>
                    <a:cxn ang="0">
                      <a:pos x="38" y="23"/>
                    </a:cxn>
                    <a:cxn ang="0">
                      <a:pos x="41" y="22"/>
                    </a:cxn>
                    <a:cxn ang="0">
                      <a:pos x="42" y="18"/>
                    </a:cxn>
                    <a:cxn ang="0">
                      <a:pos x="46" y="16"/>
                    </a:cxn>
                    <a:cxn ang="0">
                      <a:pos x="48" y="17"/>
                    </a:cxn>
                    <a:cxn ang="0">
                      <a:pos x="54" y="19"/>
                    </a:cxn>
                    <a:cxn ang="0">
                      <a:pos x="54" y="24"/>
                    </a:cxn>
                    <a:cxn ang="0">
                      <a:pos x="55" y="35"/>
                    </a:cxn>
                    <a:cxn ang="0">
                      <a:pos x="56" y="44"/>
                    </a:cxn>
                    <a:cxn ang="0">
                      <a:pos x="59" y="42"/>
                    </a:cxn>
                    <a:cxn ang="0">
                      <a:pos x="63" y="42"/>
                    </a:cxn>
                    <a:cxn ang="0">
                      <a:pos x="65" y="41"/>
                    </a:cxn>
                    <a:cxn ang="0">
                      <a:pos x="65" y="47"/>
                    </a:cxn>
                    <a:cxn ang="0">
                      <a:pos x="65" y="51"/>
                    </a:cxn>
                    <a:cxn ang="0">
                      <a:pos x="64" y="55"/>
                    </a:cxn>
                    <a:cxn ang="0">
                      <a:pos x="55" y="56"/>
                    </a:cxn>
                    <a:cxn ang="0">
                      <a:pos x="55" y="73"/>
                    </a:cxn>
                    <a:cxn ang="0">
                      <a:pos x="62" y="84"/>
                    </a:cxn>
                    <a:cxn ang="0">
                      <a:pos x="52" y="87"/>
                    </a:cxn>
                    <a:cxn ang="0">
                      <a:pos x="4" y="7"/>
                    </a:cxn>
                    <a:cxn ang="0">
                      <a:pos x="4" y="9"/>
                    </a:cxn>
                    <a:cxn ang="0">
                      <a:pos x="6" y="3"/>
                    </a:cxn>
                    <a:cxn ang="0">
                      <a:pos x="9" y="2"/>
                    </a:cxn>
                    <a:cxn ang="0">
                      <a:pos x="7" y="1"/>
                    </a:cxn>
                    <a:cxn ang="0">
                      <a:pos x="3" y="4"/>
                    </a:cxn>
                    <a:cxn ang="0">
                      <a:pos x="4" y="7"/>
                    </a:cxn>
                  </a:cxnLst>
                  <a:rect l="0" t="0" r="r" b="b"/>
                  <a:pathLst>
                    <a:path w="67" h="88">
                      <a:moveTo>
                        <a:pt x="52" y="87"/>
                      </a:moveTo>
                      <a:cubicBezTo>
                        <a:pt x="51" y="87"/>
                        <a:pt x="50" y="85"/>
                        <a:pt x="50" y="86"/>
                      </a:cubicBezTo>
                      <a:cubicBezTo>
                        <a:pt x="49" y="87"/>
                        <a:pt x="49" y="87"/>
                        <a:pt x="47" y="86"/>
                      </a:cubicBezTo>
                      <a:cubicBezTo>
                        <a:pt x="45" y="85"/>
                        <a:pt x="39" y="88"/>
                        <a:pt x="38" y="84"/>
                      </a:cubicBezTo>
                      <a:cubicBezTo>
                        <a:pt x="37" y="82"/>
                        <a:pt x="36" y="83"/>
                        <a:pt x="33" y="83"/>
                      </a:cubicBezTo>
                      <a:cubicBezTo>
                        <a:pt x="30" y="83"/>
                        <a:pt x="17" y="83"/>
                        <a:pt x="14" y="83"/>
                      </a:cubicBezTo>
                      <a:cubicBezTo>
                        <a:pt x="11" y="83"/>
                        <a:pt x="12" y="78"/>
                        <a:pt x="8" y="80"/>
                      </a:cubicBezTo>
                      <a:cubicBezTo>
                        <a:pt x="5" y="82"/>
                        <a:pt x="5" y="82"/>
                        <a:pt x="1" y="82"/>
                      </a:cubicBezTo>
                      <a:cubicBezTo>
                        <a:pt x="2" y="76"/>
                        <a:pt x="0" y="75"/>
                        <a:pt x="3" y="71"/>
                      </a:cubicBezTo>
                      <a:cubicBezTo>
                        <a:pt x="5" y="67"/>
                        <a:pt x="3" y="56"/>
                        <a:pt x="9" y="52"/>
                      </a:cubicBezTo>
                      <a:cubicBezTo>
                        <a:pt x="13" y="49"/>
                        <a:pt x="13" y="43"/>
                        <a:pt x="12" y="39"/>
                      </a:cubicBezTo>
                      <a:cubicBezTo>
                        <a:pt x="10" y="35"/>
                        <a:pt x="7" y="30"/>
                        <a:pt x="9" y="27"/>
                      </a:cubicBezTo>
                      <a:cubicBezTo>
                        <a:pt x="11" y="25"/>
                        <a:pt x="5" y="13"/>
                        <a:pt x="5" y="11"/>
                      </a:cubicBezTo>
                      <a:cubicBezTo>
                        <a:pt x="4" y="10"/>
                        <a:pt x="6" y="11"/>
                        <a:pt x="9" y="9"/>
                      </a:cubicBezTo>
                      <a:cubicBezTo>
                        <a:pt x="13" y="9"/>
                        <a:pt x="12" y="10"/>
                        <a:pt x="20" y="10"/>
                      </a:cubicBezTo>
                      <a:cubicBezTo>
                        <a:pt x="27" y="9"/>
                        <a:pt x="27" y="9"/>
                        <a:pt x="27" y="12"/>
                      </a:cubicBezTo>
                      <a:cubicBezTo>
                        <a:pt x="28" y="15"/>
                        <a:pt x="29" y="15"/>
                        <a:pt x="29" y="17"/>
                      </a:cubicBezTo>
                      <a:cubicBezTo>
                        <a:pt x="29" y="20"/>
                        <a:pt x="30" y="19"/>
                        <a:pt x="31" y="22"/>
                      </a:cubicBezTo>
                      <a:cubicBezTo>
                        <a:pt x="32" y="25"/>
                        <a:pt x="37" y="22"/>
                        <a:pt x="38" y="23"/>
                      </a:cubicBezTo>
                      <a:cubicBezTo>
                        <a:pt x="39" y="23"/>
                        <a:pt x="42" y="24"/>
                        <a:pt x="41" y="22"/>
                      </a:cubicBezTo>
                      <a:cubicBezTo>
                        <a:pt x="41" y="19"/>
                        <a:pt x="42" y="21"/>
                        <a:pt x="42" y="18"/>
                      </a:cubicBezTo>
                      <a:cubicBezTo>
                        <a:pt x="42" y="15"/>
                        <a:pt x="45" y="17"/>
                        <a:pt x="46" y="16"/>
                      </a:cubicBezTo>
                      <a:cubicBezTo>
                        <a:pt x="47" y="15"/>
                        <a:pt x="48" y="16"/>
                        <a:pt x="48" y="17"/>
                      </a:cubicBezTo>
                      <a:cubicBezTo>
                        <a:pt x="46" y="20"/>
                        <a:pt x="54" y="17"/>
                        <a:pt x="54" y="19"/>
                      </a:cubicBezTo>
                      <a:cubicBezTo>
                        <a:pt x="54" y="21"/>
                        <a:pt x="53" y="21"/>
                        <a:pt x="54" y="24"/>
                      </a:cubicBezTo>
                      <a:cubicBezTo>
                        <a:pt x="55" y="27"/>
                        <a:pt x="52" y="31"/>
                        <a:pt x="55" y="35"/>
                      </a:cubicBezTo>
                      <a:cubicBezTo>
                        <a:pt x="58" y="39"/>
                        <a:pt x="54" y="43"/>
                        <a:pt x="56" y="44"/>
                      </a:cubicBezTo>
                      <a:cubicBezTo>
                        <a:pt x="58" y="44"/>
                        <a:pt x="57" y="42"/>
                        <a:pt x="59" y="42"/>
                      </a:cubicBezTo>
                      <a:cubicBezTo>
                        <a:pt x="61" y="43"/>
                        <a:pt x="62" y="41"/>
                        <a:pt x="63" y="42"/>
                      </a:cubicBezTo>
                      <a:cubicBezTo>
                        <a:pt x="65" y="42"/>
                        <a:pt x="65" y="42"/>
                        <a:pt x="65" y="41"/>
                      </a:cubicBezTo>
                      <a:cubicBezTo>
                        <a:pt x="65" y="42"/>
                        <a:pt x="66" y="43"/>
                        <a:pt x="65" y="47"/>
                      </a:cubicBezTo>
                      <a:cubicBezTo>
                        <a:pt x="64" y="50"/>
                        <a:pt x="67" y="50"/>
                        <a:pt x="65" y="51"/>
                      </a:cubicBezTo>
                      <a:cubicBezTo>
                        <a:pt x="64" y="53"/>
                        <a:pt x="66" y="55"/>
                        <a:pt x="64" y="55"/>
                      </a:cubicBezTo>
                      <a:cubicBezTo>
                        <a:pt x="58" y="55"/>
                        <a:pt x="55" y="54"/>
                        <a:pt x="55" y="56"/>
                      </a:cubicBezTo>
                      <a:cubicBezTo>
                        <a:pt x="55" y="59"/>
                        <a:pt x="55" y="71"/>
                        <a:pt x="55" y="73"/>
                      </a:cubicBezTo>
                      <a:cubicBezTo>
                        <a:pt x="55" y="77"/>
                        <a:pt x="59" y="81"/>
                        <a:pt x="62" y="84"/>
                      </a:cubicBezTo>
                      <a:cubicBezTo>
                        <a:pt x="62" y="84"/>
                        <a:pt x="54" y="86"/>
                        <a:pt x="52" y="87"/>
                      </a:cubicBezTo>
                      <a:close/>
                      <a:moveTo>
                        <a:pt x="4" y="7"/>
                      </a:moveTo>
                      <a:cubicBezTo>
                        <a:pt x="3" y="9"/>
                        <a:pt x="4" y="8"/>
                        <a:pt x="4" y="9"/>
                      </a:cubicBezTo>
                      <a:cubicBezTo>
                        <a:pt x="7" y="9"/>
                        <a:pt x="5" y="5"/>
                        <a:pt x="6" y="3"/>
                      </a:cubicBezTo>
                      <a:cubicBezTo>
                        <a:pt x="8" y="2"/>
                        <a:pt x="8" y="2"/>
                        <a:pt x="9" y="2"/>
                      </a:cubicBezTo>
                      <a:cubicBezTo>
                        <a:pt x="8" y="1"/>
                        <a:pt x="7" y="0"/>
                        <a:pt x="7" y="1"/>
                      </a:cubicBezTo>
                      <a:cubicBezTo>
                        <a:pt x="6" y="1"/>
                        <a:pt x="4" y="2"/>
                        <a:pt x="3" y="4"/>
                      </a:cubicBezTo>
                      <a:cubicBezTo>
                        <a:pt x="4" y="5"/>
                        <a:pt x="4" y="6"/>
                        <a:pt x="4" y="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6" name="Freeform 20190">
                  <a:extLst>
                    <a:ext uri="{FF2B5EF4-FFF2-40B4-BE49-F238E27FC236}">
                      <a16:creationId xmlns:a16="http://schemas.microsoft.com/office/drawing/2014/main" id="{4C18A320-D92C-24A4-9998-3AD72518900A}"/>
                    </a:ext>
                  </a:extLst>
                </p:cNvPr>
                <p:cNvSpPr>
                  <a:spLocks/>
                </p:cNvSpPr>
                <p:nvPr/>
              </p:nvSpPr>
              <p:spPr bwMode="auto">
                <a:xfrm>
                  <a:off x="5807917" y="4231769"/>
                  <a:ext cx="215979" cy="292978"/>
                </a:xfrm>
                <a:custGeom>
                  <a:avLst/>
                  <a:gdLst/>
                  <a:ahLst/>
                  <a:cxnLst>
                    <a:cxn ang="0">
                      <a:pos x="12" y="10"/>
                    </a:cxn>
                    <a:cxn ang="0">
                      <a:pos x="11" y="15"/>
                    </a:cxn>
                    <a:cxn ang="0">
                      <a:pos x="15" y="15"/>
                    </a:cxn>
                    <a:cxn ang="0">
                      <a:pos x="17" y="19"/>
                    </a:cxn>
                    <a:cxn ang="0">
                      <a:pos x="15" y="24"/>
                    </a:cxn>
                    <a:cxn ang="0">
                      <a:pos x="18" y="28"/>
                    </a:cxn>
                    <a:cxn ang="0">
                      <a:pos x="17" y="36"/>
                    </a:cxn>
                    <a:cxn ang="0">
                      <a:pos x="16" y="39"/>
                    </a:cxn>
                    <a:cxn ang="0">
                      <a:pos x="14" y="38"/>
                    </a:cxn>
                    <a:cxn ang="0">
                      <a:pos x="9" y="36"/>
                    </a:cxn>
                    <a:cxn ang="0">
                      <a:pos x="8" y="37"/>
                    </a:cxn>
                    <a:cxn ang="0">
                      <a:pos x="4" y="39"/>
                    </a:cxn>
                    <a:cxn ang="0">
                      <a:pos x="4" y="44"/>
                    </a:cxn>
                    <a:cxn ang="0">
                      <a:pos x="3" y="47"/>
                    </a:cxn>
                    <a:cxn ang="0">
                      <a:pos x="0" y="48"/>
                    </a:cxn>
                    <a:cxn ang="0">
                      <a:pos x="4" y="53"/>
                    </a:cxn>
                    <a:cxn ang="0">
                      <a:pos x="5" y="55"/>
                    </a:cxn>
                    <a:cxn ang="0">
                      <a:pos x="9" y="52"/>
                    </a:cxn>
                    <a:cxn ang="0">
                      <a:pos x="11" y="53"/>
                    </a:cxn>
                    <a:cxn ang="0">
                      <a:pos x="17" y="51"/>
                    </a:cxn>
                    <a:cxn ang="0">
                      <a:pos x="18" y="54"/>
                    </a:cxn>
                    <a:cxn ang="0">
                      <a:pos x="24" y="49"/>
                    </a:cxn>
                    <a:cxn ang="0">
                      <a:pos x="27" y="43"/>
                    </a:cxn>
                    <a:cxn ang="0">
                      <a:pos x="33" y="30"/>
                    </a:cxn>
                    <a:cxn ang="0">
                      <a:pos x="36" y="22"/>
                    </a:cxn>
                    <a:cxn ang="0">
                      <a:pos x="36" y="15"/>
                    </a:cxn>
                    <a:cxn ang="0">
                      <a:pos x="37" y="7"/>
                    </a:cxn>
                    <a:cxn ang="0">
                      <a:pos x="40" y="2"/>
                    </a:cxn>
                    <a:cxn ang="0">
                      <a:pos x="35" y="1"/>
                    </a:cxn>
                    <a:cxn ang="0">
                      <a:pos x="30" y="1"/>
                    </a:cxn>
                    <a:cxn ang="0">
                      <a:pos x="27" y="10"/>
                    </a:cxn>
                    <a:cxn ang="0">
                      <a:pos x="26" y="13"/>
                    </a:cxn>
                    <a:cxn ang="0">
                      <a:pos x="23" y="11"/>
                    </a:cxn>
                    <a:cxn ang="0">
                      <a:pos x="19" y="10"/>
                    </a:cxn>
                    <a:cxn ang="0">
                      <a:pos x="12" y="10"/>
                    </a:cxn>
                  </a:cxnLst>
                  <a:rect l="0" t="0" r="r" b="b"/>
                  <a:pathLst>
                    <a:path w="40" h="56">
                      <a:moveTo>
                        <a:pt x="12" y="10"/>
                      </a:moveTo>
                      <a:cubicBezTo>
                        <a:pt x="12" y="12"/>
                        <a:pt x="10" y="12"/>
                        <a:pt x="11" y="15"/>
                      </a:cubicBezTo>
                      <a:cubicBezTo>
                        <a:pt x="12" y="17"/>
                        <a:pt x="14" y="15"/>
                        <a:pt x="15" y="15"/>
                      </a:cubicBezTo>
                      <a:cubicBezTo>
                        <a:pt x="17" y="15"/>
                        <a:pt x="18" y="17"/>
                        <a:pt x="17" y="19"/>
                      </a:cubicBezTo>
                      <a:cubicBezTo>
                        <a:pt x="16" y="22"/>
                        <a:pt x="16" y="18"/>
                        <a:pt x="15" y="24"/>
                      </a:cubicBezTo>
                      <a:cubicBezTo>
                        <a:pt x="14" y="27"/>
                        <a:pt x="18" y="26"/>
                        <a:pt x="18" y="28"/>
                      </a:cubicBezTo>
                      <a:cubicBezTo>
                        <a:pt x="17" y="30"/>
                        <a:pt x="18" y="34"/>
                        <a:pt x="17" y="36"/>
                      </a:cubicBezTo>
                      <a:cubicBezTo>
                        <a:pt x="16" y="38"/>
                        <a:pt x="18" y="39"/>
                        <a:pt x="16" y="39"/>
                      </a:cubicBezTo>
                      <a:cubicBezTo>
                        <a:pt x="14" y="40"/>
                        <a:pt x="15" y="36"/>
                        <a:pt x="14" y="38"/>
                      </a:cubicBezTo>
                      <a:cubicBezTo>
                        <a:pt x="12" y="40"/>
                        <a:pt x="11" y="40"/>
                        <a:pt x="9" y="36"/>
                      </a:cubicBezTo>
                      <a:cubicBezTo>
                        <a:pt x="7" y="33"/>
                        <a:pt x="7" y="35"/>
                        <a:pt x="8" y="37"/>
                      </a:cubicBezTo>
                      <a:cubicBezTo>
                        <a:pt x="8" y="39"/>
                        <a:pt x="6" y="39"/>
                        <a:pt x="4" y="39"/>
                      </a:cubicBezTo>
                      <a:cubicBezTo>
                        <a:pt x="2" y="39"/>
                        <a:pt x="3" y="43"/>
                        <a:pt x="4" y="44"/>
                      </a:cubicBezTo>
                      <a:cubicBezTo>
                        <a:pt x="5" y="45"/>
                        <a:pt x="5" y="48"/>
                        <a:pt x="3" y="47"/>
                      </a:cubicBezTo>
                      <a:cubicBezTo>
                        <a:pt x="2" y="46"/>
                        <a:pt x="2" y="46"/>
                        <a:pt x="0" y="48"/>
                      </a:cubicBezTo>
                      <a:cubicBezTo>
                        <a:pt x="3" y="51"/>
                        <a:pt x="3" y="51"/>
                        <a:pt x="4" y="53"/>
                      </a:cubicBezTo>
                      <a:cubicBezTo>
                        <a:pt x="4" y="54"/>
                        <a:pt x="5" y="55"/>
                        <a:pt x="5" y="55"/>
                      </a:cubicBezTo>
                      <a:cubicBezTo>
                        <a:pt x="6" y="53"/>
                        <a:pt x="8" y="52"/>
                        <a:pt x="9" y="52"/>
                      </a:cubicBezTo>
                      <a:cubicBezTo>
                        <a:pt x="9" y="51"/>
                        <a:pt x="10" y="52"/>
                        <a:pt x="11" y="53"/>
                      </a:cubicBezTo>
                      <a:cubicBezTo>
                        <a:pt x="13" y="56"/>
                        <a:pt x="15" y="50"/>
                        <a:pt x="17" y="51"/>
                      </a:cubicBezTo>
                      <a:cubicBezTo>
                        <a:pt x="19" y="52"/>
                        <a:pt x="16" y="54"/>
                        <a:pt x="18" y="54"/>
                      </a:cubicBezTo>
                      <a:cubicBezTo>
                        <a:pt x="21" y="55"/>
                        <a:pt x="23" y="49"/>
                        <a:pt x="24" y="49"/>
                      </a:cubicBezTo>
                      <a:cubicBezTo>
                        <a:pt x="26" y="49"/>
                        <a:pt x="28" y="45"/>
                        <a:pt x="27" y="43"/>
                      </a:cubicBezTo>
                      <a:cubicBezTo>
                        <a:pt x="25" y="39"/>
                        <a:pt x="30" y="31"/>
                        <a:pt x="33" y="30"/>
                      </a:cubicBezTo>
                      <a:cubicBezTo>
                        <a:pt x="36" y="28"/>
                        <a:pt x="34" y="26"/>
                        <a:pt x="36" y="22"/>
                      </a:cubicBezTo>
                      <a:cubicBezTo>
                        <a:pt x="37" y="19"/>
                        <a:pt x="35" y="20"/>
                        <a:pt x="36" y="15"/>
                      </a:cubicBezTo>
                      <a:cubicBezTo>
                        <a:pt x="37" y="10"/>
                        <a:pt x="35" y="11"/>
                        <a:pt x="37" y="7"/>
                      </a:cubicBezTo>
                      <a:cubicBezTo>
                        <a:pt x="40" y="4"/>
                        <a:pt x="40" y="3"/>
                        <a:pt x="40" y="2"/>
                      </a:cubicBezTo>
                      <a:cubicBezTo>
                        <a:pt x="38" y="0"/>
                        <a:pt x="37" y="3"/>
                        <a:pt x="35" y="1"/>
                      </a:cubicBezTo>
                      <a:cubicBezTo>
                        <a:pt x="33" y="0"/>
                        <a:pt x="33" y="2"/>
                        <a:pt x="30" y="1"/>
                      </a:cubicBezTo>
                      <a:cubicBezTo>
                        <a:pt x="27" y="1"/>
                        <a:pt x="29" y="6"/>
                        <a:pt x="27" y="10"/>
                      </a:cubicBezTo>
                      <a:cubicBezTo>
                        <a:pt x="26" y="11"/>
                        <a:pt x="27" y="13"/>
                        <a:pt x="26" y="13"/>
                      </a:cubicBezTo>
                      <a:cubicBezTo>
                        <a:pt x="26" y="14"/>
                        <a:pt x="25" y="12"/>
                        <a:pt x="23" y="11"/>
                      </a:cubicBezTo>
                      <a:cubicBezTo>
                        <a:pt x="21" y="11"/>
                        <a:pt x="19" y="10"/>
                        <a:pt x="19" y="10"/>
                      </a:cubicBezTo>
                      <a:lnTo>
                        <a:pt x="12" y="10"/>
                      </a:ln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7" name="Freeform 20191">
                  <a:extLst>
                    <a:ext uri="{FF2B5EF4-FFF2-40B4-BE49-F238E27FC236}">
                      <a16:creationId xmlns:a16="http://schemas.microsoft.com/office/drawing/2014/main" id="{8241B3EB-82B5-0526-5DC4-66AF4C3D3B24}"/>
                    </a:ext>
                  </a:extLst>
                </p:cNvPr>
                <p:cNvSpPr>
                  <a:spLocks/>
                </p:cNvSpPr>
                <p:nvPr/>
              </p:nvSpPr>
              <p:spPr bwMode="auto">
                <a:xfrm>
                  <a:off x="5739714" y="4278029"/>
                  <a:ext cx="165964" cy="204864"/>
                </a:xfrm>
                <a:custGeom>
                  <a:avLst/>
                  <a:gdLst/>
                  <a:ahLst/>
                  <a:cxnLst>
                    <a:cxn ang="0">
                      <a:pos x="14" y="1"/>
                    </a:cxn>
                    <a:cxn ang="0">
                      <a:pos x="20" y="0"/>
                    </a:cxn>
                    <a:cxn ang="0">
                      <a:pos x="25" y="1"/>
                    </a:cxn>
                    <a:cxn ang="0">
                      <a:pos x="24" y="6"/>
                    </a:cxn>
                    <a:cxn ang="0">
                      <a:pos x="28" y="6"/>
                    </a:cxn>
                    <a:cxn ang="0">
                      <a:pos x="30" y="10"/>
                    </a:cxn>
                    <a:cxn ang="0">
                      <a:pos x="28" y="15"/>
                    </a:cxn>
                    <a:cxn ang="0">
                      <a:pos x="31" y="19"/>
                    </a:cxn>
                    <a:cxn ang="0">
                      <a:pos x="30" y="27"/>
                    </a:cxn>
                    <a:cxn ang="0">
                      <a:pos x="29" y="30"/>
                    </a:cxn>
                    <a:cxn ang="0">
                      <a:pos x="27" y="29"/>
                    </a:cxn>
                    <a:cxn ang="0">
                      <a:pos x="22" y="27"/>
                    </a:cxn>
                    <a:cxn ang="0">
                      <a:pos x="21" y="28"/>
                    </a:cxn>
                    <a:cxn ang="0">
                      <a:pos x="17" y="30"/>
                    </a:cxn>
                    <a:cxn ang="0">
                      <a:pos x="17" y="35"/>
                    </a:cxn>
                    <a:cxn ang="0">
                      <a:pos x="16" y="38"/>
                    </a:cxn>
                    <a:cxn ang="0">
                      <a:pos x="13" y="39"/>
                    </a:cxn>
                    <a:cxn ang="0">
                      <a:pos x="8" y="32"/>
                    </a:cxn>
                    <a:cxn ang="0">
                      <a:pos x="4" y="28"/>
                    </a:cxn>
                    <a:cxn ang="0">
                      <a:pos x="2" y="22"/>
                    </a:cxn>
                    <a:cxn ang="0">
                      <a:pos x="2" y="19"/>
                    </a:cxn>
                    <a:cxn ang="0">
                      <a:pos x="4" y="15"/>
                    </a:cxn>
                    <a:cxn ang="0">
                      <a:pos x="5" y="14"/>
                    </a:cxn>
                    <a:cxn ang="0">
                      <a:pos x="7" y="13"/>
                    </a:cxn>
                    <a:cxn ang="0">
                      <a:pos x="4" y="11"/>
                    </a:cxn>
                    <a:cxn ang="0">
                      <a:pos x="5" y="11"/>
                    </a:cxn>
                    <a:cxn ang="0">
                      <a:pos x="5" y="8"/>
                    </a:cxn>
                    <a:cxn ang="0">
                      <a:pos x="14" y="8"/>
                    </a:cxn>
                    <a:cxn ang="0">
                      <a:pos x="14" y="1"/>
                    </a:cxn>
                  </a:cxnLst>
                  <a:rect l="0" t="0" r="r" b="b"/>
                  <a:pathLst>
                    <a:path w="31" h="39">
                      <a:moveTo>
                        <a:pt x="14" y="1"/>
                      </a:moveTo>
                      <a:cubicBezTo>
                        <a:pt x="15" y="0"/>
                        <a:pt x="15" y="0"/>
                        <a:pt x="20" y="0"/>
                      </a:cubicBezTo>
                      <a:cubicBezTo>
                        <a:pt x="26" y="0"/>
                        <a:pt x="24" y="0"/>
                        <a:pt x="25" y="1"/>
                      </a:cubicBezTo>
                      <a:cubicBezTo>
                        <a:pt x="25" y="3"/>
                        <a:pt x="23" y="3"/>
                        <a:pt x="24" y="6"/>
                      </a:cubicBezTo>
                      <a:cubicBezTo>
                        <a:pt x="25" y="8"/>
                        <a:pt x="27" y="6"/>
                        <a:pt x="28" y="6"/>
                      </a:cubicBezTo>
                      <a:cubicBezTo>
                        <a:pt x="30" y="6"/>
                        <a:pt x="31" y="8"/>
                        <a:pt x="30" y="10"/>
                      </a:cubicBezTo>
                      <a:cubicBezTo>
                        <a:pt x="29" y="13"/>
                        <a:pt x="29" y="9"/>
                        <a:pt x="28" y="15"/>
                      </a:cubicBezTo>
                      <a:cubicBezTo>
                        <a:pt x="27" y="18"/>
                        <a:pt x="31" y="17"/>
                        <a:pt x="31" y="19"/>
                      </a:cubicBezTo>
                      <a:cubicBezTo>
                        <a:pt x="30" y="21"/>
                        <a:pt x="31" y="25"/>
                        <a:pt x="30" y="27"/>
                      </a:cubicBezTo>
                      <a:cubicBezTo>
                        <a:pt x="29" y="29"/>
                        <a:pt x="31" y="30"/>
                        <a:pt x="29" y="30"/>
                      </a:cubicBezTo>
                      <a:cubicBezTo>
                        <a:pt x="27" y="31"/>
                        <a:pt x="28" y="27"/>
                        <a:pt x="27" y="29"/>
                      </a:cubicBezTo>
                      <a:cubicBezTo>
                        <a:pt x="25" y="31"/>
                        <a:pt x="24" y="31"/>
                        <a:pt x="22" y="27"/>
                      </a:cubicBezTo>
                      <a:cubicBezTo>
                        <a:pt x="20" y="24"/>
                        <a:pt x="20" y="26"/>
                        <a:pt x="21" y="28"/>
                      </a:cubicBezTo>
                      <a:cubicBezTo>
                        <a:pt x="21" y="30"/>
                        <a:pt x="19" y="30"/>
                        <a:pt x="17" y="30"/>
                      </a:cubicBezTo>
                      <a:cubicBezTo>
                        <a:pt x="15" y="30"/>
                        <a:pt x="16" y="34"/>
                        <a:pt x="17" y="35"/>
                      </a:cubicBezTo>
                      <a:cubicBezTo>
                        <a:pt x="18" y="36"/>
                        <a:pt x="18" y="39"/>
                        <a:pt x="16" y="38"/>
                      </a:cubicBezTo>
                      <a:cubicBezTo>
                        <a:pt x="15" y="37"/>
                        <a:pt x="15" y="37"/>
                        <a:pt x="13" y="39"/>
                      </a:cubicBezTo>
                      <a:cubicBezTo>
                        <a:pt x="10" y="36"/>
                        <a:pt x="14" y="38"/>
                        <a:pt x="8" y="32"/>
                      </a:cubicBezTo>
                      <a:cubicBezTo>
                        <a:pt x="6" y="30"/>
                        <a:pt x="5" y="29"/>
                        <a:pt x="4" y="28"/>
                      </a:cubicBezTo>
                      <a:cubicBezTo>
                        <a:pt x="3" y="26"/>
                        <a:pt x="3" y="25"/>
                        <a:pt x="2" y="22"/>
                      </a:cubicBezTo>
                      <a:cubicBezTo>
                        <a:pt x="0" y="19"/>
                        <a:pt x="0" y="17"/>
                        <a:pt x="2" y="19"/>
                      </a:cubicBezTo>
                      <a:cubicBezTo>
                        <a:pt x="3" y="20"/>
                        <a:pt x="4" y="17"/>
                        <a:pt x="4" y="15"/>
                      </a:cubicBezTo>
                      <a:cubicBezTo>
                        <a:pt x="4" y="12"/>
                        <a:pt x="4" y="12"/>
                        <a:pt x="5" y="14"/>
                      </a:cubicBezTo>
                      <a:cubicBezTo>
                        <a:pt x="6" y="15"/>
                        <a:pt x="9" y="14"/>
                        <a:pt x="7" y="13"/>
                      </a:cubicBezTo>
                      <a:cubicBezTo>
                        <a:pt x="5" y="13"/>
                        <a:pt x="4" y="12"/>
                        <a:pt x="4" y="11"/>
                      </a:cubicBezTo>
                      <a:cubicBezTo>
                        <a:pt x="5" y="10"/>
                        <a:pt x="5" y="11"/>
                        <a:pt x="5" y="11"/>
                      </a:cubicBezTo>
                      <a:cubicBezTo>
                        <a:pt x="6" y="10"/>
                        <a:pt x="5" y="9"/>
                        <a:pt x="5" y="8"/>
                      </a:cubicBezTo>
                      <a:cubicBezTo>
                        <a:pt x="10" y="8"/>
                        <a:pt x="11" y="9"/>
                        <a:pt x="14" y="8"/>
                      </a:cubicBezTo>
                      <a:lnTo>
                        <a:pt x="14" y="1"/>
                      </a:ln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8" name="Freeform 20192">
                  <a:extLst>
                    <a:ext uri="{FF2B5EF4-FFF2-40B4-BE49-F238E27FC236}">
                      <a16:creationId xmlns:a16="http://schemas.microsoft.com/office/drawing/2014/main" id="{BCEE617A-C7D9-E8EC-71C8-EE59A0585218}"/>
                    </a:ext>
                  </a:extLst>
                </p:cNvPr>
                <p:cNvSpPr>
                  <a:spLocks noEditPoints="1"/>
                </p:cNvSpPr>
                <p:nvPr/>
              </p:nvSpPr>
              <p:spPr bwMode="auto">
                <a:xfrm>
                  <a:off x="5728344" y="4231770"/>
                  <a:ext cx="86392" cy="94721"/>
                </a:xfrm>
                <a:custGeom>
                  <a:avLst/>
                  <a:gdLst/>
                  <a:ahLst/>
                  <a:cxnLst>
                    <a:cxn ang="0">
                      <a:pos x="8" y="9"/>
                    </a:cxn>
                    <a:cxn ang="0">
                      <a:pos x="16" y="10"/>
                    </a:cxn>
                    <a:cxn ang="0">
                      <a:pos x="16" y="17"/>
                    </a:cxn>
                    <a:cxn ang="0">
                      <a:pos x="7" y="17"/>
                    </a:cxn>
                    <a:cxn ang="0">
                      <a:pos x="6" y="16"/>
                    </a:cxn>
                    <a:cxn ang="0">
                      <a:pos x="8" y="9"/>
                    </a:cxn>
                    <a:cxn ang="0">
                      <a:pos x="3" y="2"/>
                    </a:cxn>
                    <a:cxn ang="0">
                      <a:pos x="2" y="1"/>
                    </a:cxn>
                    <a:cxn ang="0">
                      <a:pos x="2" y="4"/>
                    </a:cxn>
                    <a:cxn ang="0">
                      <a:pos x="3" y="2"/>
                    </a:cxn>
                  </a:cxnLst>
                  <a:rect l="0" t="0" r="r" b="b"/>
                  <a:pathLst>
                    <a:path w="16" h="18">
                      <a:moveTo>
                        <a:pt x="8" y="9"/>
                      </a:moveTo>
                      <a:cubicBezTo>
                        <a:pt x="10" y="11"/>
                        <a:pt x="11" y="10"/>
                        <a:pt x="16" y="10"/>
                      </a:cubicBezTo>
                      <a:cubicBezTo>
                        <a:pt x="16" y="17"/>
                        <a:pt x="16" y="17"/>
                        <a:pt x="16" y="17"/>
                      </a:cubicBezTo>
                      <a:cubicBezTo>
                        <a:pt x="13" y="18"/>
                        <a:pt x="12" y="17"/>
                        <a:pt x="7" y="17"/>
                      </a:cubicBezTo>
                      <a:cubicBezTo>
                        <a:pt x="8" y="16"/>
                        <a:pt x="6" y="18"/>
                        <a:pt x="6" y="16"/>
                      </a:cubicBezTo>
                      <a:cubicBezTo>
                        <a:pt x="6" y="14"/>
                        <a:pt x="9" y="14"/>
                        <a:pt x="8" y="9"/>
                      </a:cubicBezTo>
                      <a:close/>
                      <a:moveTo>
                        <a:pt x="3" y="2"/>
                      </a:moveTo>
                      <a:cubicBezTo>
                        <a:pt x="4" y="0"/>
                        <a:pt x="3" y="0"/>
                        <a:pt x="2" y="1"/>
                      </a:cubicBezTo>
                      <a:cubicBezTo>
                        <a:pt x="2" y="2"/>
                        <a:pt x="0" y="3"/>
                        <a:pt x="2" y="4"/>
                      </a:cubicBezTo>
                      <a:cubicBezTo>
                        <a:pt x="2" y="4"/>
                        <a:pt x="2" y="4"/>
                        <a:pt x="3"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19" name="Freeform 20193">
                  <a:extLst>
                    <a:ext uri="{FF2B5EF4-FFF2-40B4-BE49-F238E27FC236}">
                      <a16:creationId xmlns:a16="http://schemas.microsoft.com/office/drawing/2014/main" id="{C25D453A-0515-5F4C-C2C0-19490D4748B3}"/>
                    </a:ext>
                  </a:extLst>
                </p:cNvPr>
                <p:cNvSpPr>
                  <a:spLocks/>
                </p:cNvSpPr>
                <p:nvPr/>
              </p:nvSpPr>
              <p:spPr bwMode="auto">
                <a:xfrm>
                  <a:off x="5673783" y="4341913"/>
                  <a:ext cx="15913" cy="15420"/>
                </a:xfrm>
                <a:custGeom>
                  <a:avLst/>
                  <a:gdLst/>
                  <a:ahLst/>
                  <a:cxnLst>
                    <a:cxn ang="0">
                      <a:pos x="2" y="0"/>
                    </a:cxn>
                    <a:cxn ang="0">
                      <a:pos x="1" y="3"/>
                    </a:cxn>
                    <a:cxn ang="0">
                      <a:pos x="2" y="0"/>
                    </a:cxn>
                  </a:cxnLst>
                  <a:rect l="0" t="0" r="r" b="b"/>
                  <a:pathLst>
                    <a:path w="3" h="3">
                      <a:moveTo>
                        <a:pt x="2" y="0"/>
                      </a:moveTo>
                      <a:cubicBezTo>
                        <a:pt x="3" y="1"/>
                        <a:pt x="2" y="3"/>
                        <a:pt x="1" y="3"/>
                      </a:cubicBezTo>
                      <a:cubicBezTo>
                        <a:pt x="0" y="2"/>
                        <a:pt x="1" y="0"/>
                        <a:pt x="2"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0" name="Freeform 20194">
                  <a:extLst>
                    <a:ext uri="{FF2B5EF4-FFF2-40B4-BE49-F238E27FC236}">
                      <a16:creationId xmlns:a16="http://schemas.microsoft.com/office/drawing/2014/main" id="{4F53DAB6-5441-5001-1641-443EC66ED07D}"/>
                    </a:ext>
                  </a:extLst>
                </p:cNvPr>
                <p:cNvSpPr>
                  <a:spLocks/>
                </p:cNvSpPr>
                <p:nvPr/>
              </p:nvSpPr>
              <p:spPr bwMode="auto">
                <a:xfrm>
                  <a:off x="6298986" y="4388173"/>
                  <a:ext cx="63655" cy="61678"/>
                </a:xfrm>
                <a:custGeom>
                  <a:avLst/>
                  <a:gdLst/>
                  <a:ahLst/>
                  <a:cxnLst>
                    <a:cxn ang="0">
                      <a:pos x="2" y="11"/>
                    </a:cxn>
                    <a:cxn ang="0">
                      <a:pos x="4" y="11"/>
                    </a:cxn>
                    <a:cxn ang="0">
                      <a:pos x="7" y="10"/>
                    </a:cxn>
                    <a:cxn ang="0">
                      <a:pos x="8" y="9"/>
                    </a:cxn>
                    <a:cxn ang="0">
                      <a:pos x="11" y="9"/>
                    </a:cxn>
                    <a:cxn ang="0">
                      <a:pos x="12" y="5"/>
                    </a:cxn>
                    <a:cxn ang="0">
                      <a:pos x="10" y="0"/>
                    </a:cxn>
                    <a:cxn ang="0">
                      <a:pos x="8" y="3"/>
                    </a:cxn>
                    <a:cxn ang="0">
                      <a:pos x="6" y="2"/>
                    </a:cxn>
                    <a:cxn ang="0">
                      <a:pos x="3" y="8"/>
                    </a:cxn>
                    <a:cxn ang="0">
                      <a:pos x="2" y="11"/>
                    </a:cxn>
                  </a:cxnLst>
                  <a:rect l="0" t="0" r="r" b="b"/>
                  <a:pathLst>
                    <a:path w="12" h="12">
                      <a:moveTo>
                        <a:pt x="2" y="11"/>
                      </a:moveTo>
                      <a:cubicBezTo>
                        <a:pt x="3" y="9"/>
                        <a:pt x="4" y="10"/>
                        <a:pt x="4" y="11"/>
                      </a:cubicBezTo>
                      <a:cubicBezTo>
                        <a:pt x="4" y="12"/>
                        <a:pt x="7" y="12"/>
                        <a:pt x="7" y="10"/>
                      </a:cubicBezTo>
                      <a:cubicBezTo>
                        <a:pt x="7" y="8"/>
                        <a:pt x="8" y="8"/>
                        <a:pt x="8" y="9"/>
                      </a:cubicBezTo>
                      <a:cubicBezTo>
                        <a:pt x="8" y="9"/>
                        <a:pt x="9" y="8"/>
                        <a:pt x="11" y="9"/>
                      </a:cubicBezTo>
                      <a:cubicBezTo>
                        <a:pt x="12" y="9"/>
                        <a:pt x="12" y="8"/>
                        <a:pt x="12" y="5"/>
                      </a:cubicBezTo>
                      <a:cubicBezTo>
                        <a:pt x="11" y="1"/>
                        <a:pt x="10" y="2"/>
                        <a:pt x="10" y="0"/>
                      </a:cubicBezTo>
                      <a:cubicBezTo>
                        <a:pt x="9" y="1"/>
                        <a:pt x="9" y="2"/>
                        <a:pt x="8" y="3"/>
                      </a:cubicBezTo>
                      <a:cubicBezTo>
                        <a:pt x="6" y="3"/>
                        <a:pt x="8" y="1"/>
                        <a:pt x="6" y="2"/>
                      </a:cubicBezTo>
                      <a:cubicBezTo>
                        <a:pt x="0" y="6"/>
                        <a:pt x="5" y="6"/>
                        <a:pt x="3" y="8"/>
                      </a:cubicBezTo>
                      <a:cubicBezTo>
                        <a:pt x="1" y="9"/>
                        <a:pt x="2" y="9"/>
                        <a:pt x="2" y="1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1" name="Freeform 20195">
                  <a:extLst>
                    <a:ext uri="{FF2B5EF4-FFF2-40B4-BE49-F238E27FC236}">
                      <a16:creationId xmlns:a16="http://schemas.microsoft.com/office/drawing/2014/main" id="{9268F43A-2E06-06F2-D34C-A8EB136DFBD8}"/>
                    </a:ext>
                  </a:extLst>
                </p:cNvPr>
                <p:cNvSpPr>
                  <a:spLocks/>
                </p:cNvSpPr>
                <p:nvPr/>
              </p:nvSpPr>
              <p:spPr bwMode="auto">
                <a:xfrm>
                  <a:off x="6308078" y="4430028"/>
                  <a:ext cx="65929" cy="72694"/>
                </a:xfrm>
                <a:custGeom>
                  <a:avLst/>
                  <a:gdLst/>
                  <a:ahLst/>
                  <a:cxnLst>
                    <a:cxn ang="0">
                      <a:pos x="9" y="1"/>
                    </a:cxn>
                    <a:cxn ang="0">
                      <a:pos x="8" y="3"/>
                    </a:cxn>
                    <a:cxn ang="0">
                      <a:pos x="9" y="7"/>
                    </a:cxn>
                    <a:cxn ang="0">
                      <a:pos x="3" y="14"/>
                    </a:cxn>
                    <a:cxn ang="0">
                      <a:pos x="1" y="8"/>
                    </a:cxn>
                    <a:cxn ang="0">
                      <a:pos x="0" y="3"/>
                    </a:cxn>
                    <a:cxn ang="0">
                      <a:pos x="2" y="3"/>
                    </a:cxn>
                    <a:cxn ang="0">
                      <a:pos x="5" y="2"/>
                    </a:cxn>
                    <a:cxn ang="0">
                      <a:pos x="6" y="1"/>
                    </a:cxn>
                    <a:cxn ang="0">
                      <a:pos x="9" y="1"/>
                    </a:cxn>
                  </a:cxnLst>
                  <a:rect l="0" t="0" r="r" b="b"/>
                  <a:pathLst>
                    <a:path w="12" h="14">
                      <a:moveTo>
                        <a:pt x="9" y="1"/>
                      </a:moveTo>
                      <a:cubicBezTo>
                        <a:pt x="9" y="2"/>
                        <a:pt x="8" y="2"/>
                        <a:pt x="8" y="3"/>
                      </a:cubicBezTo>
                      <a:cubicBezTo>
                        <a:pt x="8" y="4"/>
                        <a:pt x="12" y="4"/>
                        <a:pt x="9" y="7"/>
                      </a:cubicBezTo>
                      <a:cubicBezTo>
                        <a:pt x="6" y="10"/>
                        <a:pt x="7" y="13"/>
                        <a:pt x="3" y="14"/>
                      </a:cubicBezTo>
                      <a:cubicBezTo>
                        <a:pt x="3" y="11"/>
                        <a:pt x="1" y="11"/>
                        <a:pt x="1" y="8"/>
                      </a:cubicBezTo>
                      <a:cubicBezTo>
                        <a:pt x="2" y="5"/>
                        <a:pt x="1" y="5"/>
                        <a:pt x="0" y="3"/>
                      </a:cubicBezTo>
                      <a:cubicBezTo>
                        <a:pt x="1" y="1"/>
                        <a:pt x="2" y="2"/>
                        <a:pt x="2" y="3"/>
                      </a:cubicBezTo>
                      <a:cubicBezTo>
                        <a:pt x="2" y="4"/>
                        <a:pt x="5" y="4"/>
                        <a:pt x="5" y="2"/>
                      </a:cubicBezTo>
                      <a:cubicBezTo>
                        <a:pt x="5" y="0"/>
                        <a:pt x="6" y="0"/>
                        <a:pt x="6" y="1"/>
                      </a:cubicBezTo>
                      <a:cubicBezTo>
                        <a:pt x="6" y="1"/>
                        <a:pt x="7" y="0"/>
                        <a:pt x="9"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2" name="Freeform 20196">
                  <a:extLst>
                    <a:ext uri="{FF2B5EF4-FFF2-40B4-BE49-F238E27FC236}">
                      <a16:creationId xmlns:a16="http://schemas.microsoft.com/office/drawing/2014/main" id="{39E93E80-76FD-D614-D07C-54E10E4DA22C}"/>
                    </a:ext>
                  </a:extLst>
                </p:cNvPr>
                <p:cNvSpPr>
                  <a:spLocks/>
                </p:cNvSpPr>
                <p:nvPr/>
              </p:nvSpPr>
              <p:spPr bwMode="auto">
                <a:xfrm>
                  <a:off x="5339583" y="3850676"/>
                  <a:ext cx="227347" cy="198255"/>
                </a:xfrm>
                <a:custGeom>
                  <a:avLst/>
                  <a:gdLst/>
                  <a:ahLst/>
                  <a:cxnLst>
                    <a:cxn ang="0">
                      <a:pos x="16" y="37"/>
                    </a:cxn>
                    <a:cxn ang="0">
                      <a:pos x="15" y="31"/>
                    </a:cxn>
                    <a:cxn ang="0">
                      <a:pos x="15" y="27"/>
                    </a:cxn>
                    <a:cxn ang="0">
                      <a:pos x="25" y="27"/>
                    </a:cxn>
                    <a:cxn ang="0">
                      <a:pos x="27" y="27"/>
                    </a:cxn>
                    <a:cxn ang="0">
                      <a:pos x="29" y="26"/>
                    </a:cxn>
                    <a:cxn ang="0">
                      <a:pos x="32" y="28"/>
                    </a:cxn>
                    <a:cxn ang="0">
                      <a:pos x="34" y="27"/>
                    </a:cxn>
                    <a:cxn ang="0">
                      <a:pos x="42" y="22"/>
                    </a:cxn>
                    <a:cxn ang="0">
                      <a:pos x="41" y="19"/>
                    </a:cxn>
                    <a:cxn ang="0">
                      <a:pos x="39" y="17"/>
                    </a:cxn>
                    <a:cxn ang="0">
                      <a:pos x="35" y="14"/>
                    </a:cxn>
                    <a:cxn ang="0">
                      <a:pos x="35" y="12"/>
                    </a:cxn>
                    <a:cxn ang="0">
                      <a:pos x="34" y="11"/>
                    </a:cxn>
                    <a:cxn ang="0">
                      <a:pos x="32" y="8"/>
                    </a:cxn>
                    <a:cxn ang="0">
                      <a:pos x="31" y="2"/>
                    </a:cxn>
                    <a:cxn ang="0">
                      <a:pos x="29" y="2"/>
                    </a:cxn>
                    <a:cxn ang="0">
                      <a:pos x="27" y="1"/>
                    </a:cxn>
                    <a:cxn ang="0">
                      <a:pos x="21" y="4"/>
                    </a:cxn>
                    <a:cxn ang="0">
                      <a:pos x="18" y="7"/>
                    </a:cxn>
                    <a:cxn ang="0">
                      <a:pos x="15" y="10"/>
                    </a:cxn>
                    <a:cxn ang="0">
                      <a:pos x="12" y="11"/>
                    </a:cxn>
                    <a:cxn ang="0">
                      <a:pos x="10" y="13"/>
                    </a:cxn>
                    <a:cxn ang="0">
                      <a:pos x="8" y="12"/>
                    </a:cxn>
                    <a:cxn ang="0">
                      <a:pos x="8" y="15"/>
                    </a:cxn>
                    <a:cxn ang="0">
                      <a:pos x="6" y="17"/>
                    </a:cxn>
                    <a:cxn ang="0">
                      <a:pos x="6" y="20"/>
                    </a:cxn>
                    <a:cxn ang="0">
                      <a:pos x="2" y="22"/>
                    </a:cxn>
                    <a:cxn ang="0">
                      <a:pos x="1" y="27"/>
                    </a:cxn>
                    <a:cxn ang="0">
                      <a:pos x="1" y="31"/>
                    </a:cxn>
                    <a:cxn ang="0">
                      <a:pos x="5" y="35"/>
                    </a:cxn>
                    <a:cxn ang="0">
                      <a:pos x="10" y="34"/>
                    </a:cxn>
                    <a:cxn ang="0">
                      <a:pos x="16" y="37"/>
                    </a:cxn>
                  </a:cxnLst>
                  <a:rect l="0" t="0" r="r" b="b"/>
                  <a:pathLst>
                    <a:path w="42" h="38">
                      <a:moveTo>
                        <a:pt x="16" y="37"/>
                      </a:moveTo>
                      <a:cubicBezTo>
                        <a:pt x="15" y="35"/>
                        <a:pt x="15" y="32"/>
                        <a:pt x="15" y="31"/>
                      </a:cubicBezTo>
                      <a:cubicBezTo>
                        <a:pt x="15" y="31"/>
                        <a:pt x="13" y="27"/>
                        <a:pt x="15" y="27"/>
                      </a:cubicBezTo>
                      <a:cubicBezTo>
                        <a:pt x="17" y="27"/>
                        <a:pt x="24" y="27"/>
                        <a:pt x="25" y="27"/>
                      </a:cubicBezTo>
                      <a:cubicBezTo>
                        <a:pt x="26" y="27"/>
                        <a:pt x="26" y="28"/>
                        <a:pt x="27" y="27"/>
                      </a:cubicBezTo>
                      <a:cubicBezTo>
                        <a:pt x="28" y="27"/>
                        <a:pt x="28" y="26"/>
                        <a:pt x="29" y="26"/>
                      </a:cubicBezTo>
                      <a:cubicBezTo>
                        <a:pt x="32" y="27"/>
                        <a:pt x="32" y="28"/>
                        <a:pt x="32" y="28"/>
                      </a:cubicBezTo>
                      <a:cubicBezTo>
                        <a:pt x="33" y="28"/>
                        <a:pt x="34" y="27"/>
                        <a:pt x="34" y="27"/>
                      </a:cubicBezTo>
                      <a:cubicBezTo>
                        <a:pt x="38" y="23"/>
                        <a:pt x="39" y="27"/>
                        <a:pt x="42" y="22"/>
                      </a:cubicBezTo>
                      <a:cubicBezTo>
                        <a:pt x="41" y="20"/>
                        <a:pt x="40" y="19"/>
                        <a:pt x="41" y="19"/>
                      </a:cubicBezTo>
                      <a:cubicBezTo>
                        <a:pt x="42" y="18"/>
                        <a:pt x="40" y="15"/>
                        <a:pt x="39" y="17"/>
                      </a:cubicBezTo>
                      <a:cubicBezTo>
                        <a:pt x="38" y="18"/>
                        <a:pt x="36" y="15"/>
                        <a:pt x="35" y="14"/>
                      </a:cubicBezTo>
                      <a:cubicBezTo>
                        <a:pt x="34" y="14"/>
                        <a:pt x="34" y="12"/>
                        <a:pt x="35" y="12"/>
                      </a:cubicBezTo>
                      <a:cubicBezTo>
                        <a:pt x="36" y="13"/>
                        <a:pt x="36" y="12"/>
                        <a:pt x="34" y="11"/>
                      </a:cubicBezTo>
                      <a:cubicBezTo>
                        <a:pt x="33" y="9"/>
                        <a:pt x="32" y="11"/>
                        <a:pt x="32" y="8"/>
                      </a:cubicBezTo>
                      <a:cubicBezTo>
                        <a:pt x="31" y="4"/>
                        <a:pt x="30" y="6"/>
                        <a:pt x="31" y="2"/>
                      </a:cubicBezTo>
                      <a:cubicBezTo>
                        <a:pt x="30" y="2"/>
                        <a:pt x="30" y="2"/>
                        <a:pt x="29" y="2"/>
                      </a:cubicBezTo>
                      <a:cubicBezTo>
                        <a:pt x="28" y="1"/>
                        <a:pt x="28" y="2"/>
                        <a:pt x="27" y="1"/>
                      </a:cubicBezTo>
                      <a:cubicBezTo>
                        <a:pt x="25" y="0"/>
                        <a:pt x="27" y="2"/>
                        <a:pt x="21" y="4"/>
                      </a:cubicBezTo>
                      <a:cubicBezTo>
                        <a:pt x="18" y="5"/>
                        <a:pt x="20" y="8"/>
                        <a:pt x="18" y="7"/>
                      </a:cubicBezTo>
                      <a:cubicBezTo>
                        <a:pt x="16" y="6"/>
                        <a:pt x="15" y="7"/>
                        <a:pt x="15" y="10"/>
                      </a:cubicBezTo>
                      <a:cubicBezTo>
                        <a:pt x="15" y="12"/>
                        <a:pt x="12" y="9"/>
                        <a:pt x="12" y="11"/>
                      </a:cubicBezTo>
                      <a:cubicBezTo>
                        <a:pt x="12" y="12"/>
                        <a:pt x="12" y="14"/>
                        <a:pt x="10" y="13"/>
                      </a:cubicBezTo>
                      <a:cubicBezTo>
                        <a:pt x="8" y="13"/>
                        <a:pt x="9" y="11"/>
                        <a:pt x="8" y="12"/>
                      </a:cubicBezTo>
                      <a:cubicBezTo>
                        <a:pt x="7" y="13"/>
                        <a:pt x="7" y="14"/>
                        <a:pt x="8" y="15"/>
                      </a:cubicBezTo>
                      <a:cubicBezTo>
                        <a:pt x="9" y="17"/>
                        <a:pt x="6" y="16"/>
                        <a:pt x="6" y="17"/>
                      </a:cubicBezTo>
                      <a:cubicBezTo>
                        <a:pt x="7" y="18"/>
                        <a:pt x="7" y="18"/>
                        <a:pt x="6" y="20"/>
                      </a:cubicBezTo>
                      <a:cubicBezTo>
                        <a:pt x="5" y="22"/>
                        <a:pt x="1" y="21"/>
                        <a:pt x="2" y="22"/>
                      </a:cubicBezTo>
                      <a:cubicBezTo>
                        <a:pt x="2" y="23"/>
                        <a:pt x="2" y="26"/>
                        <a:pt x="1" y="27"/>
                      </a:cubicBezTo>
                      <a:cubicBezTo>
                        <a:pt x="0" y="27"/>
                        <a:pt x="2" y="28"/>
                        <a:pt x="1" y="31"/>
                      </a:cubicBezTo>
                      <a:cubicBezTo>
                        <a:pt x="5" y="32"/>
                        <a:pt x="1" y="32"/>
                        <a:pt x="5" y="35"/>
                      </a:cubicBezTo>
                      <a:cubicBezTo>
                        <a:pt x="9" y="38"/>
                        <a:pt x="6" y="34"/>
                        <a:pt x="10" y="34"/>
                      </a:cubicBezTo>
                      <a:cubicBezTo>
                        <a:pt x="14" y="34"/>
                        <a:pt x="13" y="37"/>
                        <a:pt x="16" y="3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3" name="Freeform 20197">
                  <a:extLst>
                    <a:ext uri="{FF2B5EF4-FFF2-40B4-BE49-F238E27FC236}">
                      <a16:creationId xmlns:a16="http://schemas.microsoft.com/office/drawing/2014/main" id="{C60D2F10-FFAD-5086-6297-C7820FC26A73}"/>
                    </a:ext>
                  </a:extLst>
                </p:cNvPr>
                <p:cNvSpPr>
                  <a:spLocks/>
                </p:cNvSpPr>
                <p:nvPr/>
              </p:nvSpPr>
              <p:spPr bwMode="auto">
                <a:xfrm>
                  <a:off x="5519186" y="3938792"/>
                  <a:ext cx="95484" cy="209269"/>
                </a:xfrm>
                <a:custGeom>
                  <a:avLst/>
                  <a:gdLst/>
                  <a:ahLst/>
                  <a:cxnLst>
                    <a:cxn ang="0">
                      <a:pos x="9" y="5"/>
                    </a:cxn>
                    <a:cxn ang="0">
                      <a:pos x="1" y="10"/>
                    </a:cxn>
                    <a:cxn ang="0">
                      <a:pos x="3" y="16"/>
                    </a:cxn>
                    <a:cxn ang="0">
                      <a:pos x="4" y="21"/>
                    </a:cxn>
                    <a:cxn ang="0">
                      <a:pos x="5" y="35"/>
                    </a:cxn>
                    <a:cxn ang="0">
                      <a:pos x="4" y="36"/>
                    </a:cxn>
                    <a:cxn ang="0">
                      <a:pos x="5" y="40"/>
                    </a:cxn>
                    <a:cxn ang="0">
                      <a:pos x="11" y="40"/>
                    </a:cxn>
                    <a:cxn ang="0">
                      <a:pos x="11" y="26"/>
                    </a:cxn>
                    <a:cxn ang="0">
                      <a:pos x="13" y="21"/>
                    </a:cxn>
                    <a:cxn ang="0">
                      <a:pos x="16" y="14"/>
                    </a:cxn>
                    <a:cxn ang="0">
                      <a:pos x="15" y="6"/>
                    </a:cxn>
                    <a:cxn ang="0">
                      <a:pos x="12" y="2"/>
                    </a:cxn>
                    <a:cxn ang="0">
                      <a:pos x="10" y="2"/>
                    </a:cxn>
                    <a:cxn ang="0">
                      <a:pos x="9" y="5"/>
                    </a:cxn>
                  </a:cxnLst>
                  <a:rect l="0" t="0" r="r" b="b"/>
                  <a:pathLst>
                    <a:path w="18" h="40">
                      <a:moveTo>
                        <a:pt x="9" y="5"/>
                      </a:moveTo>
                      <a:cubicBezTo>
                        <a:pt x="6" y="10"/>
                        <a:pt x="5" y="6"/>
                        <a:pt x="1" y="10"/>
                      </a:cubicBezTo>
                      <a:cubicBezTo>
                        <a:pt x="0" y="14"/>
                        <a:pt x="1" y="15"/>
                        <a:pt x="3" y="16"/>
                      </a:cubicBezTo>
                      <a:cubicBezTo>
                        <a:pt x="5" y="16"/>
                        <a:pt x="3" y="21"/>
                        <a:pt x="4" y="21"/>
                      </a:cubicBezTo>
                      <a:cubicBezTo>
                        <a:pt x="6" y="22"/>
                        <a:pt x="5" y="33"/>
                        <a:pt x="5" y="35"/>
                      </a:cubicBezTo>
                      <a:cubicBezTo>
                        <a:pt x="5" y="36"/>
                        <a:pt x="4" y="35"/>
                        <a:pt x="4" y="36"/>
                      </a:cubicBezTo>
                      <a:cubicBezTo>
                        <a:pt x="5" y="37"/>
                        <a:pt x="6" y="39"/>
                        <a:pt x="5" y="40"/>
                      </a:cubicBezTo>
                      <a:cubicBezTo>
                        <a:pt x="8" y="40"/>
                        <a:pt x="9" y="40"/>
                        <a:pt x="11" y="40"/>
                      </a:cubicBezTo>
                      <a:cubicBezTo>
                        <a:pt x="12" y="34"/>
                        <a:pt x="11" y="31"/>
                        <a:pt x="11" y="26"/>
                      </a:cubicBezTo>
                      <a:cubicBezTo>
                        <a:pt x="11" y="21"/>
                        <a:pt x="12" y="24"/>
                        <a:pt x="13" y="21"/>
                      </a:cubicBezTo>
                      <a:cubicBezTo>
                        <a:pt x="13" y="18"/>
                        <a:pt x="14" y="19"/>
                        <a:pt x="16" y="14"/>
                      </a:cubicBezTo>
                      <a:cubicBezTo>
                        <a:pt x="18" y="9"/>
                        <a:pt x="14" y="9"/>
                        <a:pt x="15" y="6"/>
                      </a:cubicBezTo>
                      <a:cubicBezTo>
                        <a:pt x="14" y="4"/>
                        <a:pt x="14" y="4"/>
                        <a:pt x="12" y="2"/>
                      </a:cubicBezTo>
                      <a:cubicBezTo>
                        <a:pt x="10" y="0"/>
                        <a:pt x="11" y="2"/>
                        <a:pt x="10" y="2"/>
                      </a:cubicBezTo>
                      <a:cubicBezTo>
                        <a:pt x="8" y="2"/>
                        <a:pt x="10" y="3"/>
                        <a:pt x="9" y="5"/>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4" name="Freeform 20198">
                  <a:extLst>
                    <a:ext uri="{FF2B5EF4-FFF2-40B4-BE49-F238E27FC236}">
                      <a16:creationId xmlns:a16="http://schemas.microsoft.com/office/drawing/2014/main" id="{4A66D74B-559B-D0EC-64DD-2657BC2B5394}"/>
                    </a:ext>
                  </a:extLst>
                </p:cNvPr>
                <p:cNvSpPr>
                  <a:spLocks/>
                </p:cNvSpPr>
                <p:nvPr/>
              </p:nvSpPr>
              <p:spPr bwMode="auto">
                <a:xfrm>
                  <a:off x="5255464" y="3991659"/>
                  <a:ext cx="181877" cy="218082"/>
                </a:xfrm>
                <a:custGeom>
                  <a:avLst/>
                  <a:gdLst/>
                  <a:ahLst/>
                  <a:cxnLst>
                    <a:cxn ang="0">
                      <a:pos x="32" y="10"/>
                    </a:cxn>
                    <a:cxn ang="0">
                      <a:pos x="32" y="19"/>
                    </a:cxn>
                    <a:cxn ang="0">
                      <a:pos x="29" y="28"/>
                    </a:cxn>
                    <a:cxn ang="0">
                      <a:pos x="30" y="34"/>
                    </a:cxn>
                    <a:cxn ang="0">
                      <a:pos x="31" y="37"/>
                    </a:cxn>
                    <a:cxn ang="0">
                      <a:pos x="29" y="37"/>
                    </a:cxn>
                    <a:cxn ang="0">
                      <a:pos x="26" y="37"/>
                    </a:cxn>
                    <a:cxn ang="0">
                      <a:pos x="23" y="37"/>
                    </a:cxn>
                    <a:cxn ang="0">
                      <a:pos x="14" y="38"/>
                    </a:cxn>
                    <a:cxn ang="0">
                      <a:pos x="6" y="42"/>
                    </a:cxn>
                    <a:cxn ang="0">
                      <a:pos x="7" y="34"/>
                    </a:cxn>
                    <a:cxn ang="0">
                      <a:pos x="5" y="31"/>
                    </a:cxn>
                    <a:cxn ang="0">
                      <a:pos x="1" y="28"/>
                    </a:cxn>
                    <a:cxn ang="0">
                      <a:pos x="1" y="21"/>
                    </a:cxn>
                    <a:cxn ang="0">
                      <a:pos x="4" y="19"/>
                    </a:cxn>
                    <a:cxn ang="0">
                      <a:pos x="2" y="17"/>
                    </a:cxn>
                    <a:cxn ang="0">
                      <a:pos x="6" y="17"/>
                    </a:cxn>
                    <a:cxn ang="0">
                      <a:pos x="5" y="13"/>
                    </a:cxn>
                    <a:cxn ang="0">
                      <a:pos x="3" y="9"/>
                    </a:cxn>
                    <a:cxn ang="0">
                      <a:pos x="4" y="6"/>
                    </a:cxn>
                    <a:cxn ang="0">
                      <a:pos x="10" y="5"/>
                    </a:cxn>
                    <a:cxn ang="0">
                      <a:pos x="13" y="4"/>
                    </a:cxn>
                    <a:cxn ang="0">
                      <a:pos x="17" y="4"/>
                    </a:cxn>
                    <a:cxn ang="0">
                      <a:pos x="21" y="8"/>
                    </a:cxn>
                    <a:cxn ang="0">
                      <a:pos x="26" y="7"/>
                    </a:cxn>
                    <a:cxn ang="0">
                      <a:pos x="32" y="10"/>
                    </a:cxn>
                  </a:cxnLst>
                  <a:rect l="0" t="0" r="r" b="b"/>
                  <a:pathLst>
                    <a:path w="34" h="42">
                      <a:moveTo>
                        <a:pt x="32" y="10"/>
                      </a:moveTo>
                      <a:cubicBezTo>
                        <a:pt x="31" y="12"/>
                        <a:pt x="34" y="19"/>
                        <a:pt x="32" y="19"/>
                      </a:cubicBezTo>
                      <a:cubicBezTo>
                        <a:pt x="31" y="20"/>
                        <a:pt x="30" y="24"/>
                        <a:pt x="29" y="28"/>
                      </a:cubicBezTo>
                      <a:cubicBezTo>
                        <a:pt x="28" y="29"/>
                        <a:pt x="30" y="33"/>
                        <a:pt x="30" y="34"/>
                      </a:cubicBezTo>
                      <a:cubicBezTo>
                        <a:pt x="31" y="35"/>
                        <a:pt x="32" y="38"/>
                        <a:pt x="31" y="37"/>
                      </a:cubicBezTo>
                      <a:cubicBezTo>
                        <a:pt x="31" y="37"/>
                        <a:pt x="31" y="37"/>
                        <a:pt x="29" y="37"/>
                      </a:cubicBezTo>
                      <a:cubicBezTo>
                        <a:pt x="28" y="37"/>
                        <a:pt x="29" y="38"/>
                        <a:pt x="26" y="37"/>
                      </a:cubicBezTo>
                      <a:cubicBezTo>
                        <a:pt x="23" y="37"/>
                        <a:pt x="25" y="37"/>
                        <a:pt x="23" y="37"/>
                      </a:cubicBezTo>
                      <a:cubicBezTo>
                        <a:pt x="20" y="38"/>
                        <a:pt x="20" y="37"/>
                        <a:pt x="14" y="38"/>
                      </a:cubicBezTo>
                      <a:cubicBezTo>
                        <a:pt x="8" y="40"/>
                        <a:pt x="8" y="42"/>
                        <a:pt x="6" y="42"/>
                      </a:cubicBezTo>
                      <a:cubicBezTo>
                        <a:pt x="6" y="39"/>
                        <a:pt x="7" y="37"/>
                        <a:pt x="7" y="34"/>
                      </a:cubicBezTo>
                      <a:cubicBezTo>
                        <a:pt x="7" y="32"/>
                        <a:pt x="5" y="33"/>
                        <a:pt x="5" y="31"/>
                      </a:cubicBezTo>
                      <a:cubicBezTo>
                        <a:pt x="5" y="29"/>
                        <a:pt x="0" y="30"/>
                        <a:pt x="1" y="28"/>
                      </a:cubicBezTo>
                      <a:cubicBezTo>
                        <a:pt x="2" y="26"/>
                        <a:pt x="3" y="25"/>
                        <a:pt x="1" y="21"/>
                      </a:cubicBezTo>
                      <a:cubicBezTo>
                        <a:pt x="3" y="23"/>
                        <a:pt x="4" y="21"/>
                        <a:pt x="4" y="19"/>
                      </a:cubicBezTo>
                      <a:cubicBezTo>
                        <a:pt x="4" y="17"/>
                        <a:pt x="3" y="19"/>
                        <a:pt x="2" y="17"/>
                      </a:cubicBezTo>
                      <a:cubicBezTo>
                        <a:pt x="2" y="16"/>
                        <a:pt x="3" y="16"/>
                        <a:pt x="6" y="17"/>
                      </a:cubicBezTo>
                      <a:cubicBezTo>
                        <a:pt x="6" y="14"/>
                        <a:pt x="3" y="15"/>
                        <a:pt x="5" y="13"/>
                      </a:cubicBezTo>
                      <a:cubicBezTo>
                        <a:pt x="6" y="11"/>
                        <a:pt x="3" y="11"/>
                        <a:pt x="3" y="9"/>
                      </a:cubicBezTo>
                      <a:cubicBezTo>
                        <a:pt x="4" y="7"/>
                        <a:pt x="2" y="7"/>
                        <a:pt x="4" y="6"/>
                      </a:cubicBezTo>
                      <a:cubicBezTo>
                        <a:pt x="8" y="1"/>
                        <a:pt x="7" y="8"/>
                        <a:pt x="10" y="5"/>
                      </a:cubicBezTo>
                      <a:cubicBezTo>
                        <a:pt x="12" y="2"/>
                        <a:pt x="13" y="0"/>
                        <a:pt x="13" y="4"/>
                      </a:cubicBezTo>
                      <a:cubicBezTo>
                        <a:pt x="13" y="7"/>
                        <a:pt x="15" y="4"/>
                        <a:pt x="17" y="4"/>
                      </a:cubicBezTo>
                      <a:cubicBezTo>
                        <a:pt x="21" y="5"/>
                        <a:pt x="17" y="5"/>
                        <a:pt x="21" y="8"/>
                      </a:cubicBezTo>
                      <a:cubicBezTo>
                        <a:pt x="25" y="11"/>
                        <a:pt x="22" y="7"/>
                        <a:pt x="26" y="7"/>
                      </a:cubicBezTo>
                      <a:cubicBezTo>
                        <a:pt x="30" y="7"/>
                        <a:pt x="29" y="10"/>
                        <a:pt x="32" y="1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5" name="Freeform 20199">
                  <a:extLst>
                    <a:ext uri="{FF2B5EF4-FFF2-40B4-BE49-F238E27FC236}">
                      <a16:creationId xmlns:a16="http://schemas.microsoft.com/office/drawing/2014/main" id="{BE3EDFFA-6CF7-8719-23B8-1510E5627DA8}"/>
                    </a:ext>
                  </a:extLst>
                </p:cNvPr>
                <p:cNvSpPr>
                  <a:spLocks/>
                </p:cNvSpPr>
                <p:nvPr/>
              </p:nvSpPr>
              <p:spPr bwMode="auto">
                <a:xfrm>
                  <a:off x="5405515" y="3987254"/>
                  <a:ext cx="129588" cy="218082"/>
                </a:xfrm>
                <a:custGeom>
                  <a:avLst/>
                  <a:gdLst/>
                  <a:ahLst/>
                  <a:cxnLst>
                    <a:cxn ang="0">
                      <a:pos x="17" y="0"/>
                    </a:cxn>
                    <a:cxn ang="0">
                      <a:pos x="19" y="9"/>
                    </a:cxn>
                    <a:cxn ang="0">
                      <a:pos x="20" y="14"/>
                    </a:cxn>
                    <a:cxn ang="0">
                      <a:pos x="20" y="21"/>
                    </a:cxn>
                    <a:cxn ang="0">
                      <a:pos x="21" y="26"/>
                    </a:cxn>
                    <a:cxn ang="0">
                      <a:pos x="24" y="32"/>
                    </a:cxn>
                    <a:cxn ang="0">
                      <a:pos x="21" y="34"/>
                    </a:cxn>
                    <a:cxn ang="0">
                      <a:pos x="12" y="38"/>
                    </a:cxn>
                    <a:cxn ang="0">
                      <a:pos x="6" y="41"/>
                    </a:cxn>
                    <a:cxn ang="0">
                      <a:pos x="1" y="39"/>
                    </a:cxn>
                    <a:cxn ang="0">
                      <a:pos x="3" y="38"/>
                    </a:cxn>
                    <a:cxn ang="0">
                      <a:pos x="2" y="35"/>
                    </a:cxn>
                    <a:cxn ang="0">
                      <a:pos x="1" y="29"/>
                    </a:cxn>
                    <a:cxn ang="0">
                      <a:pos x="4" y="20"/>
                    </a:cxn>
                    <a:cxn ang="0">
                      <a:pos x="4" y="11"/>
                    </a:cxn>
                    <a:cxn ang="0">
                      <a:pos x="3" y="5"/>
                    </a:cxn>
                    <a:cxn ang="0">
                      <a:pos x="3" y="1"/>
                    </a:cxn>
                    <a:cxn ang="0">
                      <a:pos x="13" y="1"/>
                    </a:cxn>
                    <a:cxn ang="0">
                      <a:pos x="15" y="1"/>
                    </a:cxn>
                    <a:cxn ang="0">
                      <a:pos x="17" y="0"/>
                    </a:cxn>
                  </a:cxnLst>
                  <a:rect l="0" t="0" r="r" b="b"/>
                  <a:pathLst>
                    <a:path w="24" h="42">
                      <a:moveTo>
                        <a:pt x="17" y="0"/>
                      </a:moveTo>
                      <a:cubicBezTo>
                        <a:pt x="17" y="6"/>
                        <a:pt x="20" y="4"/>
                        <a:pt x="19" y="9"/>
                      </a:cubicBezTo>
                      <a:cubicBezTo>
                        <a:pt x="18" y="14"/>
                        <a:pt x="21" y="9"/>
                        <a:pt x="20" y="14"/>
                      </a:cubicBezTo>
                      <a:cubicBezTo>
                        <a:pt x="19" y="18"/>
                        <a:pt x="22" y="15"/>
                        <a:pt x="20" y="21"/>
                      </a:cubicBezTo>
                      <a:cubicBezTo>
                        <a:pt x="19" y="27"/>
                        <a:pt x="21" y="22"/>
                        <a:pt x="21" y="26"/>
                      </a:cubicBezTo>
                      <a:cubicBezTo>
                        <a:pt x="20" y="29"/>
                        <a:pt x="22" y="30"/>
                        <a:pt x="24" y="32"/>
                      </a:cubicBezTo>
                      <a:cubicBezTo>
                        <a:pt x="22" y="33"/>
                        <a:pt x="24" y="34"/>
                        <a:pt x="21" y="34"/>
                      </a:cubicBezTo>
                      <a:cubicBezTo>
                        <a:pt x="15" y="35"/>
                        <a:pt x="16" y="38"/>
                        <a:pt x="12" y="38"/>
                      </a:cubicBezTo>
                      <a:cubicBezTo>
                        <a:pt x="9" y="39"/>
                        <a:pt x="8" y="42"/>
                        <a:pt x="6" y="41"/>
                      </a:cubicBezTo>
                      <a:cubicBezTo>
                        <a:pt x="5" y="39"/>
                        <a:pt x="2" y="39"/>
                        <a:pt x="1" y="39"/>
                      </a:cubicBezTo>
                      <a:cubicBezTo>
                        <a:pt x="0" y="39"/>
                        <a:pt x="2" y="39"/>
                        <a:pt x="3" y="38"/>
                      </a:cubicBezTo>
                      <a:cubicBezTo>
                        <a:pt x="4" y="39"/>
                        <a:pt x="3" y="36"/>
                        <a:pt x="2" y="35"/>
                      </a:cubicBezTo>
                      <a:cubicBezTo>
                        <a:pt x="2" y="34"/>
                        <a:pt x="0" y="30"/>
                        <a:pt x="1" y="29"/>
                      </a:cubicBezTo>
                      <a:cubicBezTo>
                        <a:pt x="2" y="25"/>
                        <a:pt x="3" y="21"/>
                        <a:pt x="4" y="20"/>
                      </a:cubicBezTo>
                      <a:cubicBezTo>
                        <a:pt x="6" y="20"/>
                        <a:pt x="3" y="13"/>
                        <a:pt x="4" y="11"/>
                      </a:cubicBezTo>
                      <a:cubicBezTo>
                        <a:pt x="3" y="9"/>
                        <a:pt x="3" y="6"/>
                        <a:pt x="3" y="5"/>
                      </a:cubicBezTo>
                      <a:cubicBezTo>
                        <a:pt x="3" y="5"/>
                        <a:pt x="1" y="1"/>
                        <a:pt x="3" y="1"/>
                      </a:cubicBezTo>
                      <a:cubicBezTo>
                        <a:pt x="5" y="1"/>
                        <a:pt x="12" y="1"/>
                        <a:pt x="13" y="1"/>
                      </a:cubicBezTo>
                      <a:cubicBezTo>
                        <a:pt x="14" y="1"/>
                        <a:pt x="14" y="2"/>
                        <a:pt x="15" y="1"/>
                      </a:cubicBezTo>
                      <a:cubicBezTo>
                        <a:pt x="16" y="1"/>
                        <a:pt x="16" y="0"/>
                        <a:pt x="17"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6" name="Freeform 20200">
                  <a:extLst>
                    <a:ext uri="{FF2B5EF4-FFF2-40B4-BE49-F238E27FC236}">
                      <a16:creationId xmlns:a16="http://schemas.microsoft.com/office/drawing/2014/main" id="{12742D81-E389-FDCE-9DD9-C80F80DF8ACA}"/>
                    </a:ext>
                  </a:extLst>
                </p:cNvPr>
                <p:cNvSpPr>
                  <a:spLocks/>
                </p:cNvSpPr>
                <p:nvPr/>
              </p:nvSpPr>
              <p:spPr bwMode="auto">
                <a:xfrm>
                  <a:off x="5496452" y="3987255"/>
                  <a:ext cx="54561" cy="165213"/>
                </a:xfrm>
                <a:custGeom>
                  <a:avLst/>
                  <a:gdLst/>
                  <a:ahLst/>
                  <a:cxnLst>
                    <a:cxn ang="0">
                      <a:pos x="0" y="0"/>
                    </a:cxn>
                    <a:cxn ang="0">
                      <a:pos x="3" y="2"/>
                    </a:cxn>
                    <a:cxn ang="0">
                      <a:pos x="5" y="1"/>
                    </a:cxn>
                    <a:cxn ang="0">
                      <a:pos x="7" y="7"/>
                    </a:cxn>
                    <a:cxn ang="0">
                      <a:pos x="8" y="12"/>
                    </a:cxn>
                    <a:cxn ang="0">
                      <a:pos x="9" y="26"/>
                    </a:cxn>
                    <a:cxn ang="0">
                      <a:pos x="8" y="27"/>
                    </a:cxn>
                    <a:cxn ang="0">
                      <a:pos x="9" y="31"/>
                    </a:cxn>
                    <a:cxn ang="0">
                      <a:pos x="7" y="32"/>
                    </a:cxn>
                    <a:cxn ang="0">
                      <a:pos x="4" y="26"/>
                    </a:cxn>
                    <a:cxn ang="0">
                      <a:pos x="3" y="21"/>
                    </a:cxn>
                    <a:cxn ang="0">
                      <a:pos x="3" y="14"/>
                    </a:cxn>
                    <a:cxn ang="0">
                      <a:pos x="2" y="9"/>
                    </a:cxn>
                    <a:cxn ang="0">
                      <a:pos x="0" y="0"/>
                    </a:cxn>
                  </a:cxnLst>
                  <a:rect l="0" t="0" r="r" b="b"/>
                  <a:pathLst>
                    <a:path w="10" h="32">
                      <a:moveTo>
                        <a:pt x="0" y="0"/>
                      </a:moveTo>
                      <a:cubicBezTo>
                        <a:pt x="3" y="1"/>
                        <a:pt x="3" y="2"/>
                        <a:pt x="3" y="2"/>
                      </a:cubicBezTo>
                      <a:cubicBezTo>
                        <a:pt x="4" y="2"/>
                        <a:pt x="5" y="1"/>
                        <a:pt x="5" y="1"/>
                      </a:cubicBezTo>
                      <a:cubicBezTo>
                        <a:pt x="4" y="5"/>
                        <a:pt x="5" y="6"/>
                        <a:pt x="7" y="7"/>
                      </a:cubicBezTo>
                      <a:cubicBezTo>
                        <a:pt x="9" y="7"/>
                        <a:pt x="7" y="12"/>
                        <a:pt x="8" y="12"/>
                      </a:cubicBezTo>
                      <a:cubicBezTo>
                        <a:pt x="10" y="13"/>
                        <a:pt x="9" y="24"/>
                        <a:pt x="9" y="26"/>
                      </a:cubicBezTo>
                      <a:cubicBezTo>
                        <a:pt x="9" y="27"/>
                        <a:pt x="8" y="26"/>
                        <a:pt x="8" y="27"/>
                      </a:cubicBezTo>
                      <a:cubicBezTo>
                        <a:pt x="9" y="28"/>
                        <a:pt x="10" y="30"/>
                        <a:pt x="9" y="31"/>
                      </a:cubicBezTo>
                      <a:cubicBezTo>
                        <a:pt x="8" y="32"/>
                        <a:pt x="7" y="32"/>
                        <a:pt x="7" y="32"/>
                      </a:cubicBezTo>
                      <a:cubicBezTo>
                        <a:pt x="5" y="30"/>
                        <a:pt x="3" y="29"/>
                        <a:pt x="4" y="26"/>
                      </a:cubicBezTo>
                      <a:cubicBezTo>
                        <a:pt x="4" y="22"/>
                        <a:pt x="2" y="27"/>
                        <a:pt x="3" y="21"/>
                      </a:cubicBezTo>
                      <a:cubicBezTo>
                        <a:pt x="5" y="15"/>
                        <a:pt x="2" y="18"/>
                        <a:pt x="3" y="14"/>
                      </a:cubicBezTo>
                      <a:cubicBezTo>
                        <a:pt x="4" y="9"/>
                        <a:pt x="1" y="14"/>
                        <a:pt x="2" y="9"/>
                      </a:cubicBezTo>
                      <a:cubicBezTo>
                        <a:pt x="3" y="4"/>
                        <a:pt x="0" y="6"/>
                        <a:pt x="0"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7" name="Freeform 20203">
                  <a:extLst>
                    <a:ext uri="{FF2B5EF4-FFF2-40B4-BE49-F238E27FC236}">
                      <a16:creationId xmlns:a16="http://schemas.microsoft.com/office/drawing/2014/main" id="{A676318A-D620-B8A8-F3F8-D3E2BC43F652}"/>
                    </a:ext>
                  </a:extLst>
                </p:cNvPr>
                <p:cNvSpPr>
                  <a:spLocks noEditPoints="1"/>
                </p:cNvSpPr>
                <p:nvPr/>
              </p:nvSpPr>
              <p:spPr bwMode="auto">
                <a:xfrm>
                  <a:off x="4984924" y="3374863"/>
                  <a:ext cx="136408" cy="57273"/>
                </a:xfrm>
                <a:custGeom>
                  <a:avLst/>
                  <a:gdLst/>
                  <a:ahLst/>
                  <a:cxnLst>
                    <a:cxn ang="0">
                      <a:pos x="14" y="10"/>
                    </a:cxn>
                    <a:cxn ang="0">
                      <a:pos x="14" y="7"/>
                    </a:cxn>
                    <a:cxn ang="0">
                      <a:pos x="14" y="10"/>
                    </a:cxn>
                    <a:cxn ang="0">
                      <a:pos x="23" y="3"/>
                    </a:cxn>
                    <a:cxn ang="0">
                      <a:pos x="20" y="7"/>
                    </a:cxn>
                    <a:cxn ang="0">
                      <a:pos x="22" y="7"/>
                    </a:cxn>
                    <a:cxn ang="0">
                      <a:pos x="23" y="3"/>
                    </a:cxn>
                    <a:cxn ang="0">
                      <a:pos x="24" y="2"/>
                    </a:cxn>
                    <a:cxn ang="0">
                      <a:pos x="25" y="0"/>
                    </a:cxn>
                    <a:cxn ang="0">
                      <a:pos x="23" y="2"/>
                    </a:cxn>
                    <a:cxn ang="0">
                      <a:pos x="24" y="2"/>
                    </a:cxn>
                    <a:cxn ang="0">
                      <a:pos x="10" y="7"/>
                    </a:cxn>
                    <a:cxn ang="0">
                      <a:pos x="11" y="4"/>
                    </a:cxn>
                    <a:cxn ang="0">
                      <a:pos x="7" y="6"/>
                    </a:cxn>
                    <a:cxn ang="0">
                      <a:pos x="8" y="8"/>
                    </a:cxn>
                    <a:cxn ang="0">
                      <a:pos x="10" y="7"/>
                    </a:cxn>
                    <a:cxn ang="0">
                      <a:pos x="2" y="5"/>
                    </a:cxn>
                    <a:cxn ang="0">
                      <a:pos x="2" y="3"/>
                    </a:cxn>
                    <a:cxn ang="0">
                      <a:pos x="2" y="5"/>
                    </a:cxn>
                    <a:cxn ang="0">
                      <a:pos x="6" y="8"/>
                    </a:cxn>
                    <a:cxn ang="0">
                      <a:pos x="5" y="7"/>
                    </a:cxn>
                    <a:cxn ang="0">
                      <a:pos x="6" y="8"/>
                    </a:cxn>
                    <a:cxn ang="0">
                      <a:pos x="2" y="10"/>
                    </a:cxn>
                    <a:cxn ang="0">
                      <a:pos x="1" y="9"/>
                    </a:cxn>
                    <a:cxn ang="0">
                      <a:pos x="2" y="10"/>
                    </a:cxn>
                  </a:cxnLst>
                  <a:rect l="0" t="0" r="r" b="b"/>
                  <a:pathLst>
                    <a:path w="25" h="11">
                      <a:moveTo>
                        <a:pt x="14" y="10"/>
                      </a:moveTo>
                      <a:cubicBezTo>
                        <a:pt x="12" y="10"/>
                        <a:pt x="13" y="7"/>
                        <a:pt x="14" y="7"/>
                      </a:cubicBezTo>
                      <a:cubicBezTo>
                        <a:pt x="16" y="8"/>
                        <a:pt x="15" y="10"/>
                        <a:pt x="14" y="10"/>
                      </a:cubicBezTo>
                      <a:close/>
                      <a:moveTo>
                        <a:pt x="23" y="3"/>
                      </a:moveTo>
                      <a:cubicBezTo>
                        <a:pt x="22" y="3"/>
                        <a:pt x="22" y="6"/>
                        <a:pt x="20" y="7"/>
                      </a:cubicBezTo>
                      <a:cubicBezTo>
                        <a:pt x="19" y="8"/>
                        <a:pt x="19" y="8"/>
                        <a:pt x="22" y="7"/>
                      </a:cubicBezTo>
                      <a:cubicBezTo>
                        <a:pt x="23" y="7"/>
                        <a:pt x="24" y="4"/>
                        <a:pt x="23" y="3"/>
                      </a:cubicBezTo>
                      <a:close/>
                      <a:moveTo>
                        <a:pt x="24" y="2"/>
                      </a:moveTo>
                      <a:cubicBezTo>
                        <a:pt x="25" y="1"/>
                        <a:pt x="25" y="0"/>
                        <a:pt x="25" y="0"/>
                      </a:cubicBezTo>
                      <a:cubicBezTo>
                        <a:pt x="24" y="1"/>
                        <a:pt x="23" y="0"/>
                        <a:pt x="23" y="2"/>
                      </a:cubicBezTo>
                      <a:cubicBezTo>
                        <a:pt x="23" y="3"/>
                        <a:pt x="24" y="2"/>
                        <a:pt x="24" y="2"/>
                      </a:cubicBezTo>
                      <a:close/>
                      <a:moveTo>
                        <a:pt x="10" y="7"/>
                      </a:moveTo>
                      <a:cubicBezTo>
                        <a:pt x="10" y="5"/>
                        <a:pt x="11" y="5"/>
                        <a:pt x="11" y="4"/>
                      </a:cubicBezTo>
                      <a:cubicBezTo>
                        <a:pt x="11" y="4"/>
                        <a:pt x="9" y="5"/>
                        <a:pt x="7" y="6"/>
                      </a:cubicBezTo>
                      <a:cubicBezTo>
                        <a:pt x="6" y="6"/>
                        <a:pt x="7" y="6"/>
                        <a:pt x="8" y="8"/>
                      </a:cubicBezTo>
                      <a:cubicBezTo>
                        <a:pt x="8" y="9"/>
                        <a:pt x="9" y="8"/>
                        <a:pt x="10" y="7"/>
                      </a:cubicBezTo>
                      <a:close/>
                      <a:moveTo>
                        <a:pt x="2" y="5"/>
                      </a:moveTo>
                      <a:cubicBezTo>
                        <a:pt x="3" y="4"/>
                        <a:pt x="2" y="2"/>
                        <a:pt x="2" y="3"/>
                      </a:cubicBezTo>
                      <a:cubicBezTo>
                        <a:pt x="1" y="3"/>
                        <a:pt x="2" y="6"/>
                        <a:pt x="2" y="5"/>
                      </a:cubicBezTo>
                      <a:close/>
                      <a:moveTo>
                        <a:pt x="6" y="8"/>
                      </a:moveTo>
                      <a:cubicBezTo>
                        <a:pt x="6" y="8"/>
                        <a:pt x="6" y="7"/>
                        <a:pt x="5" y="7"/>
                      </a:cubicBezTo>
                      <a:cubicBezTo>
                        <a:pt x="4" y="7"/>
                        <a:pt x="5" y="8"/>
                        <a:pt x="6" y="8"/>
                      </a:cubicBezTo>
                      <a:close/>
                      <a:moveTo>
                        <a:pt x="2" y="10"/>
                      </a:moveTo>
                      <a:cubicBezTo>
                        <a:pt x="2" y="9"/>
                        <a:pt x="2" y="9"/>
                        <a:pt x="1" y="9"/>
                      </a:cubicBezTo>
                      <a:cubicBezTo>
                        <a:pt x="0" y="10"/>
                        <a:pt x="1" y="11"/>
                        <a:pt x="2" y="1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8" name="Freeform 20204">
                  <a:extLst>
                    <a:ext uri="{FF2B5EF4-FFF2-40B4-BE49-F238E27FC236}">
                      <a16:creationId xmlns:a16="http://schemas.microsoft.com/office/drawing/2014/main" id="{C0E586C7-989B-0760-E505-BED7D31A6310}"/>
                    </a:ext>
                  </a:extLst>
                </p:cNvPr>
                <p:cNvSpPr>
                  <a:spLocks/>
                </p:cNvSpPr>
                <p:nvPr/>
              </p:nvSpPr>
              <p:spPr bwMode="auto">
                <a:xfrm>
                  <a:off x="5180440" y="4075370"/>
                  <a:ext cx="111400" cy="140983"/>
                </a:xfrm>
                <a:custGeom>
                  <a:avLst/>
                  <a:gdLst/>
                  <a:ahLst/>
                  <a:cxnLst>
                    <a:cxn ang="0">
                      <a:pos x="6" y="0"/>
                    </a:cxn>
                    <a:cxn ang="0">
                      <a:pos x="10" y="2"/>
                    </a:cxn>
                    <a:cxn ang="0">
                      <a:pos x="10" y="6"/>
                    </a:cxn>
                    <a:cxn ang="0">
                      <a:pos x="12" y="8"/>
                    </a:cxn>
                    <a:cxn ang="0">
                      <a:pos x="15" y="5"/>
                    </a:cxn>
                    <a:cxn ang="0">
                      <a:pos x="15" y="12"/>
                    </a:cxn>
                    <a:cxn ang="0">
                      <a:pos x="19" y="15"/>
                    </a:cxn>
                    <a:cxn ang="0">
                      <a:pos x="21" y="18"/>
                    </a:cxn>
                    <a:cxn ang="0">
                      <a:pos x="20" y="26"/>
                    </a:cxn>
                    <a:cxn ang="0">
                      <a:pos x="17" y="25"/>
                    </a:cxn>
                    <a:cxn ang="0">
                      <a:pos x="8" y="18"/>
                    </a:cxn>
                    <a:cxn ang="0">
                      <a:pos x="3" y="14"/>
                    </a:cxn>
                    <a:cxn ang="0">
                      <a:pos x="0" y="10"/>
                    </a:cxn>
                    <a:cxn ang="0">
                      <a:pos x="4" y="4"/>
                    </a:cxn>
                    <a:cxn ang="0">
                      <a:pos x="6" y="0"/>
                    </a:cxn>
                  </a:cxnLst>
                  <a:rect l="0" t="0" r="r" b="b"/>
                  <a:pathLst>
                    <a:path w="21" h="27">
                      <a:moveTo>
                        <a:pt x="6" y="0"/>
                      </a:moveTo>
                      <a:cubicBezTo>
                        <a:pt x="7" y="0"/>
                        <a:pt x="11" y="0"/>
                        <a:pt x="10" y="2"/>
                      </a:cubicBezTo>
                      <a:cubicBezTo>
                        <a:pt x="10" y="3"/>
                        <a:pt x="11" y="4"/>
                        <a:pt x="10" y="6"/>
                      </a:cubicBezTo>
                      <a:cubicBezTo>
                        <a:pt x="10" y="8"/>
                        <a:pt x="11" y="6"/>
                        <a:pt x="12" y="8"/>
                      </a:cubicBezTo>
                      <a:cubicBezTo>
                        <a:pt x="13" y="10"/>
                        <a:pt x="14" y="4"/>
                        <a:pt x="15" y="5"/>
                      </a:cubicBezTo>
                      <a:cubicBezTo>
                        <a:pt x="17" y="9"/>
                        <a:pt x="16" y="10"/>
                        <a:pt x="15" y="12"/>
                      </a:cubicBezTo>
                      <a:cubicBezTo>
                        <a:pt x="14" y="14"/>
                        <a:pt x="19" y="13"/>
                        <a:pt x="19" y="15"/>
                      </a:cubicBezTo>
                      <a:cubicBezTo>
                        <a:pt x="19" y="17"/>
                        <a:pt x="21" y="16"/>
                        <a:pt x="21" y="18"/>
                      </a:cubicBezTo>
                      <a:cubicBezTo>
                        <a:pt x="21" y="21"/>
                        <a:pt x="20" y="23"/>
                        <a:pt x="20" y="26"/>
                      </a:cubicBezTo>
                      <a:cubicBezTo>
                        <a:pt x="19" y="27"/>
                        <a:pt x="20" y="26"/>
                        <a:pt x="17" y="25"/>
                      </a:cubicBezTo>
                      <a:cubicBezTo>
                        <a:pt x="15" y="24"/>
                        <a:pt x="11" y="22"/>
                        <a:pt x="8" y="18"/>
                      </a:cubicBezTo>
                      <a:cubicBezTo>
                        <a:pt x="5" y="14"/>
                        <a:pt x="4" y="15"/>
                        <a:pt x="3" y="14"/>
                      </a:cubicBezTo>
                      <a:cubicBezTo>
                        <a:pt x="3" y="12"/>
                        <a:pt x="1" y="12"/>
                        <a:pt x="0" y="10"/>
                      </a:cubicBezTo>
                      <a:cubicBezTo>
                        <a:pt x="3" y="5"/>
                        <a:pt x="4" y="6"/>
                        <a:pt x="4" y="4"/>
                      </a:cubicBezTo>
                      <a:cubicBezTo>
                        <a:pt x="4" y="2"/>
                        <a:pt x="6" y="3"/>
                        <a:pt x="6"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29" name="Freeform 20205">
                  <a:extLst>
                    <a:ext uri="{FF2B5EF4-FFF2-40B4-BE49-F238E27FC236}">
                      <a16:creationId xmlns:a16="http://schemas.microsoft.com/office/drawing/2014/main" id="{22C54E6C-9E4D-07F4-7A45-29612B47AC42}"/>
                    </a:ext>
                  </a:extLst>
                </p:cNvPr>
                <p:cNvSpPr>
                  <a:spLocks/>
                </p:cNvSpPr>
                <p:nvPr/>
              </p:nvSpPr>
              <p:spPr bwMode="auto">
                <a:xfrm>
                  <a:off x="5125876" y="4022500"/>
                  <a:ext cx="86392" cy="105738"/>
                </a:xfrm>
                <a:custGeom>
                  <a:avLst/>
                  <a:gdLst/>
                  <a:ahLst/>
                  <a:cxnLst>
                    <a:cxn ang="0">
                      <a:pos x="10" y="20"/>
                    </a:cxn>
                    <a:cxn ang="0">
                      <a:pos x="14" y="14"/>
                    </a:cxn>
                    <a:cxn ang="0">
                      <a:pos x="16" y="10"/>
                    </a:cxn>
                    <a:cxn ang="0">
                      <a:pos x="15" y="8"/>
                    </a:cxn>
                    <a:cxn ang="0">
                      <a:pos x="14" y="6"/>
                    </a:cxn>
                    <a:cxn ang="0">
                      <a:pos x="12" y="2"/>
                    </a:cxn>
                    <a:cxn ang="0">
                      <a:pos x="7" y="1"/>
                    </a:cxn>
                    <a:cxn ang="0">
                      <a:pos x="4" y="2"/>
                    </a:cxn>
                    <a:cxn ang="0">
                      <a:pos x="0" y="7"/>
                    </a:cxn>
                    <a:cxn ang="0">
                      <a:pos x="0" y="9"/>
                    </a:cxn>
                    <a:cxn ang="0">
                      <a:pos x="2" y="10"/>
                    </a:cxn>
                    <a:cxn ang="0">
                      <a:pos x="0" y="11"/>
                    </a:cxn>
                    <a:cxn ang="0">
                      <a:pos x="2" y="13"/>
                    </a:cxn>
                    <a:cxn ang="0">
                      <a:pos x="2" y="14"/>
                    </a:cxn>
                    <a:cxn ang="0">
                      <a:pos x="4" y="16"/>
                    </a:cxn>
                    <a:cxn ang="0">
                      <a:pos x="5" y="18"/>
                    </a:cxn>
                    <a:cxn ang="0">
                      <a:pos x="10" y="20"/>
                    </a:cxn>
                  </a:cxnLst>
                  <a:rect l="0" t="0" r="r" b="b"/>
                  <a:pathLst>
                    <a:path w="16" h="20">
                      <a:moveTo>
                        <a:pt x="10" y="20"/>
                      </a:moveTo>
                      <a:cubicBezTo>
                        <a:pt x="13" y="15"/>
                        <a:pt x="14" y="16"/>
                        <a:pt x="14" y="14"/>
                      </a:cubicBezTo>
                      <a:cubicBezTo>
                        <a:pt x="14" y="12"/>
                        <a:pt x="16" y="13"/>
                        <a:pt x="16" y="10"/>
                      </a:cubicBezTo>
                      <a:cubicBezTo>
                        <a:pt x="13" y="13"/>
                        <a:pt x="15" y="9"/>
                        <a:pt x="15" y="8"/>
                      </a:cubicBezTo>
                      <a:cubicBezTo>
                        <a:pt x="14" y="6"/>
                        <a:pt x="14" y="6"/>
                        <a:pt x="14" y="6"/>
                      </a:cubicBezTo>
                      <a:cubicBezTo>
                        <a:pt x="14" y="4"/>
                        <a:pt x="13" y="5"/>
                        <a:pt x="12" y="2"/>
                      </a:cubicBezTo>
                      <a:cubicBezTo>
                        <a:pt x="11" y="0"/>
                        <a:pt x="7" y="0"/>
                        <a:pt x="7" y="1"/>
                      </a:cubicBezTo>
                      <a:cubicBezTo>
                        <a:pt x="7" y="2"/>
                        <a:pt x="5" y="0"/>
                        <a:pt x="4" y="2"/>
                      </a:cubicBezTo>
                      <a:cubicBezTo>
                        <a:pt x="4" y="5"/>
                        <a:pt x="2" y="6"/>
                        <a:pt x="0" y="7"/>
                      </a:cubicBezTo>
                      <a:cubicBezTo>
                        <a:pt x="2" y="8"/>
                        <a:pt x="0" y="8"/>
                        <a:pt x="0" y="9"/>
                      </a:cubicBezTo>
                      <a:cubicBezTo>
                        <a:pt x="1" y="10"/>
                        <a:pt x="1" y="9"/>
                        <a:pt x="2" y="10"/>
                      </a:cubicBezTo>
                      <a:cubicBezTo>
                        <a:pt x="1" y="11"/>
                        <a:pt x="0" y="9"/>
                        <a:pt x="0" y="11"/>
                      </a:cubicBezTo>
                      <a:cubicBezTo>
                        <a:pt x="1" y="13"/>
                        <a:pt x="2" y="11"/>
                        <a:pt x="2" y="13"/>
                      </a:cubicBezTo>
                      <a:cubicBezTo>
                        <a:pt x="3" y="14"/>
                        <a:pt x="1" y="13"/>
                        <a:pt x="2" y="14"/>
                      </a:cubicBezTo>
                      <a:cubicBezTo>
                        <a:pt x="2" y="15"/>
                        <a:pt x="4" y="15"/>
                        <a:pt x="4" y="16"/>
                      </a:cubicBezTo>
                      <a:cubicBezTo>
                        <a:pt x="5" y="17"/>
                        <a:pt x="3" y="17"/>
                        <a:pt x="5" y="18"/>
                      </a:cubicBezTo>
                      <a:cubicBezTo>
                        <a:pt x="7" y="18"/>
                        <a:pt x="9" y="19"/>
                        <a:pt x="10" y="2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0" name="Freeform 20206">
                  <a:extLst>
                    <a:ext uri="{FF2B5EF4-FFF2-40B4-BE49-F238E27FC236}">
                      <a16:creationId xmlns:a16="http://schemas.microsoft.com/office/drawing/2014/main" id="{2D5FD898-85FB-571F-0E52-18B9D5388CDB}"/>
                    </a:ext>
                  </a:extLst>
                </p:cNvPr>
                <p:cNvSpPr>
                  <a:spLocks/>
                </p:cNvSpPr>
                <p:nvPr/>
              </p:nvSpPr>
              <p:spPr bwMode="auto">
                <a:xfrm>
                  <a:off x="5007658" y="3804418"/>
                  <a:ext cx="177330" cy="145389"/>
                </a:xfrm>
                <a:custGeom>
                  <a:avLst/>
                  <a:gdLst/>
                  <a:ahLst/>
                  <a:cxnLst>
                    <a:cxn ang="0">
                      <a:pos x="5" y="20"/>
                    </a:cxn>
                    <a:cxn ang="0">
                      <a:pos x="2" y="13"/>
                    </a:cxn>
                    <a:cxn ang="0">
                      <a:pos x="1" y="12"/>
                    </a:cxn>
                    <a:cxn ang="0">
                      <a:pos x="6" y="3"/>
                    </a:cxn>
                    <a:cxn ang="0">
                      <a:pos x="16" y="1"/>
                    </a:cxn>
                    <a:cxn ang="0">
                      <a:pos x="21" y="4"/>
                    </a:cxn>
                    <a:cxn ang="0">
                      <a:pos x="28" y="13"/>
                    </a:cxn>
                    <a:cxn ang="0">
                      <a:pos x="29" y="17"/>
                    </a:cxn>
                    <a:cxn ang="0">
                      <a:pos x="29" y="20"/>
                    </a:cxn>
                    <a:cxn ang="0">
                      <a:pos x="32" y="23"/>
                    </a:cxn>
                    <a:cxn ang="0">
                      <a:pos x="32" y="27"/>
                    </a:cxn>
                    <a:cxn ang="0">
                      <a:pos x="28" y="27"/>
                    </a:cxn>
                    <a:cxn ang="0">
                      <a:pos x="20" y="26"/>
                    </a:cxn>
                    <a:cxn ang="0">
                      <a:pos x="12" y="26"/>
                    </a:cxn>
                    <a:cxn ang="0">
                      <a:pos x="11" y="27"/>
                    </a:cxn>
                    <a:cxn ang="0">
                      <a:pos x="5" y="28"/>
                    </a:cxn>
                    <a:cxn ang="0">
                      <a:pos x="4" y="27"/>
                    </a:cxn>
                    <a:cxn ang="0">
                      <a:pos x="10" y="26"/>
                    </a:cxn>
                    <a:cxn ang="0">
                      <a:pos x="7" y="26"/>
                    </a:cxn>
                    <a:cxn ang="0">
                      <a:pos x="5" y="26"/>
                    </a:cxn>
                    <a:cxn ang="0">
                      <a:pos x="4" y="23"/>
                    </a:cxn>
                    <a:cxn ang="0">
                      <a:pos x="9" y="22"/>
                    </a:cxn>
                    <a:cxn ang="0">
                      <a:pos x="12" y="21"/>
                    </a:cxn>
                    <a:cxn ang="0">
                      <a:pos x="16" y="21"/>
                    </a:cxn>
                    <a:cxn ang="0">
                      <a:pos x="20" y="20"/>
                    </a:cxn>
                    <a:cxn ang="0">
                      <a:pos x="16" y="20"/>
                    </a:cxn>
                    <a:cxn ang="0">
                      <a:pos x="14" y="19"/>
                    </a:cxn>
                    <a:cxn ang="0">
                      <a:pos x="11" y="20"/>
                    </a:cxn>
                    <a:cxn ang="0">
                      <a:pos x="5" y="20"/>
                    </a:cxn>
                  </a:cxnLst>
                  <a:rect l="0" t="0" r="r" b="b"/>
                  <a:pathLst>
                    <a:path w="33" h="28">
                      <a:moveTo>
                        <a:pt x="5" y="20"/>
                      </a:moveTo>
                      <a:cubicBezTo>
                        <a:pt x="3" y="18"/>
                        <a:pt x="3" y="12"/>
                        <a:pt x="2" y="13"/>
                      </a:cubicBezTo>
                      <a:cubicBezTo>
                        <a:pt x="0" y="13"/>
                        <a:pt x="0" y="12"/>
                        <a:pt x="1" y="12"/>
                      </a:cubicBezTo>
                      <a:cubicBezTo>
                        <a:pt x="4" y="10"/>
                        <a:pt x="6" y="5"/>
                        <a:pt x="6" y="3"/>
                      </a:cubicBezTo>
                      <a:cubicBezTo>
                        <a:pt x="6" y="0"/>
                        <a:pt x="13" y="1"/>
                        <a:pt x="16" y="1"/>
                      </a:cubicBezTo>
                      <a:cubicBezTo>
                        <a:pt x="18" y="0"/>
                        <a:pt x="20" y="3"/>
                        <a:pt x="21" y="4"/>
                      </a:cubicBezTo>
                      <a:cubicBezTo>
                        <a:pt x="23" y="5"/>
                        <a:pt x="26" y="11"/>
                        <a:pt x="28" y="13"/>
                      </a:cubicBezTo>
                      <a:cubicBezTo>
                        <a:pt x="27" y="16"/>
                        <a:pt x="29" y="14"/>
                        <a:pt x="29" y="17"/>
                      </a:cubicBezTo>
                      <a:cubicBezTo>
                        <a:pt x="29" y="20"/>
                        <a:pt x="28" y="18"/>
                        <a:pt x="29" y="20"/>
                      </a:cubicBezTo>
                      <a:cubicBezTo>
                        <a:pt x="30" y="23"/>
                        <a:pt x="30" y="20"/>
                        <a:pt x="32" y="23"/>
                      </a:cubicBezTo>
                      <a:cubicBezTo>
                        <a:pt x="33" y="25"/>
                        <a:pt x="32" y="25"/>
                        <a:pt x="32" y="27"/>
                      </a:cubicBezTo>
                      <a:cubicBezTo>
                        <a:pt x="31" y="27"/>
                        <a:pt x="29" y="26"/>
                        <a:pt x="28" y="27"/>
                      </a:cubicBezTo>
                      <a:cubicBezTo>
                        <a:pt x="26" y="28"/>
                        <a:pt x="24" y="26"/>
                        <a:pt x="20" y="26"/>
                      </a:cubicBezTo>
                      <a:cubicBezTo>
                        <a:pt x="18" y="26"/>
                        <a:pt x="14" y="25"/>
                        <a:pt x="12" y="26"/>
                      </a:cubicBezTo>
                      <a:cubicBezTo>
                        <a:pt x="9" y="26"/>
                        <a:pt x="13" y="26"/>
                        <a:pt x="11" y="27"/>
                      </a:cubicBezTo>
                      <a:cubicBezTo>
                        <a:pt x="9" y="28"/>
                        <a:pt x="7" y="27"/>
                        <a:pt x="5" y="28"/>
                      </a:cubicBezTo>
                      <a:cubicBezTo>
                        <a:pt x="5" y="27"/>
                        <a:pt x="4" y="28"/>
                        <a:pt x="4" y="27"/>
                      </a:cubicBezTo>
                      <a:cubicBezTo>
                        <a:pt x="6" y="25"/>
                        <a:pt x="5" y="27"/>
                        <a:pt x="10" y="26"/>
                      </a:cubicBezTo>
                      <a:cubicBezTo>
                        <a:pt x="9" y="26"/>
                        <a:pt x="8" y="25"/>
                        <a:pt x="7" y="26"/>
                      </a:cubicBezTo>
                      <a:cubicBezTo>
                        <a:pt x="6" y="26"/>
                        <a:pt x="6" y="25"/>
                        <a:pt x="5" y="26"/>
                      </a:cubicBezTo>
                      <a:cubicBezTo>
                        <a:pt x="4" y="27"/>
                        <a:pt x="5" y="25"/>
                        <a:pt x="4" y="23"/>
                      </a:cubicBezTo>
                      <a:cubicBezTo>
                        <a:pt x="6" y="22"/>
                        <a:pt x="10" y="24"/>
                        <a:pt x="9" y="22"/>
                      </a:cubicBezTo>
                      <a:cubicBezTo>
                        <a:pt x="9" y="21"/>
                        <a:pt x="12" y="22"/>
                        <a:pt x="12" y="21"/>
                      </a:cubicBezTo>
                      <a:cubicBezTo>
                        <a:pt x="13" y="19"/>
                        <a:pt x="12" y="20"/>
                        <a:pt x="16" y="21"/>
                      </a:cubicBezTo>
                      <a:cubicBezTo>
                        <a:pt x="18" y="22"/>
                        <a:pt x="20" y="22"/>
                        <a:pt x="20" y="20"/>
                      </a:cubicBezTo>
                      <a:cubicBezTo>
                        <a:pt x="19" y="19"/>
                        <a:pt x="17" y="22"/>
                        <a:pt x="16" y="20"/>
                      </a:cubicBezTo>
                      <a:cubicBezTo>
                        <a:pt x="15" y="18"/>
                        <a:pt x="15" y="20"/>
                        <a:pt x="14" y="19"/>
                      </a:cubicBezTo>
                      <a:cubicBezTo>
                        <a:pt x="14" y="18"/>
                        <a:pt x="12" y="19"/>
                        <a:pt x="11" y="20"/>
                      </a:cubicBezTo>
                      <a:cubicBezTo>
                        <a:pt x="11" y="20"/>
                        <a:pt x="10" y="20"/>
                        <a:pt x="5" y="2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1" name="Freeform 20207">
                  <a:extLst>
                    <a:ext uri="{FF2B5EF4-FFF2-40B4-BE49-F238E27FC236}">
                      <a16:creationId xmlns:a16="http://schemas.microsoft.com/office/drawing/2014/main" id="{7B58CB0F-4D81-1E0E-E565-29B54F49B87E}"/>
                    </a:ext>
                  </a:extLst>
                </p:cNvPr>
                <p:cNvSpPr>
                  <a:spLocks/>
                </p:cNvSpPr>
                <p:nvPr/>
              </p:nvSpPr>
              <p:spPr bwMode="auto">
                <a:xfrm>
                  <a:off x="5023574" y="3896937"/>
                  <a:ext cx="90939" cy="30838"/>
                </a:xfrm>
                <a:custGeom>
                  <a:avLst/>
                  <a:gdLst/>
                  <a:ahLst/>
                  <a:cxnLst>
                    <a:cxn ang="0">
                      <a:pos x="2" y="2"/>
                    </a:cxn>
                    <a:cxn ang="0">
                      <a:pos x="8" y="3"/>
                    </a:cxn>
                    <a:cxn ang="0">
                      <a:pos x="2" y="3"/>
                    </a:cxn>
                    <a:cxn ang="0">
                      <a:pos x="1" y="5"/>
                    </a:cxn>
                    <a:cxn ang="0">
                      <a:pos x="6" y="4"/>
                    </a:cxn>
                    <a:cxn ang="0">
                      <a:pos x="9" y="3"/>
                    </a:cxn>
                    <a:cxn ang="0">
                      <a:pos x="13" y="3"/>
                    </a:cxn>
                    <a:cxn ang="0">
                      <a:pos x="17" y="2"/>
                    </a:cxn>
                    <a:cxn ang="0">
                      <a:pos x="13" y="2"/>
                    </a:cxn>
                    <a:cxn ang="0">
                      <a:pos x="11" y="1"/>
                    </a:cxn>
                    <a:cxn ang="0">
                      <a:pos x="8" y="2"/>
                    </a:cxn>
                    <a:cxn ang="0">
                      <a:pos x="2" y="2"/>
                    </a:cxn>
                  </a:cxnLst>
                  <a:rect l="0" t="0" r="r" b="b"/>
                  <a:pathLst>
                    <a:path w="17" h="6">
                      <a:moveTo>
                        <a:pt x="2" y="2"/>
                      </a:moveTo>
                      <a:cubicBezTo>
                        <a:pt x="3" y="4"/>
                        <a:pt x="4" y="2"/>
                        <a:pt x="8" y="3"/>
                      </a:cubicBezTo>
                      <a:cubicBezTo>
                        <a:pt x="4" y="3"/>
                        <a:pt x="3" y="5"/>
                        <a:pt x="2" y="3"/>
                      </a:cubicBezTo>
                      <a:cubicBezTo>
                        <a:pt x="1" y="2"/>
                        <a:pt x="0" y="4"/>
                        <a:pt x="1" y="5"/>
                      </a:cubicBezTo>
                      <a:cubicBezTo>
                        <a:pt x="3" y="4"/>
                        <a:pt x="7" y="6"/>
                        <a:pt x="6" y="4"/>
                      </a:cubicBezTo>
                      <a:cubicBezTo>
                        <a:pt x="6" y="3"/>
                        <a:pt x="9" y="4"/>
                        <a:pt x="9" y="3"/>
                      </a:cubicBezTo>
                      <a:cubicBezTo>
                        <a:pt x="10" y="1"/>
                        <a:pt x="9" y="2"/>
                        <a:pt x="13" y="3"/>
                      </a:cubicBezTo>
                      <a:cubicBezTo>
                        <a:pt x="15" y="4"/>
                        <a:pt x="17" y="4"/>
                        <a:pt x="17" y="2"/>
                      </a:cubicBezTo>
                      <a:cubicBezTo>
                        <a:pt x="16" y="1"/>
                        <a:pt x="14" y="4"/>
                        <a:pt x="13" y="2"/>
                      </a:cubicBezTo>
                      <a:cubicBezTo>
                        <a:pt x="12" y="0"/>
                        <a:pt x="12" y="2"/>
                        <a:pt x="11" y="1"/>
                      </a:cubicBezTo>
                      <a:cubicBezTo>
                        <a:pt x="11" y="0"/>
                        <a:pt x="9" y="1"/>
                        <a:pt x="8" y="2"/>
                      </a:cubicBezTo>
                      <a:cubicBezTo>
                        <a:pt x="8" y="2"/>
                        <a:pt x="7" y="2"/>
                        <a:pt x="2"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2" name="Freeform 20208">
                  <a:extLst>
                    <a:ext uri="{FF2B5EF4-FFF2-40B4-BE49-F238E27FC236}">
                      <a16:creationId xmlns:a16="http://schemas.microsoft.com/office/drawing/2014/main" id="{26BEB9ED-FDF1-6876-0F1C-ABC7ADC972F3}"/>
                    </a:ext>
                  </a:extLst>
                </p:cNvPr>
                <p:cNvSpPr>
                  <a:spLocks/>
                </p:cNvSpPr>
                <p:nvPr/>
              </p:nvSpPr>
              <p:spPr bwMode="auto">
                <a:xfrm>
                  <a:off x="5078135" y="3938792"/>
                  <a:ext cx="209158" cy="189445"/>
                </a:xfrm>
                <a:custGeom>
                  <a:avLst/>
                  <a:gdLst/>
                  <a:ahLst/>
                  <a:cxnLst>
                    <a:cxn ang="0">
                      <a:pos x="25" y="26"/>
                    </a:cxn>
                    <a:cxn ang="0">
                      <a:pos x="24" y="24"/>
                    </a:cxn>
                    <a:cxn ang="0">
                      <a:pos x="23" y="22"/>
                    </a:cxn>
                    <a:cxn ang="0">
                      <a:pos x="21" y="18"/>
                    </a:cxn>
                    <a:cxn ang="0">
                      <a:pos x="16" y="17"/>
                    </a:cxn>
                    <a:cxn ang="0">
                      <a:pos x="13" y="18"/>
                    </a:cxn>
                    <a:cxn ang="0">
                      <a:pos x="9" y="23"/>
                    </a:cxn>
                    <a:cxn ang="0">
                      <a:pos x="9" y="22"/>
                    </a:cxn>
                    <a:cxn ang="0">
                      <a:pos x="8" y="20"/>
                    </a:cxn>
                    <a:cxn ang="0">
                      <a:pos x="8" y="19"/>
                    </a:cxn>
                    <a:cxn ang="0">
                      <a:pos x="5" y="16"/>
                    </a:cxn>
                    <a:cxn ang="0">
                      <a:pos x="3" y="15"/>
                    </a:cxn>
                    <a:cxn ang="0">
                      <a:pos x="3" y="12"/>
                    </a:cxn>
                    <a:cxn ang="0">
                      <a:pos x="2" y="12"/>
                    </a:cxn>
                    <a:cxn ang="0">
                      <a:pos x="2" y="10"/>
                    </a:cxn>
                    <a:cxn ang="0">
                      <a:pos x="0" y="12"/>
                    </a:cxn>
                    <a:cxn ang="0">
                      <a:pos x="0" y="11"/>
                    </a:cxn>
                    <a:cxn ang="0">
                      <a:pos x="4" y="6"/>
                    </a:cxn>
                    <a:cxn ang="0">
                      <a:pos x="6" y="6"/>
                    </a:cxn>
                    <a:cxn ang="0">
                      <a:pos x="6" y="3"/>
                    </a:cxn>
                    <a:cxn ang="0">
                      <a:pos x="7" y="0"/>
                    </a:cxn>
                    <a:cxn ang="0">
                      <a:pos x="15" y="1"/>
                    </a:cxn>
                    <a:cxn ang="0">
                      <a:pos x="19" y="1"/>
                    </a:cxn>
                    <a:cxn ang="0">
                      <a:pos x="21" y="3"/>
                    </a:cxn>
                    <a:cxn ang="0">
                      <a:pos x="22" y="4"/>
                    </a:cxn>
                    <a:cxn ang="0">
                      <a:pos x="27" y="3"/>
                    </a:cxn>
                    <a:cxn ang="0">
                      <a:pos x="29" y="2"/>
                    </a:cxn>
                    <a:cxn ang="0">
                      <a:pos x="31" y="1"/>
                    </a:cxn>
                    <a:cxn ang="0">
                      <a:pos x="32" y="4"/>
                    </a:cxn>
                    <a:cxn ang="0">
                      <a:pos x="33" y="6"/>
                    </a:cxn>
                    <a:cxn ang="0">
                      <a:pos x="34" y="8"/>
                    </a:cxn>
                    <a:cxn ang="0">
                      <a:pos x="34" y="10"/>
                    </a:cxn>
                    <a:cxn ang="0">
                      <a:pos x="35" y="13"/>
                    </a:cxn>
                    <a:cxn ang="0">
                      <a:pos x="37" y="16"/>
                    </a:cxn>
                    <a:cxn ang="0">
                      <a:pos x="36" y="19"/>
                    </a:cxn>
                    <a:cxn ang="0">
                      <a:pos x="38" y="23"/>
                    </a:cxn>
                    <a:cxn ang="0">
                      <a:pos x="39" y="27"/>
                    </a:cxn>
                    <a:cxn ang="0">
                      <a:pos x="35" y="27"/>
                    </a:cxn>
                    <a:cxn ang="0">
                      <a:pos x="37" y="29"/>
                    </a:cxn>
                    <a:cxn ang="0">
                      <a:pos x="34" y="31"/>
                    </a:cxn>
                    <a:cxn ang="0">
                      <a:pos x="31" y="34"/>
                    </a:cxn>
                    <a:cxn ang="0">
                      <a:pos x="29" y="32"/>
                    </a:cxn>
                    <a:cxn ang="0">
                      <a:pos x="29" y="28"/>
                    </a:cxn>
                    <a:cxn ang="0">
                      <a:pos x="25" y="26"/>
                    </a:cxn>
                  </a:cxnLst>
                  <a:rect l="0" t="0" r="r" b="b"/>
                  <a:pathLst>
                    <a:path w="39" h="36">
                      <a:moveTo>
                        <a:pt x="25" y="26"/>
                      </a:moveTo>
                      <a:cubicBezTo>
                        <a:pt x="22" y="29"/>
                        <a:pt x="24" y="25"/>
                        <a:pt x="24" y="24"/>
                      </a:cubicBezTo>
                      <a:cubicBezTo>
                        <a:pt x="23" y="22"/>
                        <a:pt x="23" y="22"/>
                        <a:pt x="23" y="22"/>
                      </a:cubicBezTo>
                      <a:cubicBezTo>
                        <a:pt x="23" y="20"/>
                        <a:pt x="22" y="21"/>
                        <a:pt x="21" y="18"/>
                      </a:cubicBezTo>
                      <a:cubicBezTo>
                        <a:pt x="20" y="16"/>
                        <a:pt x="16" y="16"/>
                        <a:pt x="16" y="17"/>
                      </a:cubicBezTo>
                      <a:cubicBezTo>
                        <a:pt x="16" y="18"/>
                        <a:pt x="14" y="16"/>
                        <a:pt x="13" y="18"/>
                      </a:cubicBezTo>
                      <a:cubicBezTo>
                        <a:pt x="13" y="21"/>
                        <a:pt x="11" y="22"/>
                        <a:pt x="9" y="23"/>
                      </a:cubicBezTo>
                      <a:cubicBezTo>
                        <a:pt x="9" y="22"/>
                        <a:pt x="10" y="22"/>
                        <a:pt x="9" y="22"/>
                      </a:cubicBezTo>
                      <a:cubicBezTo>
                        <a:pt x="8" y="21"/>
                        <a:pt x="9" y="21"/>
                        <a:pt x="8" y="20"/>
                      </a:cubicBezTo>
                      <a:cubicBezTo>
                        <a:pt x="7" y="20"/>
                        <a:pt x="7" y="20"/>
                        <a:pt x="8" y="19"/>
                      </a:cubicBezTo>
                      <a:cubicBezTo>
                        <a:pt x="8" y="18"/>
                        <a:pt x="6" y="18"/>
                        <a:pt x="5" y="16"/>
                      </a:cubicBezTo>
                      <a:cubicBezTo>
                        <a:pt x="5" y="15"/>
                        <a:pt x="3" y="16"/>
                        <a:pt x="3" y="15"/>
                      </a:cubicBezTo>
                      <a:cubicBezTo>
                        <a:pt x="3" y="13"/>
                        <a:pt x="2" y="15"/>
                        <a:pt x="3" y="12"/>
                      </a:cubicBezTo>
                      <a:cubicBezTo>
                        <a:pt x="3" y="10"/>
                        <a:pt x="2" y="13"/>
                        <a:pt x="2" y="12"/>
                      </a:cubicBezTo>
                      <a:cubicBezTo>
                        <a:pt x="1" y="11"/>
                        <a:pt x="3" y="10"/>
                        <a:pt x="2" y="10"/>
                      </a:cubicBezTo>
                      <a:cubicBezTo>
                        <a:pt x="0" y="10"/>
                        <a:pt x="1" y="12"/>
                        <a:pt x="0" y="12"/>
                      </a:cubicBezTo>
                      <a:cubicBezTo>
                        <a:pt x="0" y="12"/>
                        <a:pt x="0" y="11"/>
                        <a:pt x="0" y="11"/>
                      </a:cubicBezTo>
                      <a:cubicBezTo>
                        <a:pt x="2" y="6"/>
                        <a:pt x="3" y="8"/>
                        <a:pt x="4" y="6"/>
                      </a:cubicBezTo>
                      <a:cubicBezTo>
                        <a:pt x="5" y="5"/>
                        <a:pt x="5" y="7"/>
                        <a:pt x="6" y="6"/>
                      </a:cubicBezTo>
                      <a:cubicBezTo>
                        <a:pt x="8" y="6"/>
                        <a:pt x="8" y="4"/>
                        <a:pt x="6" y="3"/>
                      </a:cubicBezTo>
                      <a:cubicBezTo>
                        <a:pt x="5" y="2"/>
                        <a:pt x="8" y="3"/>
                        <a:pt x="7" y="0"/>
                      </a:cubicBezTo>
                      <a:cubicBezTo>
                        <a:pt x="11" y="0"/>
                        <a:pt x="13" y="2"/>
                        <a:pt x="15" y="1"/>
                      </a:cubicBezTo>
                      <a:cubicBezTo>
                        <a:pt x="16" y="0"/>
                        <a:pt x="18" y="1"/>
                        <a:pt x="19" y="1"/>
                      </a:cubicBezTo>
                      <a:cubicBezTo>
                        <a:pt x="18" y="4"/>
                        <a:pt x="20" y="5"/>
                        <a:pt x="21" y="3"/>
                      </a:cubicBezTo>
                      <a:cubicBezTo>
                        <a:pt x="21" y="2"/>
                        <a:pt x="22" y="3"/>
                        <a:pt x="22" y="4"/>
                      </a:cubicBezTo>
                      <a:cubicBezTo>
                        <a:pt x="24" y="6"/>
                        <a:pt x="23" y="1"/>
                        <a:pt x="27" y="3"/>
                      </a:cubicBezTo>
                      <a:cubicBezTo>
                        <a:pt x="29" y="5"/>
                        <a:pt x="28" y="3"/>
                        <a:pt x="29" y="2"/>
                      </a:cubicBezTo>
                      <a:cubicBezTo>
                        <a:pt x="31" y="2"/>
                        <a:pt x="28" y="0"/>
                        <a:pt x="31" y="1"/>
                      </a:cubicBezTo>
                      <a:cubicBezTo>
                        <a:pt x="33" y="2"/>
                        <a:pt x="32" y="3"/>
                        <a:pt x="32" y="4"/>
                      </a:cubicBezTo>
                      <a:cubicBezTo>
                        <a:pt x="33" y="4"/>
                        <a:pt x="32" y="6"/>
                        <a:pt x="33" y="6"/>
                      </a:cubicBezTo>
                      <a:cubicBezTo>
                        <a:pt x="34" y="6"/>
                        <a:pt x="36" y="8"/>
                        <a:pt x="34" y="8"/>
                      </a:cubicBezTo>
                      <a:cubicBezTo>
                        <a:pt x="33" y="9"/>
                        <a:pt x="33" y="12"/>
                        <a:pt x="34" y="10"/>
                      </a:cubicBezTo>
                      <a:cubicBezTo>
                        <a:pt x="35" y="9"/>
                        <a:pt x="36" y="10"/>
                        <a:pt x="35" y="13"/>
                      </a:cubicBezTo>
                      <a:cubicBezTo>
                        <a:pt x="35" y="15"/>
                        <a:pt x="36" y="13"/>
                        <a:pt x="37" y="16"/>
                      </a:cubicBezTo>
                      <a:cubicBezTo>
                        <a:pt x="35" y="17"/>
                        <a:pt x="37" y="17"/>
                        <a:pt x="36" y="19"/>
                      </a:cubicBezTo>
                      <a:cubicBezTo>
                        <a:pt x="36" y="21"/>
                        <a:pt x="39" y="21"/>
                        <a:pt x="38" y="23"/>
                      </a:cubicBezTo>
                      <a:cubicBezTo>
                        <a:pt x="36" y="25"/>
                        <a:pt x="39" y="24"/>
                        <a:pt x="39" y="27"/>
                      </a:cubicBezTo>
                      <a:cubicBezTo>
                        <a:pt x="36" y="26"/>
                        <a:pt x="35" y="26"/>
                        <a:pt x="35" y="27"/>
                      </a:cubicBezTo>
                      <a:cubicBezTo>
                        <a:pt x="36" y="29"/>
                        <a:pt x="37" y="27"/>
                        <a:pt x="37" y="29"/>
                      </a:cubicBezTo>
                      <a:cubicBezTo>
                        <a:pt x="37" y="31"/>
                        <a:pt x="36" y="33"/>
                        <a:pt x="34" y="31"/>
                      </a:cubicBezTo>
                      <a:cubicBezTo>
                        <a:pt x="33" y="30"/>
                        <a:pt x="32" y="36"/>
                        <a:pt x="31" y="34"/>
                      </a:cubicBezTo>
                      <a:cubicBezTo>
                        <a:pt x="30" y="32"/>
                        <a:pt x="29" y="34"/>
                        <a:pt x="29" y="32"/>
                      </a:cubicBezTo>
                      <a:cubicBezTo>
                        <a:pt x="30" y="30"/>
                        <a:pt x="29" y="29"/>
                        <a:pt x="29" y="28"/>
                      </a:cubicBezTo>
                      <a:cubicBezTo>
                        <a:pt x="30" y="26"/>
                        <a:pt x="26" y="26"/>
                        <a:pt x="25" y="26"/>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3" name="Freeform 20209">
                  <a:extLst>
                    <a:ext uri="{FF2B5EF4-FFF2-40B4-BE49-F238E27FC236}">
                      <a16:creationId xmlns:a16="http://schemas.microsoft.com/office/drawing/2014/main" id="{EE8105C1-F250-A25A-8940-53B25804B029}"/>
                    </a:ext>
                  </a:extLst>
                </p:cNvPr>
                <p:cNvSpPr>
                  <a:spLocks noEditPoints="1"/>
                </p:cNvSpPr>
                <p:nvPr/>
              </p:nvSpPr>
              <p:spPr bwMode="auto">
                <a:xfrm>
                  <a:off x="5034938" y="3934386"/>
                  <a:ext cx="86392" cy="61678"/>
                </a:xfrm>
                <a:custGeom>
                  <a:avLst/>
                  <a:gdLst/>
                  <a:ahLst/>
                  <a:cxnLst>
                    <a:cxn ang="0">
                      <a:pos x="8" y="10"/>
                    </a:cxn>
                    <a:cxn ang="0">
                      <a:pos x="7" y="11"/>
                    </a:cxn>
                    <a:cxn ang="0">
                      <a:pos x="6" y="10"/>
                    </a:cxn>
                    <a:cxn ang="0">
                      <a:pos x="6" y="9"/>
                    </a:cxn>
                    <a:cxn ang="0">
                      <a:pos x="6" y="6"/>
                    </a:cxn>
                    <a:cxn ang="0">
                      <a:pos x="4" y="7"/>
                    </a:cxn>
                    <a:cxn ang="0">
                      <a:pos x="3" y="5"/>
                    </a:cxn>
                    <a:cxn ang="0">
                      <a:pos x="2" y="4"/>
                    </a:cxn>
                    <a:cxn ang="0">
                      <a:pos x="0" y="3"/>
                    </a:cxn>
                    <a:cxn ang="0">
                      <a:pos x="6" y="2"/>
                    </a:cxn>
                    <a:cxn ang="0">
                      <a:pos x="7" y="1"/>
                    </a:cxn>
                    <a:cxn ang="0">
                      <a:pos x="15" y="1"/>
                    </a:cxn>
                    <a:cxn ang="0">
                      <a:pos x="14" y="4"/>
                    </a:cxn>
                    <a:cxn ang="0">
                      <a:pos x="14" y="7"/>
                    </a:cxn>
                    <a:cxn ang="0">
                      <a:pos x="12" y="7"/>
                    </a:cxn>
                    <a:cxn ang="0">
                      <a:pos x="8" y="12"/>
                    </a:cxn>
                    <a:cxn ang="0">
                      <a:pos x="8" y="10"/>
                    </a:cxn>
                    <a:cxn ang="0">
                      <a:pos x="3" y="6"/>
                    </a:cxn>
                    <a:cxn ang="0">
                      <a:pos x="2" y="6"/>
                    </a:cxn>
                    <a:cxn ang="0">
                      <a:pos x="3" y="6"/>
                    </a:cxn>
                    <a:cxn ang="0">
                      <a:pos x="3" y="8"/>
                    </a:cxn>
                    <a:cxn ang="0">
                      <a:pos x="3" y="9"/>
                    </a:cxn>
                    <a:cxn ang="0">
                      <a:pos x="3" y="8"/>
                    </a:cxn>
                    <a:cxn ang="0">
                      <a:pos x="3" y="11"/>
                    </a:cxn>
                    <a:cxn ang="0">
                      <a:pos x="2" y="11"/>
                    </a:cxn>
                    <a:cxn ang="0">
                      <a:pos x="3" y="11"/>
                    </a:cxn>
                    <a:cxn ang="0">
                      <a:pos x="3" y="10"/>
                    </a:cxn>
                    <a:cxn ang="0">
                      <a:pos x="3" y="11"/>
                    </a:cxn>
                    <a:cxn ang="0">
                      <a:pos x="3" y="10"/>
                    </a:cxn>
                    <a:cxn ang="0">
                      <a:pos x="5" y="9"/>
                    </a:cxn>
                    <a:cxn ang="0">
                      <a:pos x="4" y="10"/>
                    </a:cxn>
                    <a:cxn ang="0">
                      <a:pos x="5" y="9"/>
                    </a:cxn>
                    <a:cxn ang="0">
                      <a:pos x="2" y="9"/>
                    </a:cxn>
                    <a:cxn ang="0">
                      <a:pos x="2" y="10"/>
                    </a:cxn>
                    <a:cxn ang="0">
                      <a:pos x="2" y="9"/>
                    </a:cxn>
                    <a:cxn ang="0">
                      <a:pos x="2" y="8"/>
                    </a:cxn>
                    <a:cxn ang="0">
                      <a:pos x="1" y="8"/>
                    </a:cxn>
                    <a:cxn ang="0">
                      <a:pos x="2" y="8"/>
                    </a:cxn>
                    <a:cxn ang="0">
                      <a:pos x="6" y="8"/>
                    </a:cxn>
                    <a:cxn ang="0">
                      <a:pos x="5" y="8"/>
                    </a:cxn>
                    <a:cxn ang="0">
                      <a:pos x="6" y="8"/>
                    </a:cxn>
                  </a:cxnLst>
                  <a:rect l="0" t="0" r="r" b="b"/>
                  <a:pathLst>
                    <a:path w="16" h="12">
                      <a:moveTo>
                        <a:pt x="8" y="10"/>
                      </a:moveTo>
                      <a:cubicBezTo>
                        <a:pt x="8" y="11"/>
                        <a:pt x="7" y="12"/>
                        <a:pt x="7" y="11"/>
                      </a:cubicBezTo>
                      <a:cubicBezTo>
                        <a:pt x="7" y="10"/>
                        <a:pt x="6" y="11"/>
                        <a:pt x="6" y="10"/>
                      </a:cubicBezTo>
                      <a:cubicBezTo>
                        <a:pt x="6" y="9"/>
                        <a:pt x="5" y="10"/>
                        <a:pt x="6" y="9"/>
                      </a:cubicBezTo>
                      <a:cubicBezTo>
                        <a:pt x="7" y="7"/>
                        <a:pt x="5" y="7"/>
                        <a:pt x="6" y="6"/>
                      </a:cubicBezTo>
                      <a:cubicBezTo>
                        <a:pt x="8" y="5"/>
                        <a:pt x="6" y="5"/>
                        <a:pt x="4" y="7"/>
                      </a:cubicBezTo>
                      <a:cubicBezTo>
                        <a:pt x="2" y="8"/>
                        <a:pt x="5" y="5"/>
                        <a:pt x="3" y="5"/>
                      </a:cubicBezTo>
                      <a:cubicBezTo>
                        <a:pt x="2" y="6"/>
                        <a:pt x="1" y="6"/>
                        <a:pt x="2" y="4"/>
                      </a:cubicBezTo>
                      <a:cubicBezTo>
                        <a:pt x="3" y="3"/>
                        <a:pt x="1" y="4"/>
                        <a:pt x="0" y="3"/>
                      </a:cubicBezTo>
                      <a:cubicBezTo>
                        <a:pt x="2" y="2"/>
                        <a:pt x="4" y="3"/>
                        <a:pt x="6" y="2"/>
                      </a:cubicBezTo>
                      <a:cubicBezTo>
                        <a:pt x="8" y="1"/>
                        <a:pt x="4" y="1"/>
                        <a:pt x="7" y="1"/>
                      </a:cubicBezTo>
                      <a:cubicBezTo>
                        <a:pt x="9" y="0"/>
                        <a:pt x="13" y="1"/>
                        <a:pt x="15" y="1"/>
                      </a:cubicBezTo>
                      <a:cubicBezTo>
                        <a:pt x="16" y="4"/>
                        <a:pt x="13" y="3"/>
                        <a:pt x="14" y="4"/>
                      </a:cubicBezTo>
                      <a:cubicBezTo>
                        <a:pt x="16" y="5"/>
                        <a:pt x="16" y="7"/>
                        <a:pt x="14" y="7"/>
                      </a:cubicBezTo>
                      <a:cubicBezTo>
                        <a:pt x="13" y="8"/>
                        <a:pt x="13" y="6"/>
                        <a:pt x="12" y="7"/>
                      </a:cubicBezTo>
                      <a:cubicBezTo>
                        <a:pt x="11" y="9"/>
                        <a:pt x="10" y="7"/>
                        <a:pt x="8" y="12"/>
                      </a:cubicBezTo>
                      <a:cubicBezTo>
                        <a:pt x="8" y="11"/>
                        <a:pt x="8" y="12"/>
                        <a:pt x="8" y="10"/>
                      </a:cubicBezTo>
                      <a:close/>
                      <a:moveTo>
                        <a:pt x="3" y="6"/>
                      </a:moveTo>
                      <a:cubicBezTo>
                        <a:pt x="3" y="5"/>
                        <a:pt x="2" y="6"/>
                        <a:pt x="2" y="6"/>
                      </a:cubicBezTo>
                      <a:cubicBezTo>
                        <a:pt x="3" y="7"/>
                        <a:pt x="3" y="7"/>
                        <a:pt x="3" y="6"/>
                      </a:cubicBezTo>
                      <a:close/>
                      <a:moveTo>
                        <a:pt x="3" y="8"/>
                      </a:moveTo>
                      <a:cubicBezTo>
                        <a:pt x="3" y="7"/>
                        <a:pt x="2" y="8"/>
                        <a:pt x="3" y="9"/>
                      </a:cubicBezTo>
                      <a:cubicBezTo>
                        <a:pt x="3" y="9"/>
                        <a:pt x="4" y="8"/>
                        <a:pt x="3" y="8"/>
                      </a:cubicBezTo>
                      <a:close/>
                      <a:moveTo>
                        <a:pt x="3" y="11"/>
                      </a:moveTo>
                      <a:cubicBezTo>
                        <a:pt x="3" y="10"/>
                        <a:pt x="2" y="10"/>
                        <a:pt x="2" y="11"/>
                      </a:cubicBezTo>
                      <a:cubicBezTo>
                        <a:pt x="2" y="11"/>
                        <a:pt x="3" y="12"/>
                        <a:pt x="3" y="11"/>
                      </a:cubicBezTo>
                      <a:close/>
                      <a:moveTo>
                        <a:pt x="3" y="10"/>
                      </a:moveTo>
                      <a:cubicBezTo>
                        <a:pt x="3" y="10"/>
                        <a:pt x="3" y="11"/>
                        <a:pt x="3" y="11"/>
                      </a:cubicBezTo>
                      <a:cubicBezTo>
                        <a:pt x="4" y="11"/>
                        <a:pt x="4" y="10"/>
                        <a:pt x="3" y="10"/>
                      </a:cubicBezTo>
                      <a:close/>
                      <a:moveTo>
                        <a:pt x="5" y="9"/>
                      </a:moveTo>
                      <a:cubicBezTo>
                        <a:pt x="5" y="9"/>
                        <a:pt x="4" y="10"/>
                        <a:pt x="4" y="10"/>
                      </a:cubicBezTo>
                      <a:cubicBezTo>
                        <a:pt x="5" y="10"/>
                        <a:pt x="5" y="10"/>
                        <a:pt x="5" y="9"/>
                      </a:cubicBezTo>
                      <a:close/>
                      <a:moveTo>
                        <a:pt x="2" y="9"/>
                      </a:moveTo>
                      <a:cubicBezTo>
                        <a:pt x="2" y="9"/>
                        <a:pt x="2" y="10"/>
                        <a:pt x="2" y="10"/>
                      </a:cubicBezTo>
                      <a:cubicBezTo>
                        <a:pt x="2" y="10"/>
                        <a:pt x="2" y="10"/>
                        <a:pt x="2" y="9"/>
                      </a:cubicBezTo>
                      <a:close/>
                      <a:moveTo>
                        <a:pt x="2" y="8"/>
                      </a:moveTo>
                      <a:cubicBezTo>
                        <a:pt x="2" y="7"/>
                        <a:pt x="1" y="8"/>
                        <a:pt x="1" y="8"/>
                      </a:cubicBezTo>
                      <a:cubicBezTo>
                        <a:pt x="1" y="8"/>
                        <a:pt x="2" y="8"/>
                        <a:pt x="2" y="8"/>
                      </a:cubicBezTo>
                      <a:close/>
                      <a:moveTo>
                        <a:pt x="6" y="8"/>
                      </a:moveTo>
                      <a:cubicBezTo>
                        <a:pt x="5" y="7"/>
                        <a:pt x="5" y="8"/>
                        <a:pt x="5" y="8"/>
                      </a:cubicBezTo>
                      <a:cubicBezTo>
                        <a:pt x="5" y="8"/>
                        <a:pt x="6" y="8"/>
                        <a:pt x="6" y="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4" name="Freeform 20210">
                  <a:extLst>
                    <a:ext uri="{FF2B5EF4-FFF2-40B4-BE49-F238E27FC236}">
                      <a16:creationId xmlns:a16="http://schemas.microsoft.com/office/drawing/2014/main" id="{7087A60C-BF3F-ABED-8C6D-FA99157802EE}"/>
                    </a:ext>
                  </a:extLst>
                </p:cNvPr>
                <p:cNvSpPr>
                  <a:spLocks noEditPoints="1"/>
                </p:cNvSpPr>
                <p:nvPr/>
              </p:nvSpPr>
              <p:spPr bwMode="auto">
                <a:xfrm>
                  <a:off x="4787132" y="3788997"/>
                  <a:ext cx="79572" cy="81505"/>
                </a:xfrm>
                <a:custGeom>
                  <a:avLst/>
                  <a:gdLst/>
                  <a:ahLst/>
                  <a:cxnLst>
                    <a:cxn ang="0">
                      <a:pos x="9" y="15"/>
                    </a:cxn>
                    <a:cxn ang="0">
                      <a:pos x="9" y="12"/>
                    </a:cxn>
                    <a:cxn ang="0">
                      <a:pos x="9" y="15"/>
                    </a:cxn>
                    <a:cxn ang="0">
                      <a:pos x="14" y="7"/>
                    </a:cxn>
                    <a:cxn ang="0">
                      <a:pos x="13" y="7"/>
                    </a:cxn>
                    <a:cxn ang="0">
                      <a:pos x="14" y="7"/>
                    </a:cxn>
                    <a:cxn ang="0">
                      <a:pos x="1" y="0"/>
                    </a:cxn>
                    <a:cxn ang="0">
                      <a:pos x="0" y="1"/>
                    </a:cxn>
                    <a:cxn ang="0">
                      <a:pos x="1" y="0"/>
                    </a:cxn>
                    <a:cxn ang="0">
                      <a:pos x="6" y="4"/>
                    </a:cxn>
                    <a:cxn ang="0">
                      <a:pos x="6" y="3"/>
                    </a:cxn>
                    <a:cxn ang="0">
                      <a:pos x="5" y="4"/>
                    </a:cxn>
                    <a:cxn ang="0">
                      <a:pos x="6" y="4"/>
                    </a:cxn>
                    <a:cxn ang="0">
                      <a:pos x="5" y="15"/>
                    </a:cxn>
                    <a:cxn ang="0">
                      <a:pos x="5" y="14"/>
                    </a:cxn>
                    <a:cxn ang="0">
                      <a:pos x="5" y="15"/>
                    </a:cxn>
                    <a:cxn ang="0">
                      <a:pos x="11" y="12"/>
                    </a:cxn>
                    <a:cxn ang="0">
                      <a:pos x="11" y="13"/>
                    </a:cxn>
                    <a:cxn ang="0">
                      <a:pos x="11" y="12"/>
                    </a:cxn>
                  </a:cxnLst>
                  <a:rect l="0" t="0" r="r" b="b"/>
                  <a:pathLst>
                    <a:path w="15" h="16">
                      <a:moveTo>
                        <a:pt x="9" y="15"/>
                      </a:moveTo>
                      <a:cubicBezTo>
                        <a:pt x="8" y="15"/>
                        <a:pt x="8" y="11"/>
                        <a:pt x="9" y="12"/>
                      </a:cubicBezTo>
                      <a:cubicBezTo>
                        <a:pt x="10" y="13"/>
                        <a:pt x="11" y="14"/>
                        <a:pt x="9" y="15"/>
                      </a:cubicBezTo>
                      <a:close/>
                      <a:moveTo>
                        <a:pt x="14" y="7"/>
                      </a:moveTo>
                      <a:cubicBezTo>
                        <a:pt x="15" y="6"/>
                        <a:pt x="13" y="6"/>
                        <a:pt x="13" y="7"/>
                      </a:cubicBezTo>
                      <a:cubicBezTo>
                        <a:pt x="12" y="8"/>
                        <a:pt x="13" y="8"/>
                        <a:pt x="14" y="7"/>
                      </a:cubicBezTo>
                      <a:close/>
                      <a:moveTo>
                        <a:pt x="1" y="0"/>
                      </a:moveTo>
                      <a:cubicBezTo>
                        <a:pt x="1" y="0"/>
                        <a:pt x="0" y="0"/>
                        <a:pt x="0" y="1"/>
                      </a:cubicBezTo>
                      <a:cubicBezTo>
                        <a:pt x="1" y="3"/>
                        <a:pt x="3" y="0"/>
                        <a:pt x="1" y="0"/>
                      </a:cubicBezTo>
                      <a:close/>
                      <a:moveTo>
                        <a:pt x="6" y="4"/>
                      </a:moveTo>
                      <a:cubicBezTo>
                        <a:pt x="7" y="4"/>
                        <a:pt x="7" y="4"/>
                        <a:pt x="6" y="3"/>
                      </a:cubicBezTo>
                      <a:cubicBezTo>
                        <a:pt x="5" y="3"/>
                        <a:pt x="5" y="3"/>
                        <a:pt x="5" y="4"/>
                      </a:cubicBezTo>
                      <a:cubicBezTo>
                        <a:pt x="5" y="5"/>
                        <a:pt x="5" y="4"/>
                        <a:pt x="6" y="4"/>
                      </a:cubicBezTo>
                      <a:close/>
                      <a:moveTo>
                        <a:pt x="5" y="15"/>
                      </a:moveTo>
                      <a:cubicBezTo>
                        <a:pt x="6" y="15"/>
                        <a:pt x="5" y="14"/>
                        <a:pt x="5" y="14"/>
                      </a:cubicBezTo>
                      <a:cubicBezTo>
                        <a:pt x="4" y="15"/>
                        <a:pt x="5" y="16"/>
                        <a:pt x="5" y="15"/>
                      </a:cubicBezTo>
                      <a:close/>
                      <a:moveTo>
                        <a:pt x="11" y="12"/>
                      </a:moveTo>
                      <a:cubicBezTo>
                        <a:pt x="11" y="12"/>
                        <a:pt x="10" y="13"/>
                        <a:pt x="11" y="13"/>
                      </a:cubicBezTo>
                      <a:cubicBezTo>
                        <a:pt x="12" y="13"/>
                        <a:pt x="12" y="12"/>
                        <a:pt x="11" y="1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5" name="Freeform 20211">
                  <a:extLst>
                    <a:ext uri="{FF2B5EF4-FFF2-40B4-BE49-F238E27FC236}">
                      <a16:creationId xmlns:a16="http://schemas.microsoft.com/office/drawing/2014/main" id="{8BC0F065-23A1-548C-0504-933FAB97B07D}"/>
                    </a:ext>
                  </a:extLst>
                </p:cNvPr>
                <p:cNvSpPr>
                  <a:spLocks/>
                </p:cNvSpPr>
                <p:nvPr/>
              </p:nvSpPr>
              <p:spPr bwMode="auto">
                <a:xfrm>
                  <a:off x="3823184" y="6157060"/>
                  <a:ext cx="59109" cy="52865"/>
                </a:xfrm>
                <a:custGeom>
                  <a:avLst/>
                  <a:gdLst/>
                  <a:ahLst/>
                  <a:cxnLst>
                    <a:cxn ang="0">
                      <a:pos x="1" y="9"/>
                    </a:cxn>
                    <a:cxn ang="0">
                      <a:pos x="0" y="7"/>
                    </a:cxn>
                    <a:cxn ang="0">
                      <a:pos x="1" y="5"/>
                    </a:cxn>
                    <a:cxn ang="0">
                      <a:pos x="3" y="4"/>
                    </a:cxn>
                    <a:cxn ang="0">
                      <a:pos x="3" y="3"/>
                    </a:cxn>
                    <a:cxn ang="0">
                      <a:pos x="3" y="2"/>
                    </a:cxn>
                    <a:cxn ang="0">
                      <a:pos x="4" y="1"/>
                    </a:cxn>
                    <a:cxn ang="0">
                      <a:pos x="6" y="1"/>
                    </a:cxn>
                    <a:cxn ang="0">
                      <a:pos x="7" y="2"/>
                    </a:cxn>
                    <a:cxn ang="0">
                      <a:pos x="7" y="3"/>
                    </a:cxn>
                    <a:cxn ang="0">
                      <a:pos x="8" y="2"/>
                    </a:cxn>
                    <a:cxn ang="0">
                      <a:pos x="10" y="2"/>
                    </a:cxn>
                    <a:cxn ang="0">
                      <a:pos x="10" y="3"/>
                    </a:cxn>
                    <a:cxn ang="0">
                      <a:pos x="9" y="4"/>
                    </a:cxn>
                    <a:cxn ang="0">
                      <a:pos x="7" y="5"/>
                    </a:cxn>
                    <a:cxn ang="0">
                      <a:pos x="5" y="6"/>
                    </a:cxn>
                    <a:cxn ang="0">
                      <a:pos x="5" y="7"/>
                    </a:cxn>
                    <a:cxn ang="0">
                      <a:pos x="4" y="7"/>
                    </a:cxn>
                    <a:cxn ang="0">
                      <a:pos x="3" y="8"/>
                    </a:cxn>
                    <a:cxn ang="0">
                      <a:pos x="1" y="9"/>
                    </a:cxn>
                  </a:cxnLst>
                  <a:rect l="0" t="0" r="r" b="b"/>
                  <a:pathLst>
                    <a:path w="11" h="10">
                      <a:moveTo>
                        <a:pt x="1" y="9"/>
                      </a:moveTo>
                      <a:cubicBezTo>
                        <a:pt x="0" y="8"/>
                        <a:pt x="0" y="7"/>
                        <a:pt x="0" y="7"/>
                      </a:cubicBezTo>
                      <a:cubicBezTo>
                        <a:pt x="1" y="7"/>
                        <a:pt x="0" y="6"/>
                        <a:pt x="1" y="5"/>
                      </a:cubicBezTo>
                      <a:cubicBezTo>
                        <a:pt x="3" y="4"/>
                        <a:pt x="2" y="4"/>
                        <a:pt x="3" y="4"/>
                      </a:cubicBezTo>
                      <a:cubicBezTo>
                        <a:pt x="4" y="4"/>
                        <a:pt x="4" y="4"/>
                        <a:pt x="3" y="3"/>
                      </a:cubicBezTo>
                      <a:cubicBezTo>
                        <a:pt x="3" y="3"/>
                        <a:pt x="4" y="3"/>
                        <a:pt x="3" y="2"/>
                      </a:cubicBezTo>
                      <a:cubicBezTo>
                        <a:pt x="3" y="2"/>
                        <a:pt x="5" y="2"/>
                        <a:pt x="4" y="1"/>
                      </a:cubicBezTo>
                      <a:cubicBezTo>
                        <a:pt x="4" y="0"/>
                        <a:pt x="5" y="1"/>
                        <a:pt x="6" y="1"/>
                      </a:cubicBezTo>
                      <a:cubicBezTo>
                        <a:pt x="7" y="1"/>
                        <a:pt x="7" y="2"/>
                        <a:pt x="7" y="2"/>
                      </a:cubicBezTo>
                      <a:cubicBezTo>
                        <a:pt x="6" y="2"/>
                        <a:pt x="7" y="2"/>
                        <a:pt x="7" y="3"/>
                      </a:cubicBezTo>
                      <a:cubicBezTo>
                        <a:pt x="8" y="4"/>
                        <a:pt x="7" y="2"/>
                        <a:pt x="8" y="2"/>
                      </a:cubicBezTo>
                      <a:cubicBezTo>
                        <a:pt x="9" y="1"/>
                        <a:pt x="9" y="1"/>
                        <a:pt x="10" y="2"/>
                      </a:cubicBezTo>
                      <a:cubicBezTo>
                        <a:pt x="10" y="3"/>
                        <a:pt x="9" y="3"/>
                        <a:pt x="10" y="3"/>
                      </a:cubicBezTo>
                      <a:cubicBezTo>
                        <a:pt x="11" y="4"/>
                        <a:pt x="10" y="4"/>
                        <a:pt x="9" y="4"/>
                      </a:cubicBezTo>
                      <a:cubicBezTo>
                        <a:pt x="7" y="5"/>
                        <a:pt x="9" y="6"/>
                        <a:pt x="7" y="5"/>
                      </a:cubicBezTo>
                      <a:cubicBezTo>
                        <a:pt x="4" y="5"/>
                        <a:pt x="3" y="5"/>
                        <a:pt x="5" y="6"/>
                      </a:cubicBezTo>
                      <a:cubicBezTo>
                        <a:pt x="6" y="6"/>
                        <a:pt x="6" y="8"/>
                        <a:pt x="5" y="7"/>
                      </a:cubicBezTo>
                      <a:cubicBezTo>
                        <a:pt x="4" y="6"/>
                        <a:pt x="5" y="8"/>
                        <a:pt x="4" y="7"/>
                      </a:cubicBezTo>
                      <a:cubicBezTo>
                        <a:pt x="2" y="6"/>
                        <a:pt x="4" y="9"/>
                        <a:pt x="3" y="8"/>
                      </a:cubicBezTo>
                      <a:cubicBezTo>
                        <a:pt x="0" y="7"/>
                        <a:pt x="3" y="10"/>
                        <a:pt x="1" y="9"/>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6" name="Freeform 20212">
                  <a:extLst>
                    <a:ext uri="{FF2B5EF4-FFF2-40B4-BE49-F238E27FC236}">
                      <a16:creationId xmlns:a16="http://schemas.microsoft.com/office/drawing/2014/main" id="{74C9B53C-0971-0026-1EB4-D78BCCA259B1}"/>
                    </a:ext>
                  </a:extLst>
                </p:cNvPr>
                <p:cNvSpPr>
                  <a:spLocks/>
                </p:cNvSpPr>
                <p:nvPr/>
              </p:nvSpPr>
              <p:spPr bwMode="auto">
                <a:xfrm>
                  <a:off x="3786808" y="6161464"/>
                  <a:ext cx="54561" cy="37449"/>
                </a:xfrm>
                <a:custGeom>
                  <a:avLst/>
                  <a:gdLst/>
                  <a:ahLst/>
                  <a:cxnLst>
                    <a:cxn ang="0">
                      <a:pos x="2" y="7"/>
                    </a:cxn>
                    <a:cxn ang="0">
                      <a:pos x="1" y="6"/>
                    </a:cxn>
                    <a:cxn ang="0">
                      <a:pos x="1" y="5"/>
                    </a:cxn>
                    <a:cxn ang="0">
                      <a:pos x="3" y="5"/>
                    </a:cxn>
                    <a:cxn ang="0">
                      <a:pos x="4" y="4"/>
                    </a:cxn>
                    <a:cxn ang="0">
                      <a:pos x="3" y="3"/>
                    </a:cxn>
                    <a:cxn ang="0">
                      <a:pos x="3" y="3"/>
                    </a:cxn>
                    <a:cxn ang="0">
                      <a:pos x="3" y="2"/>
                    </a:cxn>
                    <a:cxn ang="0">
                      <a:pos x="3" y="1"/>
                    </a:cxn>
                    <a:cxn ang="0">
                      <a:pos x="6" y="1"/>
                    </a:cxn>
                    <a:cxn ang="0">
                      <a:pos x="7" y="1"/>
                    </a:cxn>
                    <a:cxn ang="0">
                      <a:pos x="9" y="0"/>
                    </a:cxn>
                    <a:cxn ang="0">
                      <a:pos x="9" y="2"/>
                    </a:cxn>
                    <a:cxn ang="0">
                      <a:pos x="7" y="4"/>
                    </a:cxn>
                    <a:cxn ang="0">
                      <a:pos x="5" y="5"/>
                    </a:cxn>
                    <a:cxn ang="0">
                      <a:pos x="4" y="6"/>
                    </a:cxn>
                    <a:cxn ang="0">
                      <a:pos x="3" y="7"/>
                    </a:cxn>
                    <a:cxn ang="0">
                      <a:pos x="2" y="7"/>
                    </a:cxn>
                  </a:cxnLst>
                  <a:rect l="0" t="0" r="r" b="b"/>
                  <a:pathLst>
                    <a:path w="10" h="7">
                      <a:moveTo>
                        <a:pt x="2" y="7"/>
                      </a:moveTo>
                      <a:cubicBezTo>
                        <a:pt x="1" y="6"/>
                        <a:pt x="2" y="7"/>
                        <a:pt x="1" y="6"/>
                      </a:cubicBezTo>
                      <a:cubicBezTo>
                        <a:pt x="0" y="5"/>
                        <a:pt x="1" y="6"/>
                        <a:pt x="1" y="5"/>
                      </a:cubicBezTo>
                      <a:cubicBezTo>
                        <a:pt x="1" y="5"/>
                        <a:pt x="2" y="6"/>
                        <a:pt x="3" y="5"/>
                      </a:cubicBezTo>
                      <a:cubicBezTo>
                        <a:pt x="3" y="4"/>
                        <a:pt x="4" y="4"/>
                        <a:pt x="4" y="4"/>
                      </a:cubicBezTo>
                      <a:cubicBezTo>
                        <a:pt x="5" y="3"/>
                        <a:pt x="4" y="3"/>
                        <a:pt x="3" y="3"/>
                      </a:cubicBezTo>
                      <a:cubicBezTo>
                        <a:pt x="2" y="4"/>
                        <a:pt x="2" y="3"/>
                        <a:pt x="3" y="3"/>
                      </a:cubicBezTo>
                      <a:cubicBezTo>
                        <a:pt x="4" y="3"/>
                        <a:pt x="4" y="2"/>
                        <a:pt x="3" y="2"/>
                      </a:cubicBezTo>
                      <a:cubicBezTo>
                        <a:pt x="2" y="1"/>
                        <a:pt x="1" y="0"/>
                        <a:pt x="3" y="1"/>
                      </a:cubicBezTo>
                      <a:cubicBezTo>
                        <a:pt x="6" y="2"/>
                        <a:pt x="5" y="1"/>
                        <a:pt x="6" y="1"/>
                      </a:cubicBezTo>
                      <a:cubicBezTo>
                        <a:pt x="6" y="0"/>
                        <a:pt x="6" y="1"/>
                        <a:pt x="7" y="1"/>
                      </a:cubicBezTo>
                      <a:cubicBezTo>
                        <a:pt x="8" y="1"/>
                        <a:pt x="8" y="0"/>
                        <a:pt x="9" y="0"/>
                      </a:cubicBezTo>
                      <a:cubicBezTo>
                        <a:pt x="10" y="1"/>
                        <a:pt x="10" y="1"/>
                        <a:pt x="9" y="2"/>
                      </a:cubicBezTo>
                      <a:cubicBezTo>
                        <a:pt x="8" y="3"/>
                        <a:pt x="8" y="2"/>
                        <a:pt x="7" y="4"/>
                      </a:cubicBezTo>
                      <a:cubicBezTo>
                        <a:pt x="6" y="5"/>
                        <a:pt x="6" y="5"/>
                        <a:pt x="5" y="5"/>
                      </a:cubicBezTo>
                      <a:cubicBezTo>
                        <a:pt x="4" y="5"/>
                        <a:pt x="4" y="6"/>
                        <a:pt x="4" y="6"/>
                      </a:cubicBezTo>
                      <a:cubicBezTo>
                        <a:pt x="3" y="7"/>
                        <a:pt x="3" y="6"/>
                        <a:pt x="3" y="7"/>
                      </a:cubicBezTo>
                      <a:cubicBezTo>
                        <a:pt x="3" y="7"/>
                        <a:pt x="3" y="7"/>
                        <a:pt x="2" y="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7" name="Freeform 20213">
                  <a:extLst>
                    <a:ext uri="{FF2B5EF4-FFF2-40B4-BE49-F238E27FC236}">
                      <a16:creationId xmlns:a16="http://schemas.microsoft.com/office/drawing/2014/main" id="{458A78F5-3971-93B3-735B-66816E6DF899}"/>
                    </a:ext>
                  </a:extLst>
                </p:cNvPr>
                <p:cNvSpPr>
                  <a:spLocks/>
                </p:cNvSpPr>
                <p:nvPr/>
              </p:nvSpPr>
              <p:spPr bwMode="auto">
                <a:xfrm>
                  <a:off x="6244423" y="2661138"/>
                  <a:ext cx="102306" cy="118954"/>
                </a:xfrm>
                <a:custGeom>
                  <a:avLst/>
                  <a:gdLst/>
                  <a:ahLst/>
                  <a:cxnLst>
                    <a:cxn ang="0">
                      <a:pos x="8" y="23"/>
                    </a:cxn>
                    <a:cxn ang="0">
                      <a:pos x="8" y="20"/>
                    </a:cxn>
                    <a:cxn ang="0">
                      <a:pos x="7" y="12"/>
                    </a:cxn>
                    <a:cxn ang="0">
                      <a:pos x="5" y="8"/>
                    </a:cxn>
                    <a:cxn ang="0">
                      <a:pos x="0" y="2"/>
                    </a:cxn>
                    <a:cxn ang="0">
                      <a:pos x="4" y="1"/>
                    </a:cxn>
                    <a:cxn ang="0">
                      <a:pos x="10" y="3"/>
                    </a:cxn>
                    <a:cxn ang="0">
                      <a:pos x="13" y="4"/>
                    </a:cxn>
                    <a:cxn ang="0">
                      <a:pos x="13" y="6"/>
                    </a:cxn>
                    <a:cxn ang="0">
                      <a:pos x="15" y="9"/>
                    </a:cxn>
                    <a:cxn ang="0">
                      <a:pos x="16" y="12"/>
                    </a:cxn>
                    <a:cxn ang="0">
                      <a:pos x="17" y="16"/>
                    </a:cxn>
                    <a:cxn ang="0">
                      <a:pos x="17" y="16"/>
                    </a:cxn>
                    <a:cxn ang="0">
                      <a:pos x="13" y="16"/>
                    </a:cxn>
                    <a:cxn ang="0">
                      <a:pos x="12" y="17"/>
                    </a:cxn>
                    <a:cxn ang="0">
                      <a:pos x="10" y="22"/>
                    </a:cxn>
                    <a:cxn ang="0">
                      <a:pos x="8" y="23"/>
                    </a:cxn>
                  </a:cxnLst>
                  <a:rect l="0" t="0" r="r" b="b"/>
                  <a:pathLst>
                    <a:path w="19" h="23">
                      <a:moveTo>
                        <a:pt x="8" y="23"/>
                      </a:moveTo>
                      <a:cubicBezTo>
                        <a:pt x="7" y="22"/>
                        <a:pt x="8" y="22"/>
                        <a:pt x="8" y="20"/>
                      </a:cubicBezTo>
                      <a:cubicBezTo>
                        <a:pt x="7" y="17"/>
                        <a:pt x="10" y="15"/>
                        <a:pt x="7" y="12"/>
                      </a:cubicBezTo>
                      <a:cubicBezTo>
                        <a:pt x="4" y="8"/>
                        <a:pt x="5" y="9"/>
                        <a:pt x="5" y="8"/>
                      </a:cubicBezTo>
                      <a:cubicBezTo>
                        <a:pt x="3" y="7"/>
                        <a:pt x="2" y="1"/>
                        <a:pt x="0" y="2"/>
                      </a:cubicBezTo>
                      <a:cubicBezTo>
                        <a:pt x="1" y="1"/>
                        <a:pt x="3" y="1"/>
                        <a:pt x="4" y="1"/>
                      </a:cubicBezTo>
                      <a:cubicBezTo>
                        <a:pt x="5" y="0"/>
                        <a:pt x="9" y="3"/>
                        <a:pt x="10" y="3"/>
                      </a:cubicBezTo>
                      <a:cubicBezTo>
                        <a:pt x="11" y="2"/>
                        <a:pt x="11" y="5"/>
                        <a:pt x="13" y="4"/>
                      </a:cubicBezTo>
                      <a:cubicBezTo>
                        <a:pt x="14" y="4"/>
                        <a:pt x="14" y="5"/>
                        <a:pt x="13" y="6"/>
                      </a:cubicBezTo>
                      <a:cubicBezTo>
                        <a:pt x="12" y="8"/>
                        <a:pt x="14" y="9"/>
                        <a:pt x="15" y="9"/>
                      </a:cubicBezTo>
                      <a:cubicBezTo>
                        <a:pt x="16" y="9"/>
                        <a:pt x="14" y="11"/>
                        <a:pt x="16" y="12"/>
                      </a:cubicBezTo>
                      <a:cubicBezTo>
                        <a:pt x="18" y="13"/>
                        <a:pt x="16" y="15"/>
                        <a:pt x="17" y="16"/>
                      </a:cubicBezTo>
                      <a:cubicBezTo>
                        <a:pt x="19" y="16"/>
                        <a:pt x="17" y="17"/>
                        <a:pt x="17" y="16"/>
                      </a:cubicBezTo>
                      <a:cubicBezTo>
                        <a:pt x="16" y="16"/>
                        <a:pt x="14" y="17"/>
                        <a:pt x="13" y="16"/>
                      </a:cubicBezTo>
                      <a:cubicBezTo>
                        <a:pt x="12" y="15"/>
                        <a:pt x="11" y="16"/>
                        <a:pt x="12" y="17"/>
                      </a:cubicBezTo>
                      <a:cubicBezTo>
                        <a:pt x="13" y="19"/>
                        <a:pt x="9" y="21"/>
                        <a:pt x="10" y="22"/>
                      </a:cubicBezTo>
                      <a:cubicBezTo>
                        <a:pt x="10" y="23"/>
                        <a:pt x="9" y="23"/>
                        <a:pt x="8" y="2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8" name="Freeform 20215">
                  <a:extLst>
                    <a:ext uri="{FF2B5EF4-FFF2-40B4-BE49-F238E27FC236}">
                      <a16:creationId xmlns:a16="http://schemas.microsoft.com/office/drawing/2014/main" id="{8D50A75F-41AC-B870-13E6-B71A4D59B4E0}"/>
                    </a:ext>
                  </a:extLst>
                </p:cNvPr>
                <p:cNvSpPr>
                  <a:spLocks noEditPoints="1"/>
                </p:cNvSpPr>
                <p:nvPr/>
              </p:nvSpPr>
              <p:spPr bwMode="auto">
                <a:xfrm>
                  <a:off x="6228509" y="2901247"/>
                  <a:ext cx="520624" cy="240109"/>
                </a:xfrm>
                <a:custGeom>
                  <a:avLst/>
                  <a:gdLst/>
                  <a:ahLst/>
                  <a:cxnLst>
                    <a:cxn ang="0">
                      <a:pos x="91" y="9"/>
                    </a:cxn>
                    <a:cxn ang="0">
                      <a:pos x="92" y="12"/>
                    </a:cxn>
                    <a:cxn ang="0">
                      <a:pos x="92" y="15"/>
                    </a:cxn>
                    <a:cxn ang="0">
                      <a:pos x="96" y="17"/>
                    </a:cxn>
                    <a:cxn ang="0">
                      <a:pos x="97" y="19"/>
                    </a:cxn>
                    <a:cxn ang="0">
                      <a:pos x="93" y="21"/>
                    </a:cxn>
                    <a:cxn ang="0">
                      <a:pos x="94" y="24"/>
                    </a:cxn>
                    <a:cxn ang="0">
                      <a:pos x="95" y="28"/>
                    </a:cxn>
                    <a:cxn ang="0">
                      <a:pos x="94" y="31"/>
                    </a:cxn>
                    <a:cxn ang="0">
                      <a:pos x="97" y="37"/>
                    </a:cxn>
                    <a:cxn ang="0">
                      <a:pos x="95" y="38"/>
                    </a:cxn>
                    <a:cxn ang="0">
                      <a:pos x="91" y="36"/>
                    </a:cxn>
                    <a:cxn ang="0">
                      <a:pos x="88" y="35"/>
                    </a:cxn>
                    <a:cxn ang="0">
                      <a:pos x="87" y="35"/>
                    </a:cxn>
                    <a:cxn ang="0">
                      <a:pos x="87" y="35"/>
                    </a:cxn>
                    <a:cxn ang="0">
                      <a:pos x="85" y="36"/>
                    </a:cxn>
                    <a:cxn ang="0">
                      <a:pos x="81" y="37"/>
                    </a:cxn>
                    <a:cxn ang="0">
                      <a:pos x="68" y="40"/>
                    </a:cxn>
                    <a:cxn ang="0">
                      <a:pos x="59" y="40"/>
                    </a:cxn>
                    <a:cxn ang="0">
                      <a:pos x="55" y="39"/>
                    </a:cxn>
                    <a:cxn ang="0">
                      <a:pos x="55" y="43"/>
                    </a:cxn>
                    <a:cxn ang="0">
                      <a:pos x="52" y="46"/>
                    </a:cxn>
                    <a:cxn ang="0">
                      <a:pos x="51" y="43"/>
                    </a:cxn>
                    <a:cxn ang="0">
                      <a:pos x="49" y="40"/>
                    </a:cxn>
                    <a:cxn ang="0">
                      <a:pos x="36" y="45"/>
                    </a:cxn>
                    <a:cxn ang="0">
                      <a:pos x="23" y="43"/>
                    </a:cxn>
                    <a:cxn ang="0">
                      <a:pos x="16" y="41"/>
                    </a:cxn>
                    <a:cxn ang="0">
                      <a:pos x="10" y="40"/>
                    </a:cxn>
                    <a:cxn ang="0">
                      <a:pos x="10" y="38"/>
                    </a:cxn>
                    <a:cxn ang="0">
                      <a:pos x="7" y="36"/>
                    </a:cxn>
                    <a:cxn ang="0">
                      <a:pos x="6" y="32"/>
                    </a:cxn>
                    <a:cxn ang="0">
                      <a:pos x="2" y="29"/>
                    </a:cxn>
                    <a:cxn ang="0">
                      <a:pos x="4" y="27"/>
                    </a:cxn>
                    <a:cxn ang="0">
                      <a:pos x="3" y="22"/>
                    </a:cxn>
                    <a:cxn ang="0">
                      <a:pos x="0" y="18"/>
                    </a:cxn>
                    <a:cxn ang="0">
                      <a:pos x="7" y="14"/>
                    </a:cxn>
                    <a:cxn ang="0">
                      <a:pos x="10" y="13"/>
                    </a:cxn>
                    <a:cxn ang="0">
                      <a:pos x="17" y="12"/>
                    </a:cxn>
                    <a:cxn ang="0">
                      <a:pos x="16" y="9"/>
                    </a:cxn>
                    <a:cxn ang="0">
                      <a:pos x="24" y="8"/>
                    </a:cxn>
                    <a:cxn ang="0">
                      <a:pos x="36" y="3"/>
                    </a:cxn>
                    <a:cxn ang="0">
                      <a:pos x="50" y="4"/>
                    </a:cxn>
                    <a:cxn ang="0">
                      <a:pos x="58" y="9"/>
                    </a:cxn>
                    <a:cxn ang="0">
                      <a:pos x="71" y="9"/>
                    </a:cxn>
                    <a:cxn ang="0">
                      <a:pos x="83" y="6"/>
                    </a:cxn>
                    <a:cxn ang="0">
                      <a:pos x="86" y="5"/>
                    </a:cxn>
                    <a:cxn ang="0">
                      <a:pos x="89" y="7"/>
                    </a:cxn>
                    <a:cxn ang="0">
                      <a:pos x="91" y="8"/>
                    </a:cxn>
                    <a:cxn ang="0">
                      <a:pos x="1" y="4"/>
                    </a:cxn>
                    <a:cxn ang="0">
                      <a:pos x="0" y="11"/>
                    </a:cxn>
                    <a:cxn ang="0">
                      <a:pos x="1" y="15"/>
                    </a:cxn>
                    <a:cxn ang="0">
                      <a:pos x="7" y="11"/>
                    </a:cxn>
                    <a:cxn ang="0">
                      <a:pos x="15" y="9"/>
                    </a:cxn>
                    <a:cxn ang="0">
                      <a:pos x="10" y="2"/>
                    </a:cxn>
                    <a:cxn ang="0">
                      <a:pos x="5" y="2"/>
                    </a:cxn>
                    <a:cxn ang="0">
                      <a:pos x="1" y="4"/>
                    </a:cxn>
                  </a:cxnLst>
                  <a:rect l="0" t="0" r="r" b="b"/>
                  <a:pathLst>
                    <a:path w="97" h="46">
                      <a:moveTo>
                        <a:pt x="91" y="9"/>
                      </a:moveTo>
                      <a:cubicBezTo>
                        <a:pt x="91" y="9"/>
                        <a:pt x="91" y="9"/>
                        <a:pt x="91" y="9"/>
                      </a:cubicBezTo>
                      <a:cubicBezTo>
                        <a:pt x="91" y="9"/>
                        <a:pt x="90" y="9"/>
                        <a:pt x="91" y="9"/>
                      </a:cubicBezTo>
                      <a:cubicBezTo>
                        <a:pt x="91" y="10"/>
                        <a:pt x="92" y="11"/>
                        <a:pt x="92" y="12"/>
                      </a:cubicBezTo>
                      <a:cubicBezTo>
                        <a:pt x="92" y="13"/>
                        <a:pt x="91" y="13"/>
                        <a:pt x="91" y="14"/>
                      </a:cubicBezTo>
                      <a:cubicBezTo>
                        <a:pt x="91" y="15"/>
                        <a:pt x="92" y="15"/>
                        <a:pt x="92" y="15"/>
                      </a:cubicBezTo>
                      <a:cubicBezTo>
                        <a:pt x="92" y="16"/>
                        <a:pt x="91" y="16"/>
                        <a:pt x="91" y="16"/>
                      </a:cubicBezTo>
                      <a:cubicBezTo>
                        <a:pt x="93" y="17"/>
                        <a:pt x="95" y="16"/>
                        <a:pt x="96" y="17"/>
                      </a:cubicBezTo>
                      <a:cubicBezTo>
                        <a:pt x="97" y="18"/>
                        <a:pt x="97" y="18"/>
                        <a:pt x="97" y="19"/>
                      </a:cubicBezTo>
                      <a:cubicBezTo>
                        <a:pt x="97" y="19"/>
                        <a:pt x="97" y="19"/>
                        <a:pt x="97" y="19"/>
                      </a:cubicBezTo>
                      <a:cubicBezTo>
                        <a:pt x="95" y="17"/>
                        <a:pt x="96" y="20"/>
                        <a:pt x="95" y="21"/>
                      </a:cubicBezTo>
                      <a:cubicBezTo>
                        <a:pt x="95" y="21"/>
                        <a:pt x="93" y="20"/>
                        <a:pt x="93" y="21"/>
                      </a:cubicBezTo>
                      <a:cubicBezTo>
                        <a:pt x="93" y="22"/>
                        <a:pt x="94" y="22"/>
                        <a:pt x="94" y="23"/>
                      </a:cubicBezTo>
                      <a:cubicBezTo>
                        <a:pt x="94" y="24"/>
                        <a:pt x="94" y="24"/>
                        <a:pt x="94" y="24"/>
                      </a:cubicBezTo>
                      <a:cubicBezTo>
                        <a:pt x="94" y="24"/>
                        <a:pt x="95" y="24"/>
                        <a:pt x="95" y="25"/>
                      </a:cubicBezTo>
                      <a:cubicBezTo>
                        <a:pt x="95" y="26"/>
                        <a:pt x="95" y="27"/>
                        <a:pt x="95" y="28"/>
                      </a:cubicBezTo>
                      <a:cubicBezTo>
                        <a:pt x="95" y="28"/>
                        <a:pt x="96" y="28"/>
                        <a:pt x="96" y="29"/>
                      </a:cubicBezTo>
                      <a:cubicBezTo>
                        <a:pt x="96" y="30"/>
                        <a:pt x="94" y="30"/>
                        <a:pt x="94" y="31"/>
                      </a:cubicBezTo>
                      <a:cubicBezTo>
                        <a:pt x="94" y="32"/>
                        <a:pt x="97" y="32"/>
                        <a:pt x="96" y="33"/>
                      </a:cubicBezTo>
                      <a:cubicBezTo>
                        <a:pt x="96" y="35"/>
                        <a:pt x="97" y="35"/>
                        <a:pt x="97" y="37"/>
                      </a:cubicBezTo>
                      <a:cubicBezTo>
                        <a:pt x="97" y="37"/>
                        <a:pt x="97" y="37"/>
                        <a:pt x="96" y="37"/>
                      </a:cubicBezTo>
                      <a:cubicBezTo>
                        <a:pt x="96" y="37"/>
                        <a:pt x="95" y="38"/>
                        <a:pt x="95" y="38"/>
                      </a:cubicBezTo>
                      <a:cubicBezTo>
                        <a:pt x="94" y="37"/>
                        <a:pt x="95" y="36"/>
                        <a:pt x="94" y="36"/>
                      </a:cubicBezTo>
                      <a:cubicBezTo>
                        <a:pt x="93" y="35"/>
                        <a:pt x="93" y="37"/>
                        <a:pt x="91" y="36"/>
                      </a:cubicBezTo>
                      <a:cubicBezTo>
                        <a:pt x="90" y="36"/>
                        <a:pt x="90" y="35"/>
                        <a:pt x="89" y="35"/>
                      </a:cubicBezTo>
                      <a:cubicBezTo>
                        <a:pt x="89" y="35"/>
                        <a:pt x="89" y="35"/>
                        <a:pt x="88" y="35"/>
                      </a:cubicBezTo>
                      <a:cubicBezTo>
                        <a:pt x="88" y="35"/>
                        <a:pt x="88" y="36"/>
                        <a:pt x="88" y="36"/>
                      </a:cubicBezTo>
                      <a:cubicBezTo>
                        <a:pt x="88" y="36"/>
                        <a:pt x="88" y="35"/>
                        <a:pt x="87" y="35"/>
                      </a:cubicBezTo>
                      <a:cubicBezTo>
                        <a:pt x="87" y="35"/>
                        <a:pt x="87" y="35"/>
                        <a:pt x="87" y="35"/>
                      </a:cubicBezTo>
                      <a:cubicBezTo>
                        <a:pt x="87" y="35"/>
                        <a:pt x="87" y="35"/>
                        <a:pt x="87" y="35"/>
                      </a:cubicBezTo>
                      <a:cubicBezTo>
                        <a:pt x="86" y="36"/>
                        <a:pt x="86" y="37"/>
                        <a:pt x="85" y="37"/>
                      </a:cubicBezTo>
                      <a:cubicBezTo>
                        <a:pt x="85" y="37"/>
                        <a:pt x="85" y="36"/>
                        <a:pt x="85" y="36"/>
                      </a:cubicBezTo>
                      <a:cubicBezTo>
                        <a:pt x="85" y="36"/>
                        <a:pt x="84" y="35"/>
                        <a:pt x="84" y="36"/>
                      </a:cubicBezTo>
                      <a:cubicBezTo>
                        <a:pt x="83" y="37"/>
                        <a:pt x="82" y="37"/>
                        <a:pt x="81" y="37"/>
                      </a:cubicBezTo>
                      <a:cubicBezTo>
                        <a:pt x="79" y="37"/>
                        <a:pt x="78" y="37"/>
                        <a:pt x="77" y="37"/>
                      </a:cubicBezTo>
                      <a:cubicBezTo>
                        <a:pt x="74" y="38"/>
                        <a:pt x="72" y="40"/>
                        <a:pt x="68" y="40"/>
                      </a:cubicBezTo>
                      <a:cubicBezTo>
                        <a:pt x="66" y="40"/>
                        <a:pt x="66" y="39"/>
                        <a:pt x="64" y="38"/>
                      </a:cubicBezTo>
                      <a:cubicBezTo>
                        <a:pt x="62" y="38"/>
                        <a:pt x="61" y="40"/>
                        <a:pt x="59" y="40"/>
                      </a:cubicBezTo>
                      <a:cubicBezTo>
                        <a:pt x="59" y="40"/>
                        <a:pt x="58" y="40"/>
                        <a:pt x="58" y="40"/>
                      </a:cubicBezTo>
                      <a:cubicBezTo>
                        <a:pt x="57" y="40"/>
                        <a:pt x="55" y="39"/>
                        <a:pt x="55" y="39"/>
                      </a:cubicBezTo>
                      <a:cubicBezTo>
                        <a:pt x="55" y="39"/>
                        <a:pt x="54" y="41"/>
                        <a:pt x="55" y="42"/>
                      </a:cubicBezTo>
                      <a:cubicBezTo>
                        <a:pt x="55" y="42"/>
                        <a:pt x="55" y="43"/>
                        <a:pt x="55" y="43"/>
                      </a:cubicBezTo>
                      <a:cubicBezTo>
                        <a:pt x="55" y="43"/>
                        <a:pt x="54" y="43"/>
                        <a:pt x="54" y="43"/>
                      </a:cubicBezTo>
                      <a:cubicBezTo>
                        <a:pt x="53" y="43"/>
                        <a:pt x="53" y="46"/>
                        <a:pt x="52" y="46"/>
                      </a:cubicBezTo>
                      <a:cubicBezTo>
                        <a:pt x="52" y="46"/>
                        <a:pt x="52" y="45"/>
                        <a:pt x="51" y="45"/>
                      </a:cubicBezTo>
                      <a:cubicBezTo>
                        <a:pt x="52" y="44"/>
                        <a:pt x="51" y="44"/>
                        <a:pt x="51" y="43"/>
                      </a:cubicBezTo>
                      <a:cubicBezTo>
                        <a:pt x="50" y="42"/>
                        <a:pt x="53" y="41"/>
                        <a:pt x="53" y="39"/>
                      </a:cubicBezTo>
                      <a:cubicBezTo>
                        <a:pt x="52" y="38"/>
                        <a:pt x="52" y="38"/>
                        <a:pt x="49" y="40"/>
                      </a:cubicBezTo>
                      <a:cubicBezTo>
                        <a:pt x="47" y="43"/>
                        <a:pt x="47" y="36"/>
                        <a:pt x="42" y="41"/>
                      </a:cubicBezTo>
                      <a:cubicBezTo>
                        <a:pt x="39" y="45"/>
                        <a:pt x="39" y="43"/>
                        <a:pt x="36" y="45"/>
                      </a:cubicBezTo>
                      <a:cubicBezTo>
                        <a:pt x="33" y="46"/>
                        <a:pt x="33" y="41"/>
                        <a:pt x="27" y="39"/>
                      </a:cubicBezTo>
                      <a:cubicBezTo>
                        <a:pt x="21" y="37"/>
                        <a:pt x="24" y="42"/>
                        <a:pt x="23" y="43"/>
                      </a:cubicBezTo>
                      <a:cubicBezTo>
                        <a:pt x="22" y="44"/>
                        <a:pt x="22" y="42"/>
                        <a:pt x="20" y="44"/>
                      </a:cubicBezTo>
                      <a:cubicBezTo>
                        <a:pt x="19" y="45"/>
                        <a:pt x="16" y="43"/>
                        <a:pt x="16" y="41"/>
                      </a:cubicBezTo>
                      <a:cubicBezTo>
                        <a:pt x="15" y="38"/>
                        <a:pt x="15" y="41"/>
                        <a:pt x="13" y="40"/>
                      </a:cubicBezTo>
                      <a:cubicBezTo>
                        <a:pt x="12" y="38"/>
                        <a:pt x="10" y="42"/>
                        <a:pt x="10" y="40"/>
                      </a:cubicBezTo>
                      <a:cubicBezTo>
                        <a:pt x="10" y="39"/>
                        <a:pt x="7" y="41"/>
                        <a:pt x="7" y="40"/>
                      </a:cubicBezTo>
                      <a:cubicBezTo>
                        <a:pt x="6" y="39"/>
                        <a:pt x="9" y="40"/>
                        <a:pt x="10" y="38"/>
                      </a:cubicBezTo>
                      <a:cubicBezTo>
                        <a:pt x="11" y="37"/>
                        <a:pt x="7" y="39"/>
                        <a:pt x="6" y="38"/>
                      </a:cubicBezTo>
                      <a:cubicBezTo>
                        <a:pt x="5" y="36"/>
                        <a:pt x="8" y="38"/>
                        <a:pt x="7" y="36"/>
                      </a:cubicBezTo>
                      <a:cubicBezTo>
                        <a:pt x="7" y="35"/>
                        <a:pt x="6" y="36"/>
                        <a:pt x="6" y="35"/>
                      </a:cubicBezTo>
                      <a:cubicBezTo>
                        <a:pt x="6" y="33"/>
                        <a:pt x="5" y="34"/>
                        <a:pt x="6" y="32"/>
                      </a:cubicBezTo>
                      <a:cubicBezTo>
                        <a:pt x="7" y="30"/>
                        <a:pt x="5" y="31"/>
                        <a:pt x="4" y="30"/>
                      </a:cubicBezTo>
                      <a:cubicBezTo>
                        <a:pt x="3" y="29"/>
                        <a:pt x="3" y="31"/>
                        <a:pt x="2" y="29"/>
                      </a:cubicBezTo>
                      <a:cubicBezTo>
                        <a:pt x="1" y="28"/>
                        <a:pt x="2" y="25"/>
                        <a:pt x="3" y="27"/>
                      </a:cubicBezTo>
                      <a:cubicBezTo>
                        <a:pt x="3" y="30"/>
                        <a:pt x="6" y="28"/>
                        <a:pt x="4" y="27"/>
                      </a:cubicBezTo>
                      <a:cubicBezTo>
                        <a:pt x="2" y="26"/>
                        <a:pt x="6" y="25"/>
                        <a:pt x="4" y="24"/>
                      </a:cubicBezTo>
                      <a:cubicBezTo>
                        <a:pt x="3" y="24"/>
                        <a:pt x="5" y="23"/>
                        <a:pt x="3" y="22"/>
                      </a:cubicBezTo>
                      <a:cubicBezTo>
                        <a:pt x="2" y="21"/>
                        <a:pt x="6" y="19"/>
                        <a:pt x="3" y="20"/>
                      </a:cubicBezTo>
                      <a:cubicBezTo>
                        <a:pt x="0" y="21"/>
                        <a:pt x="0" y="21"/>
                        <a:pt x="0" y="18"/>
                      </a:cubicBezTo>
                      <a:cubicBezTo>
                        <a:pt x="1" y="16"/>
                        <a:pt x="1" y="17"/>
                        <a:pt x="2" y="16"/>
                      </a:cubicBezTo>
                      <a:cubicBezTo>
                        <a:pt x="4" y="13"/>
                        <a:pt x="6" y="13"/>
                        <a:pt x="7" y="14"/>
                      </a:cubicBezTo>
                      <a:cubicBezTo>
                        <a:pt x="7" y="15"/>
                        <a:pt x="9" y="15"/>
                        <a:pt x="8" y="14"/>
                      </a:cubicBezTo>
                      <a:cubicBezTo>
                        <a:pt x="7" y="13"/>
                        <a:pt x="11" y="12"/>
                        <a:pt x="10" y="13"/>
                      </a:cubicBezTo>
                      <a:cubicBezTo>
                        <a:pt x="10" y="14"/>
                        <a:pt x="15" y="14"/>
                        <a:pt x="15" y="14"/>
                      </a:cubicBezTo>
                      <a:cubicBezTo>
                        <a:pt x="16" y="13"/>
                        <a:pt x="11" y="13"/>
                        <a:pt x="17" y="12"/>
                      </a:cubicBezTo>
                      <a:cubicBezTo>
                        <a:pt x="22" y="11"/>
                        <a:pt x="18" y="12"/>
                        <a:pt x="17" y="11"/>
                      </a:cubicBezTo>
                      <a:cubicBezTo>
                        <a:pt x="16" y="10"/>
                        <a:pt x="15" y="10"/>
                        <a:pt x="16" y="9"/>
                      </a:cubicBezTo>
                      <a:cubicBezTo>
                        <a:pt x="16" y="8"/>
                        <a:pt x="16" y="8"/>
                        <a:pt x="19" y="8"/>
                      </a:cubicBezTo>
                      <a:cubicBezTo>
                        <a:pt x="21" y="9"/>
                        <a:pt x="21" y="7"/>
                        <a:pt x="24" y="8"/>
                      </a:cubicBezTo>
                      <a:cubicBezTo>
                        <a:pt x="26" y="9"/>
                        <a:pt x="27" y="9"/>
                        <a:pt x="28" y="8"/>
                      </a:cubicBezTo>
                      <a:cubicBezTo>
                        <a:pt x="28" y="7"/>
                        <a:pt x="30" y="5"/>
                        <a:pt x="36" y="3"/>
                      </a:cubicBezTo>
                      <a:cubicBezTo>
                        <a:pt x="41" y="1"/>
                        <a:pt x="43" y="4"/>
                        <a:pt x="46" y="2"/>
                      </a:cubicBezTo>
                      <a:cubicBezTo>
                        <a:pt x="49" y="0"/>
                        <a:pt x="46" y="6"/>
                        <a:pt x="50" y="4"/>
                      </a:cubicBezTo>
                      <a:cubicBezTo>
                        <a:pt x="54" y="3"/>
                        <a:pt x="52" y="8"/>
                        <a:pt x="55" y="7"/>
                      </a:cubicBezTo>
                      <a:cubicBezTo>
                        <a:pt x="57" y="6"/>
                        <a:pt x="55" y="7"/>
                        <a:pt x="58" y="9"/>
                      </a:cubicBezTo>
                      <a:cubicBezTo>
                        <a:pt x="61" y="10"/>
                        <a:pt x="59" y="7"/>
                        <a:pt x="62" y="9"/>
                      </a:cubicBezTo>
                      <a:cubicBezTo>
                        <a:pt x="64" y="12"/>
                        <a:pt x="68" y="7"/>
                        <a:pt x="71" y="9"/>
                      </a:cubicBezTo>
                      <a:cubicBezTo>
                        <a:pt x="74" y="12"/>
                        <a:pt x="80" y="7"/>
                        <a:pt x="80" y="6"/>
                      </a:cubicBezTo>
                      <a:cubicBezTo>
                        <a:pt x="82" y="7"/>
                        <a:pt x="81" y="6"/>
                        <a:pt x="83" y="6"/>
                      </a:cubicBezTo>
                      <a:cubicBezTo>
                        <a:pt x="83" y="6"/>
                        <a:pt x="85" y="7"/>
                        <a:pt x="85" y="6"/>
                      </a:cubicBezTo>
                      <a:cubicBezTo>
                        <a:pt x="85" y="6"/>
                        <a:pt x="86" y="5"/>
                        <a:pt x="86" y="5"/>
                      </a:cubicBezTo>
                      <a:cubicBezTo>
                        <a:pt x="86" y="5"/>
                        <a:pt x="87" y="5"/>
                        <a:pt x="89" y="7"/>
                      </a:cubicBezTo>
                      <a:cubicBezTo>
                        <a:pt x="89" y="7"/>
                        <a:pt x="89" y="7"/>
                        <a:pt x="89" y="7"/>
                      </a:cubicBezTo>
                      <a:cubicBezTo>
                        <a:pt x="89" y="8"/>
                        <a:pt x="89" y="8"/>
                        <a:pt x="89" y="8"/>
                      </a:cubicBezTo>
                      <a:cubicBezTo>
                        <a:pt x="90" y="9"/>
                        <a:pt x="90" y="8"/>
                        <a:pt x="91" y="8"/>
                      </a:cubicBezTo>
                      <a:cubicBezTo>
                        <a:pt x="91" y="8"/>
                        <a:pt x="91" y="9"/>
                        <a:pt x="91" y="9"/>
                      </a:cubicBezTo>
                      <a:close/>
                      <a:moveTo>
                        <a:pt x="1" y="4"/>
                      </a:moveTo>
                      <a:cubicBezTo>
                        <a:pt x="3" y="6"/>
                        <a:pt x="3" y="7"/>
                        <a:pt x="2" y="8"/>
                      </a:cubicBezTo>
                      <a:cubicBezTo>
                        <a:pt x="1" y="8"/>
                        <a:pt x="2" y="10"/>
                        <a:pt x="0" y="11"/>
                      </a:cubicBezTo>
                      <a:cubicBezTo>
                        <a:pt x="0" y="14"/>
                        <a:pt x="6" y="11"/>
                        <a:pt x="3" y="12"/>
                      </a:cubicBezTo>
                      <a:cubicBezTo>
                        <a:pt x="1" y="14"/>
                        <a:pt x="1" y="13"/>
                        <a:pt x="1" y="15"/>
                      </a:cubicBezTo>
                      <a:cubicBezTo>
                        <a:pt x="0" y="17"/>
                        <a:pt x="1" y="15"/>
                        <a:pt x="3" y="14"/>
                      </a:cubicBezTo>
                      <a:cubicBezTo>
                        <a:pt x="5" y="12"/>
                        <a:pt x="6" y="13"/>
                        <a:pt x="7" y="11"/>
                      </a:cubicBezTo>
                      <a:cubicBezTo>
                        <a:pt x="9" y="7"/>
                        <a:pt x="9" y="11"/>
                        <a:pt x="10" y="10"/>
                      </a:cubicBezTo>
                      <a:cubicBezTo>
                        <a:pt x="12" y="8"/>
                        <a:pt x="14" y="11"/>
                        <a:pt x="15" y="9"/>
                      </a:cubicBezTo>
                      <a:cubicBezTo>
                        <a:pt x="16" y="7"/>
                        <a:pt x="15" y="8"/>
                        <a:pt x="13" y="7"/>
                      </a:cubicBezTo>
                      <a:cubicBezTo>
                        <a:pt x="10" y="5"/>
                        <a:pt x="10" y="4"/>
                        <a:pt x="10" y="2"/>
                      </a:cubicBezTo>
                      <a:cubicBezTo>
                        <a:pt x="9" y="2"/>
                        <a:pt x="9" y="3"/>
                        <a:pt x="8" y="3"/>
                      </a:cubicBezTo>
                      <a:cubicBezTo>
                        <a:pt x="7" y="3"/>
                        <a:pt x="6" y="1"/>
                        <a:pt x="5" y="2"/>
                      </a:cubicBezTo>
                      <a:cubicBezTo>
                        <a:pt x="4" y="3"/>
                        <a:pt x="3" y="1"/>
                        <a:pt x="3" y="3"/>
                      </a:cubicBezTo>
                      <a:cubicBezTo>
                        <a:pt x="2" y="4"/>
                        <a:pt x="1" y="3"/>
                        <a:pt x="1" y="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39" name="Freeform 20218">
                  <a:extLst>
                    <a:ext uri="{FF2B5EF4-FFF2-40B4-BE49-F238E27FC236}">
                      <a16:creationId xmlns:a16="http://schemas.microsoft.com/office/drawing/2014/main" id="{4282B34A-A331-B7BC-310C-B1E6711FFA31}"/>
                    </a:ext>
                  </a:extLst>
                </p:cNvPr>
                <p:cNvSpPr>
                  <a:spLocks/>
                </p:cNvSpPr>
                <p:nvPr/>
              </p:nvSpPr>
              <p:spPr bwMode="auto">
                <a:xfrm>
                  <a:off x="6137568" y="2348336"/>
                  <a:ext cx="284182" cy="209269"/>
                </a:xfrm>
                <a:custGeom>
                  <a:avLst/>
                  <a:gdLst/>
                  <a:ahLst/>
                  <a:cxnLst>
                    <a:cxn ang="0">
                      <a:pos x="46" y="32"/>
                    </a:cxn>
                    <a:cxn ang="0">
                      <a:pos x="41" y="37"/>
                    </a:cxn>
                    <a:cxn ang="0">
                      <a:pos x="39" y="38"/>
                    </a:cxn>
                    <a:cxn ang="0">
                      <a:pos x="35" y="38"/>
                    </a:cxn>
                    <a:cxn ang="0">
                      <a:pos x="31" y="37"/>
                    </a:cxn>
                    <a:cxn ang="0">
                      <a:pos x="26" y="36"/>
                    </a:cxn>
                    <a:cxn ang="0">
                      <a:pos x="21" y="35"/>
                    </a:cxn>
                    <a:cxn ang="0">
                      <a:pos x="11" y="34"/>
                    </a:cxn>
                    <a:cxn ang="0">
                      <a:pos x="6" y="36"/>
                    </a:cxn>
                    <a:cxn ang="0">
                      <a:pos x="4" y="37"/>
                    </a:cxn>
                    <a:cxn ang="0">
                      <a:pos x="2" y="32"/>
                    </a:cxn>
                    <a:cxn ang="0">
                      <a:pos x="5" y="29"/>
                    </a:cxn>
                    <a:cxn ang="0">
                      <a:pos x="4" y="18"/>
                    </a:cxn>
                    <a:cxn ang="0">
                      <a:pos x="11" y="17"/>
                    </a:cxn>
                    <a:cxn ang="0">
                      <a:pos x="15" y="16"/>
                    </a:cxn>
                    <a:cxn ang="0">
                      <a:pos x="15" y="12"/>
                    </a:cxn>
                    <a:cxn ang="0">
                      <a:pos x="20" y="8"/>
                    </a:cxn>
                    <a:cxn ang="0">
                      <a:pos x="20" y="4"/>
                    </a:cxn>
                    <a:cxn ang="0">
                      <a:pos x="25" y="3"/>
                    </a:cxn>
                    <a:cxn ang="0">
                      <a:pos x="28" y="1"/>
                    </a:cxn>
                    <a:cxn ang="0">
                      <a:pos x="32" y="2"/>
                    </a:cxn>
                    <a:cxn ang="0">
                      <a:pos x="36" y="4"/>
                    </a:cxn>
                    <a:cxn ang="0">
                      <a:pos x="40" y="4"/>
                    </a:cxn>
                    <a:cxn ang="0">
                      <a:pos x="42" y="6"/>
                    </a:cxn>
                    <a:cxn ang="0">
                      <a:pos x="42" y="10"/>
                    </a:cxn>
                    <a:cxn ang="0">
                      <a:pos x="43" y="14"/>
                    </a:cxn>
                    <a:cxn ang="0">
                      <a:pos x="47" y="18"/>
                    </a:cxn>
                    <a:cxn ang="0">
                      <a:pos x="50" y="21"/>
                    </a:cxn>
                    <a:cxn ang="0">
                      <a:pos x="51" y="23"/>
                    </a:cxn>
                    <a:cxn ang="0">
                      <a:pos x="46" y="24"/>
                    </a:cxn>
                    <a:cxn ang="0">
                      <a:pos x="45" y="26"/>
                    </a:cxn>
                    <a:cxn ang="0">
                      <a:pos x="46" y="32"/>
                    </a:cxn>
                  </a:cxnLst>
                  <a:rect l="0" t="0" r="r" b="b"/>
                  <a:pathLst>
                    <a:path w="53" h="40">
                      <a:moveTo>
                        <a:pt x="46" y="32"/>
                      </a:moveTo>
                      <a:cubicBezTo>
                        <a:pt x="42" y="32"/>
                        <a:pt x="41" y="34"/>
                        <a:pt x="41" y="37"/>
                      </a:cubicBezTo>
                      <a:cubicBezTo>
                        <a:pt x="41" y="40"/>
                        <a:pt x="40" y="40"/>
                        <a:pt x="39" y="38"/>
                      </a:cubicBezTo>
                      <a:cubicBezTo>
                        <a:pt x="38" y="38"/>
                        <a:pt x="36" y="38"/>
                        <a:pt x="35" y="38"/>
                      </a:cubicBezTo>
                      <a:cubicBezTo>
                        <a:pt x="33" y="39"/>
                        <a:pt x="34" y="35"/>
                        <a:pt x="31" y="37"/>
                      </a:cubicBezTo>
                      <a:cubicBezTo>
                        <a:pt x="29" y="39"/>
                        <a:pt x="32" y="36"/>
                        <a:pt x="26" y="36"/>
                      </a:cubicBezTo>
                      <a:cubicBezTo>
                        <a:pt x="22" y="36"/>
                        <a:pt x="24" y="35"/>
                        <a:pt x="21" y="35"/>
                      </a:cubicBezTo>
                      <a:cubicBezTo>
                        <a:pt x="19" y="36"/>
                        <a:pt x="18" y="33"/>
                        <a:pt x="11" y="34"/>
                      </a:cubicBezTo>
                      <a:cubicBezTo>
                        <a:pt x="5" y="35"/>
                        <a:pt x="8" y="37"/>
                        <a:pt x="6" y="36"/>
                      </a:cubicBezTo>
                      <a:cubicBezTo>
                        <a:pt x="5" y="36"/>
                        <a:pt x="4" y="37"/>
                        <a:pt x="4" y="37"/>
                      </a:cubicBezTo>
                      <a:cubicBezTo>
                        <a:pt x="3" y="35"/>
                        <a:pt x="6" y="33"/>
                        <a:pt x="2" y="32"/>
                      </a:cubicBezTo>
                      <a:cubicBezTo>
                        <a:pt x="0" y="31"/>
                        <a:pt x="3" y="29"/>
                        <a:pt x="5" y="29"/>
                      </a:cubicBezTo>
                      <a:cubicBezTo>
                        <a:pt x="7" y="28"/>
                        <a:pt x="5" y="24"/>
                        <a:pt x="4" y="18"/>
                      </a:cubicBezTo>
                      <a:cubicBezTo>
                        <a:pt x="7" y="17"/>
                        <a:pt x="8" y="20"/>
                        <a:pt x="11" y="17"/>
                      </a:cubicBezTo>
                      <a:cubicBezTo>
                        <a:pt x="15" y="13"/>
                        <a:pt x="14" y="18"/>
                        <a:pt x="15" y="16"/>
                      </a:cubicBezTo>
                      <a:cubicBezTo>
                        <a:pt x="17" y="15"/>
                        <a:pt x="13" y="15"/>
                        <a:pt x="15" y="12"/>
                      </a:cubicBezTo>
                      <a:cubicBezTo>
                        <a:pt x="18" y="8"/>
                        <a:pt x="19" y="10"/>
                        <a:pt x="20" y="8"/>
                      </a:cubicBezTo>
                      <a:cubicBezTo>
                        <a:pt x="21" y="6"/>
                        <a:pt x="18" y="9"/>
                        <a:pt x="20" y="4"/>
                      </a:cubicBezTo>
                      <a:cubicBezTo>
                        <a:pt x="23" y="2"/>
                        <a:pt x="24" y="4"/>
                        <a:pt x="25" y="3"/>
                      </a:cubicBezTo>
                      <a:cubicBezTo>
                        <a:pt x="26" y="1"/>
                        <a:pt x="26" y="1"/>
                        <a:pt x="28" y="1"/>
                      </a:cubicBezTo>
                      <a:cubicBezTo>
                        <a:pt x="31" y="0"/>
                        <a:pt x="29" y="2"/>
                        <a:pt x="32" y="2"/>
                      </a:cubicBezTo>
                      <a:cubicBezTo>
                        <a:pt x="36" y="1"/>
                        <a:pt x="33" y="5"/>
                        <a:pt x="36" y="4"/>
                      </a:cubicBezTo>
                      <a:cubicBezTo>
                        <a:pt x="38" y="2"/>
                        <a:pt x="40" y="3"/>
                        <a:pt x="40" y="4"/>
                      </a:cubicBezTo>
                      <a:cubicBezTo>
                        <a:pt x="41" y="5"/>
                        <a:pt x="43" y="4"/>
                        <a:pt x="42" y="6"/>
                      </a:cubicBezTo>
                      <a:cubicBezTo>
                        <a:pt x="41" y="9"/>
                        <a:pt x="44" y="9"/>
                        <a:pt x="42" y="10"/>
                      </a:cubicBezTo>
                      <a:cubicBezTo>
                        <a:pt x="40" y="12"/>
                        <a:pt x="43" y="11"/>
                        <a:pt x="43" y="14"/>
                      </a:cubicBezTo>
                      <a:cubicBezTo>
                        <a:pt x="44" y="18"/>
                        <a:pt x="48" y="17"/>
                        <a:pt x="47" y="18"/>
                      </a:cubicBezTo>
                      <a:cubicBezTo>
                        <a:pt x="45" y="21"/>
                        <a:pt x="50" y="18"/>
                        <a:pt x="50" y="21"/>
                      </a:cubicBezTo>
                      <a:cubicBezTo>
                        <a:pt x="50" y="22"/>
                        <a:pt x="53" y="22"/>
                        <a:pt x="51" y="23"/>
                      </a:cubicBezTo>
                      <a:cubicBezTo>
                        <a:pt x="49" y="24"/>
                        <a:pt x="49" y="26"/>
                        <a:pt x="46" y="24"/>
                      </a:cubicBezTo>
                      <a:cubicBezTo>
                        <a:pt x="45" y="23"/>
                        <a:pt x="44" y="25"/>
                        <a:pt x="45" y="26"/>
                      </a:cubicBezTo>
                      <a:cubicBezTo>
                        <a:pt x="47" y="29"/>
                        <a:pt x="44" y="29"/>
                        <a:pt x="46" y="3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0" name="Freeform 20222">
                  <a:extLst>
                    <a:ext uri="{FF2B5EF4-FFF2-40B4-BE49-F238E27FC236}">
                      <a16:creationId xmlns:a16="http://schemas.microsoft.com/office/drawing/2014/main" id="{1D9A2CCE-742E-B0B8-3612-7C081DE5DE37}"/>
                    </a:ext>
                  </a:extLst>
                </p:cNvPr>
                <p:cNvSpPr>
                  <a:spLocks/>
                </p:cNvSpPr>
                <p:nvPr/>
              </p:nvSpPr>
              <p:spPr bwMode="auto">
                <a:xfrm>
                  <a:off x="5657867" y="2687571"/>
                  <a:ext cx="134134" cy="83708"/>
                </a:xfrm>
                <a:custGeom>
                  <a:avLst/>
                  <a:gdLst/>
                  <a:ahLst/>
                  <a:cxnLst>
                    <a:cxn ang="0">
                      <a:pos x="20" y="3"/>
                    </a:cxn>
                    <a:cxn ang="0">
                      <a:pos x="20" y="6"/>
                    </a:cxn>
                    <a:cxn ang="0">
                      <a:pos x="23" y="8"/>
                    </a:cxn>
                    <a:cxn ang="0">
                      <a:pos x="25" y="7"/>
                    </a:cxn>
                    <a:cxn ang="0">
                      <a:pos x="25" y="10"/>
                    </a:cxn>
                    <a:cxn ang="0">
                      <a:pos x="23" y="10"/>
                    </a:cxn>
                    <a:cxn ang="0">
                      <a:pos x="23" y="12"/>
                    </a:cxn>
                    <a:cxn ang="0">
                      <a:pos x="21" y="12"/>
                    </a:cxn>
                    <a:cxn ang="0">
                      <a:pos x="19" y="10"/>
                    </a:cxn>
                    <a:cxn ang="0">
                      <a:pos x="18" y="13"/>
                    </a:cxn>
                    <a:cxn ang="0">
                      <a:pos x="17" y="15"/>
                    </a:cxn>
                    <a:cxn ang="0">
                      <a:pos x="15" y="13"/>
                    </a:cxn>
                    <a:cxn ang="0">
                      <a:pos x="14" y="11"/>
                    </a:cxn>
                    <a:cxn ang="0">
                      <a:pos x="13" y="12"/>
                    </a:cxn>
                    <a:cxn ang="0">
                      <a:pos x="12" y="14"/>
                    </a:cxn>
                    <a:cxn ang="0">
                      <a:pos x="9" y="15"/>
                    </a:cxn>
                    <a:cxn ang="0">
                      <a:pos x="6" y="15"/>
                    </a:cxn>
                    <a:cxn ang="0">
                      <a:pos x="5" y="13"/>
                    </a:cxn>
                    <a:cxn ang="0">
                      <a:pos x="4" y="11"/>
                    </a:cxn>
                    <a:cxn ang="0">
                      <a:pos x="2" y="13"/>
                    </a:cxn>
                    <a:cxn ang="0">
                      <a:pos x="2" y="12"/>
                    </a:cxn>
                    <a:cxn ang="0">
                      <a:pos x="3" y="9"/>
                    </a:cxn>
                    <a:cxn ang="0">
                      <a:pos x="4" y="7"/>
                    </a:cxn>
                    <a:cxn ang="0">
                      <a:pos x="6" y="5"/>
                    </a:cxn>
                    <a:cxn ang="0">
                      <a:pos x="7" y="3"/>
                    </a:cxn>
                    <a:cxn ang="0">
                      <a:pos x="9" y="2"/>
                    </a:cxn>
                    <a:cxn ang="0">
                      <a:pos x="13" y="2"/>
                    </a:cxn>
                    <a:cxn ang="0">
                      <a:pos x="15" y="1"/>
                    </a:cxn>
                    <a:cxn ang="0">
                      <a:pos x="17" y="2"/>
                    </a:cxn>
                    <a:cxn ang="0">
                      <a:pos x="20" y="3"/>
                    </a:cxn>
                  </a:cxnLst>
                  <a:rect l="0" t="0" r="r" b="b"/>
                  <a:pathLst>
                    <a:path w="25" h="16">
                      <a:moveTo>
                        <a:pt x="20" y="3"/>
                      </a:moveTo>
                      <a:cubicBezTo>
                        <a:pt x="21" y="4"/>
                        <a:pt x="18" y="7"/>
                        <a:pt x="20" y="6"/>
                      </a:cubicBezTo>
                      <a:cubicBezTo>
                        <a:pt x="23" y="6"/>
                        <a:pt x="21" y="8"/>
                        <a:pt x="23" y="8"/>
                      </a:cubicBezTo>
                      <a:cubicBezTo>
                        <a:pt x="24" y="8"/>
                        <a:pt x="24" y="5"/>
                        <a:pt x="25" y="7"/>
                      </a:cubicBezTo>
                      <a:cubicBezTo>
                        <a:pt x="24" y="9"/>
                        <a:pt x="25" y="10"/>
                        <a:pt x="25" y="10"/>
                      </a:cubicBezTo>
                      <a:cubicBezTo>
                        <a:pt x="24" y="11"/>
                        <a:pt x="23" y="9"/>
                        <a:pt x="23" y="10"/>
                      </a:cubicBezTo>
                      <a:cubicBezTo>
                        <a:pt x="22" y="10"/>
                        <a:pt x="24" y="12"/>
                        <a:pt x="23" y="12"/>
                      </a:cubicBezTo>
                      <a:cubicBezTo>
                        <a:pt x="22" y="13"/>
                        <a:pt x="22" y="11"/>
                        <a:pt x="21" y="12"/>
                      </a:cubicBezTo>
                      <a:cubicBezTo>
                        <a:pt x="20" y="12"/>
                        <a:pt x="20" y="10"/>
                        <a:pt x="19" y="10"/>
                      </a:cubicBezTo>
                      <a:cubicBezTo>
                        <a:pt x="18" y="10"/>
                        <a:pt x="19" y="12"/>
                        <a:pt x="18" y="13"/>
                      </a:cubicBezTo>
                      <a:cubicBezTo>
                        <a:pt x="16" y="14"/>
                        <a:pt x="18" y="15"/>
                        <a:pt x="17" y="15"/>
                      </a:cubicBezTo>
                      <a:cubicBezTo>
                        <a:pt x="16" y="16"/>
                        <a:pt x="16" y="14"/>
                        <a:pt x="15" y="13"/>
                      </a:cubicBezTo>
                      <a:cubicBezTo>
                        <a:pt x="14" y="12"/>
                        <a:pt x="14" y="11"/>
                        <a:pt x="14" y="11"/>
                      </a:cubicBezTo>
                      <a:cubicBezTo>
                        <a:pt x="14" y="10"/>
                        <a:pt x="13" y="11"/>
                        <a:pt x="13" y="12"/>
                      </a:cubicBezTo>
                      <a:cubicBezTo>
                        <a:pt x="12" y="12"/>
                        <a:pt x="14" y="12"/>
                        <a:pt x="12" y="14"/>
                      </a:cubicBezTo>
                      <a:cubicBezTo>
                        <a:pt x="10" y="15"/>
                        <a:pt x="10" y="14"/>
                        <a:pt x="9" y="15"/>
                      </a:cubicBezTo>
                      <a:cubicBezTo>
                        <a:pt x="7" y="15"/>
                        <a:pt x="7" y="15"/>
                        <a:pt x="6" y="15"/>
                      </a:cubicBezTo>
                      <a:cubicBezTo>
                        <a:pt x="6" y="13"/>
                        <a:pt x="5" y="13"/>
                        <a:pt x="5" y="13"/>
                      </a:cubicBezTo>
                      <a:cubicBezTo>
                        <a:pt x="5" y="12"/>
                        <a:pt x="6" y="10"/>
                        <a:pt x="4" y="11"/>
                      </a:cubicBezTo>
                      <a:cubicBezTo>
                        <a:pt x="2" y="11"/>
                        <a:pt x="4" y="12"/>
                        <a:pt x="2" y="13"/>
                      </a:cubicBezTo>
                      <a:cubicBezTo>
                        <a:pt x="1" y="13"/>
                        <a:pt x="0" y="13"/>
                        <a:pt x="2" y="12"/>
                      </a:cubicBezTo>
                      <a:cubicBezTo>
                        <a:pt x="3" y="11"/>
                        <a:pt x="1" y="10"/>
                        <a:pt x="3" y="9"/>
                      </a:cubicBezTo>
                      <a:cubicBezTo>
                        <a:pt x="5" y="8"/>
                        <a:pt x="3" y="7"/>
                        <a:pt x="4" y="7"/>
                      </a:cubicBezTo>
                      <a:cubicBezTo>
                        <a:pt x="6" y="6"/>
                        <a:pt x="5" y="5"/>
                        <a:pt x="6" y="5"/>
                      </a:cubicBezTo>
                      <a:cubicBezTo>
                        <a:pt x="7" y="4"/>
                        <a:pt x="6" y="4"/>
                        <a:pt x="7" y="3"/>
                      </a:cubicBezTo>
                      <a:cubicBezTo>
                        <a:pt x="7" y="2"/>
                        <a:pt x="8" y="4"/>
                        <a:pt x="9" y="2"/>
                      </a:cubicBezTo>
                      <a:cubicBezTo>
                        <a:pt x="11" y="3"/>
                        <a:pt x="11" y="2"/>
                        <a:pt x="13" y="2"/>
                      </a:cubicBezTo>
                      <a:cubicBezTo>
                        <a:pt x="15" y="2"/>
                        <a:pt x="13" y="1"/>
                        <a:pt x="15" y="1"/>
                      </a:cubicBezTo>
                      <a:cubicBezTo>
                        <a:pt x="16" y="0"/>
                        <a:pt x="16" y="2"/>
                        <a:pt x="17" y="2"/>
                      </a:cubicBezTo>
                      <a:cubicBezTo>
                        <a:pt x="18" y="1"/>
                        <a:pt x="19" y="2"/>
                        <a:pt x="20"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1" name="Freeform 20223">
                  <a:extLst>
                    <a:ext uri="{FF2B5EF4-FFF2-40B4-BE49-F238E27FC236}">
                      <a16:creationId xmlns:a16="http://schemas.microsoft.com/office/drawing/2014/main" id="{8DC8FE3E-573A-198C-19E5-A8C32D845FC2}"/>
                    </a:ext>
                  </a:extLst>
                </p:cNvPr>
                <p:cNvSpPr>
                  <a:spLocks/>
                </p:cNvSpPr>
                <p:nvPr/>
              </p:nvSpPr>
              <p:spPr bwMode="auto">
                <a:xfrm>
                  <a:off x="5755626" y="2634704"/>
                  <a:ext cx="225072" cy="114547"/>
                </a:xfrm>
                <a:custGeom>
                  <a:avLst/>
                  <a:gdLst/>
                  <a:ahLst/>
                  <a:cxnLst>
                    <a:cxn ang="0">
                      <a:pos x="2" y="13"/>
                    </a:cxn>
                    <a:cxn ang="0">
                      <a:pos x="6" y="14"/>
                    </a:cxn>
                    <a:cxn ang="0">
                      <a:pos x="7" y="12"/>
                    </a:cxn>
                    <a:cxn ang="0">
                      <a:pos x="9" y="13"/>
                    </a:cxn>
                    <a:cxn ang="0">
                      <a:pos x="13" y="12"/>
                    </a:cxn>
                    <a:cxn ang="0">
                      <a:pos x="16" y="11"/>
                    </a:cxn>
                    <a:cxn ang="0">
                      <a:pos x="18" y="12"/>
                    </a:cxn>
                    <a:cxn ang="0">
                      <a:pos x="20" y="13"/>
                    </a:cxn>
                    <a:cxn ang="0">
                      <a:pos x="20" y="10"/>
                    </a:cxn>
                    <a:cxn ang="0">
                      <a:pos x="19" y="7"/>
                    </a:cxn>
                    <a:cxn ang="0">
                      <a:pos x="22" y="6"/>
                    </a:cxn>
                    <a:cxn ang="0">
                      <a:pos x="24" y="3"/>
                    </a:cxn>
                    <a:cxn ang="0">
                      <a:pos x="26" y="5"/>
                    </a:cxn>
                    <a:cxn ang="0">
                      <a:pos x="30" y="2"/>
                    </a:cxn>
                    <a:cxn ang="0">
                      <a:pos x="32" y="2"/>
                    </a:cxn>
                    <a:cxn ang="0">
                      <a:pos x="37" y="3"/>
                    </a:cxn>
                    <a:cxn ang="0">
                      <a:pos x="41" y="4"/>
                    </a:cxn>
                    <a:cxn ang="0">
                      <a:pos x="41" y="9"/>
                    </a:cxn>
                    <a:cxn ang="0">
                      <a:pos x="41" y="11"/>
                    </a:cxn>
                    <a:cxn ang="0">
                      <a:pos x="38" y="11"/>
                    </a:cxn>
                    <a:cxn ang="0">
                      <a:pos x="39" y="13"/>
                    </a:cxn>
                    <a:cxn ang="0">
                      <a:pos x="38" y="14"/>
                    </a:cxn>
                    <a:cxn ang="0">
                      <a:pos x="38" y="16"/>
                    </a:cxn>
                    <a:cxn ang="0">
                      <a:pos x="36" y="17"/>
                    </a:cxn>
                    <a:cxn ang="0">
                      <a:pos x="36" y="18"/>
                    </a:cxn>
                    <a:cxn ang="0">
                      <a:pos x="34" y="19"/>
                    </a:cxn>
                    <a:cxn ang="0">
                      <a:pos x="32" y="19"/>
                    </a:cxn>
                    <a:cxn ang="0">
                      <a:pos x="29" y="21"/>
                    </a:cxn>
                    <a:cxn ang="0">
                      <a:pos x="27" y="21"/>
                    </a:cxn>
                    <a:cxn ang="0">
                      <a:pos x="23" y="20"/>
                    </a:cxn>
                    <a:cxn ang="0">
                      <a:pos x="16" y="18"/>
                    </a:cxn>
                    <a:cxn ang="0">
                      <a:pos x="15" y="17"/>
                    </a:cxn>
                    <a:cxn ang="0">
                      <a:pos x="14" y="16"/>
                    </a:cxn>
                    <a:cxn ang="0">
                      <a:pos x="11" y="17"/>
                    </a:cxn>
                    <a:cxn ang="0">
                      <a:pos x="9" y="18"/>
                    </a:cxn>
                    <a:cxn ang="0">
                      <a:pos x="7" y="17"/>
                    </a:cxn>
                    <a:cxn ang="0">
                      <a:pos x="5" y="18"/>
                    </a:cxn>
                    <a:cxn ang="0">
                      <a:pos x="2" y="16"/>
                    </a:cxn>
                    <a:cxn ang="0">
                      <a:pos x="2" y="13"/>
                    </a:cxn>
                  </a:cxnLst>
                  <a:rect l="0" t="0" r="r" b="b"/>
                  <a:pathLst>
                    <a:path w="42" h="22">
                      <a:moveTo>
                        <a:pt x="2" y="13"/>
                      </a:moveTo>
                      <a:cubicBezTo>
                        <a:pt x="4" y="11"/>
                        <a:pt x="5" y="14"/>
                        <a:pt x="6" y="14"/>
                      </a:cubicBezTo>
                      <a:cubicBezTo>
                        <a:pt x="7" y="14"/>
                        <a:pt x="6" y="12"/>
                        <a:pt x="7" y="12"/>
                      </a:cubicBezTo>
                      <a:cubicBezTo>
                        <a:pt x="8" y="13"/>
                        <a:pt x="9" y="12"/>
                        <a:pt x="9" y="13"/>
                      </a:cubicBezTo>
                      <a:cubicBezTo>
                        <a:pt x="10" y="14"/>
                        <a:pt x="11" y="13"/>
                        <a:pt x="13" y="12"/>
                      </a:cubicBezTo>
                      <a:cubicBezTo>
                        <a:pt x="14" y="11"/>
                        <a:pt x="15" y="13"/>
                        <a:pt x="16" y="11"/>
                      </a:cubicBezTo>
                      <a:cubicBezTo>
                        <a:pt x="16" y="10"/>
                        <a:pt x="17" y="12"/>
                        <a:pt x="18" y="12"/>
                      </a:cubicBezTo>
                      <a:cubicBezTo>
                        <a:pt x="19" y="11"/>
                        <a:pt x="19" y="14"/>
                        <a:pt x="20" y="13"/>
                      </a:cubicBezTo>
                      <a:cubicBezTo>
                        <a:pt x="21" y="12"/>
                        <a:pt x="18" y="11"/>
                        <a:pt x="20" y="10"/>
                      </a:cubicBezTo>
                      <a:cubicBezTo>
                        <a:pt x="21" y="10"/>
                        <a:pt x="18" y="9"/>
                        <a:pt x="19" y="7"/>
                      </a:cubicBezTo>
                      <a:cubicBezTo>
                        <a:pt x="21" y="6"/>
                        <a:pt x="22" y="7"/>
                        <a:pt x="22" y="6"/>
                      </a:cubicBezTo>
                      <a:cubicBezTo>
                        <a:pt x="22" y="4"/>
                        <a:pt x="24" y="6"/>
                        <a:pt x="24" y="3"/>
                      </a:cubicBezTo>
                      <a:cubicBezTo>
                        <a:pt x="26" y="4"/>
                        <a:pt x="24" y="5"/>
                        <a:pt x="26" y="5"/>
                      </a:cubicBezTo>
                      <a:cubicBezTo>
                        <a:pt x="28" y="4"/>
                        <a:pt x="30" y="4"/>
                        <a:pt x="30" y="2"/>
                      </a:cubicBezTo>
                      <a:cubicBezTo>
                        <a:pt x="30" y="0"/>
                        <a:pt x="31" y="2"/>
                        <a:pt x="32" y="2"/>
                      </a:cubicBezTo>
                      <a:cubicBezTo>
                        <a:pt x="33" y="2"/>
                        <a:pt x="36" y="4"/>
                        <a:pt x="37" y="3"/>
                      </a:cubicBezTo>
                      <a:cubicBezTo>
                        <a:pt x="39" y="2"/>
                        <a:pt x="40" y="4"/>
                        <a:pt x="41" y="4"/>
                      </a:cubicBezTo>
                      <a:cubicBezTo>
                        <a:pt x="40" y="6"/>
                        <a:pt x="39" y="6"/>
                        <a:pt x="41" y="9"/>
                      </a:cubicBezTo>
                      <a:cubicBezTo>
                        <a:pt x="41" y="10"/>
                        <a:pt x="42" y="11"/>
                        <a:pt x="41" y="11"/>
                      </a:cubicBezTo>
                      <a:cubicBezTo>
                        <a:pt x="40" y="11"/>
                        <a:pt x="38" y="11"/>
                        <a:pt x="38" y="11"/>
                      </a:cubicBezTo>
                      <a:cubicBezTo>
                        <a:pt x="38" y="12"/>
                        <a:pt x="39" y="12"/>
                        <a:pt x="39" y="13"/>
                      </a:cubicBezTo>
                      <a:cubicBezTo>
                        <a:pt x="39" y="14"/>
                        <a:pt x="38" y="13"/>
                        <a:pt x="38" y="14"/>
                      </a:cubicBezTo>
                      <a:cubicBezTo>
                        <a:pt x="38" y="16"/>
                        <a:pt x="38" y="16"/>
                        <a:pt x="38" y="16"/>
                      </a:cubicBezTo>
                      <a:cubicBezTo>
                        <a:pt x="38" y="16"/>
                        <a:pt x="37" y="17"/>
                        <a:pt x="36" y="17"/>
                      </a:cubicBezTo>
                      <a:cubicBezTo>
                        <a:pt x="36" y="18"/>
                        <a:pt x="35" y="17"/>
                        <a:pt x="36" y="18"/>
                      </a:cubicBezTo>
                      <a:cubicBezTo>
                        <a:pt x="36" y="19"/>
                        <a:pt x="36" y="19"/>
                        <a:pt x="34" y="19"/>
                      </a:cubicBezTo>
                      <a:cubicBezTo>
                        <a:pt x="33" y="19"/>
                        <a:pt x="34" y="20"/>
                        <a:pt x="32" y="19"/>
                      </a:cubicBezTo>
                      <a:cubicBezTo>
                        <a:pt x="30" y="19"/>
                        <a:pt x="30" y="19"/>
                        <a:pt x="29" y="21"/>
                      </a:cubicBezTo>
                      <a:cubicBezTo>
                        <a:pt x="27" y="22"/>
                        <a:pt x="28" y="20"/>
                        <a:pt x="27" y="21"/>
                      </a:cubicBezTo>
                      <a:cubicBezTo>
                        <a:pt x="25" y="21"/>
                        <a:pt x="26" y="20"/>
                        <a:pt x="23" y="20"/>
                      </a:cubicBezTo>
                      <a:cubicBezTo>
                        <a:pt x="18" y="20"/>
                        <a:pt x="16" y="19"/>
                        <a:pt x="16" y="18"/>
                      </a:cubicBezTo>
                      <a:cubicBezTo>
                        <a:pt x="16" y="17"/>
                        <a:pt x="16" y="17"/>
                        <a:pt x="15" y="17"/>
                      </a:cubicBezTo>
                      <a:cubicBezTo>
                        <a:pt x="15" y="16"/>
                        <a:pt x="17" y="16"/>
                        <a:pt x="14" y="16"/>
                      </a:cubicBezTo>
                      <a:cubicBezTo>
                        <a:pt x="12" y="17"/>
                        <a:pt x="12" y="16"/>
                        <a:pt x="11" y="17"/>
                      </a:cubicBezTo>
                      <a:cubicBezTo>
                        <a:pt x="10" y="17"/>
                        <a:pt x="10" y="18"/>
                        <a:pt x="9" y="18"/>
                      </a:cubicBezTo>
                      <a:cubicBezTo>
                        <a:pt x="8" y="19"/>
                        <a:pt x="8" y="17"/>
                        <a:pt x="7" y="17"/>
                      </a:cubicBezTo>
                      <a:cubicBezTo>
                        <a:pt x="6" y="15"/>
                        <a:pt x="6" y="18"/>
                        <a:pt x="5" y="18"/>
                      </a:cubicBezTo>
                      <a:cubicBezTo>
                        <a:pt x="3" y="18"/>
                        <a:pt x="5" y="16"/>
                        <a:pt x="2" y="16"/>
                      </a:cubicBezTo>
                      <a:cubicBezTo>
                        <a:pt x="0" y="17"/>
                        <a:pt x="3" y="14"/>
                        <a:pt x="2" y="1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2" name="Freeform 20225">
                  <a:extLst>
                    <a:ext uri="{FF2B5EF4-FFF2-40B4-BE49-F238E27FC236}">
                      <a16:creationId xmlns:a16="http://schemas.microsoft.com/office/drawing/2014/main" id="{8FBAD5AE-0C81-BE1A-F544-318890850705}"/>
                    </a:ext>
                  </a:extLst>
                </p:cNvPr>
                <p:cNvSpPr>
                  <a:spLocks/>
                </p:cNvSpPr>
                <p:nvPr/>
              </p:nvSpPr>
              <p:spPr bwMode="auto">
                <a:xfrm>
                  <a:off x="6119379" y="2828555"/>
                  <a:ext cx="179603" cy="118954"/>
                </a:xfrm>
                <a:custGeom>
                  <a:avLst/>
                  <a:gdLst/>
                  <a:ahLst/>
                  <a:cxnLst>
                    <a:cxn ang="0">
                      <a:pos x="1" y="14"/>
                    </a:cxn>
                    <a:cxn ang="0">
                      <a:pos x="3" y="17"/>
                    </a:cxn>
                    <a:cxn ang="0">
                      <a:pos x="4" y="21"/>
                    </a:cxn>
                    <a:cxn ang="0">
                      <a:pos x="7" y="21"/>
                    </a:cxn>
                    <a:cxn ang="0">
                      <a:pos x="11" y="20"/>
                    </a:cxn>
                    <a:cxn ang="0">
                      <a:pos x="13" y="20"/>
                    </a:cxn>
                    <a:cxn ang="0">
                      <a:pos x="15" y="21"/>
                    </a:cxn>
                    <a:cxn ang="0">
                      <a:pos x="19" y="21"/>
                    </a:cxn>
                    <a:cxn ang="0">
                      <a:pos x="21" y="18"/>
                    </a:cxn>
                    <a:cxn ang="0">
                      <a:pos x="23" y="17"/>
                    </a:cxn>
                    <a:cxn ang="0">
                      <a:pos x="25" y="16"/>
                    </a:cxn>
                    <a:cxn ang="0">
                      <a:pos x="28" y="17"/>
                    </a:cxn>
                    <a:cxn ang="0">
                      <a:pos x="30" y="16"/>
                    </a:cxn>
                    <a:cxn ang="0">
                      <a:pos x="29" y="14"/>
                    </a:cxn>
                    <a:cxn ang="0">
                      <a:pos x="28" y="12"/>
                    </a:cxn>
                    <a:cxn ang="0">
                      <a:pos x="30" y="7"/>
                    </a:cxn>
                    <a:cxn ang="0">
                      <a:pos x="33" y="4"/>
                    </a:cxn>
                    <a:cxn ang="0">
                      <a:pos x="30" y="2"/>
                    </a:cxn>
                    <a:cxn ang="0">
                      <a:pos x="26" y="1"/>
                    </a:cxn>
                    <a:cxn ang="0">
                      <a:pos x="19" y="3"/>
                    </a:cxn>
                    <a:cxn ang="0">
                      <a:pos x="13" y="3"/>
                    </a:cxn>
                    <a:cxn ang="0">
                      <a:pos x="8" y="3"/>
                    </a:cxn>
                    <a:cxn ang="0">
                      <a:pos x="3" y="3"/>
                    </a:cxn>
                    <a:cxn ang="0">
                      <a:pos x="2" y="0"/>
                    </a:cxn>
                    <a:cxn ang="0">
                      <a:pos x="1" y="4"/>
                    </a:cxn>
                    <a:cxn ang="0">
                      <a:pos x="3" y="9"/>
                    </a:cxn>
                    <a:cxn ang="0">
                      <a:pos x="1" y="11"/>
                    </a:cxn>
                    <a:cxn ang="0">
                      <a:pos x="1" y="14"/>
                    </a:cxn>
                  </a:cxnLst>
                  <a:rect l="0" t="0" r="r" b="b"/>
                  <a:pathLst>
                    <a:path w="33" h="23">
                      <a:moveTo>
                        <a:pt x="1" y="14"/>
                      </a:moveTo>
                      <a:cubicBezTo>
                        <a:pt x="1" y="16"/>
                        <a:pt x="3" y="15"/>
                        <a:pt x="3" y="17"/>
                      </a:cubicBezTo>
                      <a:cubicBezTo>
                        <a:pt x="4" y="19"/>
                        <a:pt x="3" y="20"/>
                        <a:pt x="4" y="21"/>
                      </a:cubicBezTo>
                      <a:cubicBezTo>
                        <a:pt x="5" y="22"/>
                        <a:pt x="4" y="20"/>
                        <a:pt x="7" y="21"/>
                      </a:cubicBezTo>
                      <a:cubicBezTo>
                        <a:pt x="9" y="21"/>
                        <a:pt x="10" y="19"/>
                        <a:pt x="11" y="20"/>
                      </a:cubicBezTo>
                      <a:cubicBezTo>
                        <a:pt x="12" y="20"/>
                        <a:pt x="11" y="18"/>
                        <a:pt x="13" y="20"/>
                      </a:cubicBezTo>
                      <a:cubicBezTo>
                        <a:pt x="14" y="22"/>
                        <a:pt x="14" y="19"/>
                        <a:pt x="15" y="21"/>
                      </a:cubicBezTo>
                      <a:cubicBezTo>
                        <a:pt x="16" y="23"/>
                        <a:pt x="17" y="21"/>
                        <a:pt x="19" y="21"/>
                      </a:cubicBezTo>
                      <a:cubicBezTo>
                        <a:pt x="22" y="21"/>
                        <a:pt x="18" y="17"/>
                        <a:pt x="21" y="18"/>
                      </a:cubicBezTo>
                      <a:cubicBezTo>
                        <a:pt x="21" y="17"/>
                        <a:pt x="22" y="18"/>
                        <a:pt x="23" y="17"/>
                      </a:cubicBezTo>
                      <a:cubicBezTo>
                        <a:pt x="23" y="15"/>
                        <a:pt x="24" y="17"/>
                        <a:pt x="25" y="16"/>
                      </a:cubicBezTo>
                      <a:cubicBezTo>
                        <a:pt x="26" y="15"/>
                        <a:pt x="27" y="17"/>
                        <a:pt x="28" y="17"/>
                      </a:cubicBezTo>
                      <a:cubicBezTo>
                        <a:pt x="29" y="17"/>
                        <a:pt x="29" y="16"/>
                        <a:pt x="30" y="16"/>
                      </a:cubicBezTo>
                      <a:cubicBezTo>
                        <a:pt x="30" y="15"/>
                        <a:pt x="28" y="16"/>
                        <a:pt x="29" y="14"/>
                      </a:cubicBezTo>
                      <a:cubicBezTo>
                        <a:pt x="29" y="12"/>
                        <a:pt x="25" y="14"/>
                        <a:pt x="28" y="12"/>
                      </a:cubicBezTo>
                      <a:cubicBezTo>
                        <a:pt x="31" y="10"/>
                        <a:pt x="28" y="10"/>
                        <a:pt x="30" y="7"/>
                      </a:cubicBezTo>
                      <a:cubicBezTo>
                        <a:pt x="31" y="4"/>
                        <a:pt x="33" y="9"/>
                        <a:pt x="33" y="4"/>
                      </a:cubicBezTo>
                      <a:cubicBezTo>
                        <a:pt x="32" y="3"/>
                        <a:pt x="31" y="4"/>
                        <a:pt x="30" y="2"/>
                      </a:cubicBezTo>
                      <a:cubicBezTo>
                        <a:pt x="28" y="0"/>
                        <a:pt x="27" y="3"/>
                        <a:pt x="26" y="1"/>
                      </a:cubicBezTo>
                      <a:cubicBezTo>
                        <a:pt x="25" y="0"/>
                        <a:pt x="21" y="2"/>
                        <a:pt x="19" y="3"/>
                      </a:cubicBezTo>
                      <a:cubicBezTo>
                        <a:pt x="16" y="5"/>
                        <a:pt x="14" y="4"/>
                        <a:pt x="13" y="3"/>
                      </a:cubicBezTo>
                      <a:cubicBezTo>
                        <a:pt x="11" y="3"/>
                        <a:pt x="10" y="5"/>
                        <a:pt x="8" y="3"/>
                      </a:cubicBezTo>
                      <a:cubicBezTo>
                        <a:pt x="5" y="2"/>
                        <a:pt x="5" y="4"/>
                        <a:pt x="3" y="3"/>
                      </a:cubicBezTo>
                      <a:cubicBezTo>
                        <a:pt x="2" y="2"/>
                        <a:pt x="6" y="2"/>
                        <a:pt x="2" y="0"/>
                      </a:cubicBezTo>
                      <a:cubicBezTo>
                        <a:pt x="2" y="2"/>
                        <a:pt x="0" y="1"/>
                        <a:pt x="1" y="4"/>
                      </a:cubicBezTo>
                      <a:cubicBezTo>
                        <a:pt x="2" y="8"/>
                        <a:pt x="5" y="7"/>
                        <a:pt x="3" y="9"/>
                      </a:cubicBezTo>
                      <a:cubicBezTo>
                        <a:pt x="2" y="11"/>
                        <a:pt x="1" y="9"/>
                        <a:pt x="1" y="11"/>
                      </a:cubicBezTo>
                      <a:cubicBezTo>
                        <a:pt x="1" y="12"/>
                        <a:pt x="3" y="13"/>
                        <a:pt x="1" y="1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3" name="Freeform 20226">
                  <a:extLst>
                    <a:ext uri="{FF2B5EF4-FFF2-40B4-BE49-F238E27FC236}">
                      <a16:creationId xmlns:a16="http://schemas.microsoft.com/office/drawing/2014/main" id="{A18F35A9-657E-B06C-0BCC-B73CAFB28149}"/>
                    </a:ext>
                  </a:extLst>
                </p:cNvPr>
                <p:cNvSpPr>
                  <a:spLocks/>
                </p:cNvSpPr>
                <p:nvPr/>
              </p:nvSpPr>
              <p:spPr bwMode="auto">
                <a:xfrm>
                  <a:off x="6023896" y="2755862"/>
                  <a:ext cx="122767" cy="160809"/>
                </a:xfrm>
                <a:custGeom>
                  <a:avLst/>
                  <a:gdLst/>
                  <a:ahLst/>
                  <a:cxnLst>
                    <a:cxn ang="0">
                      <a:pos x="7" y="26"/>
                    </a:cxn>
                    <a:cxn ang="0">
                      <a:pos x="8" y="28"/>
                    </a:cxn>
                    <a:cxn ang="0">
                      <a:pos x="9" y="31"/>
                    </a:cxn>
                    <a:cxn ang="0">
                      <a:pos x="11" y="29"/>
                    </a:cxn>
                    <a:cxn ang="0">
                      <a:pos x="15" y="28"/>
                    </a:cxn>
                    <a:cxn ang="0">
                      <a:pos x="19" y="28"/>
                    </a:cxn>
                    <a:cxn ang="0">
                      <a:pos x="19" y="25"/>
                    </a:cxn>
                    <a:cxn ang="0">
                      <a:pos x="21" y="23"/>
                    </a:cxn>
                    <a:cxn ang="0">
                      <a:pos x="19" y="18"/>
                    </a:cxn>
                    <a:cxn ang="0">
                      <a:pos x="20" y="14"/>
                    </a:cxn>
                    <a:cxn ang="0">
                      <a:pos x="19" y="11"/>
                    </a:cxn>
                    <a:cxn ang="0">
                      <a:pos x="17" y="12"/>
                    </a:cxn>
                    <a:cxn ang="0">
                      <a:pos x="14" y="8"/>
                    </a:cxn>
                    <a:cxn ang="0">
                      <a:pos x="10" y="4"/>
                    </a:cxn>
                    <a:cxn ang="0">
                      <a:pos x="8" y="0"/>
                    </a:cxn>
                    <a:cxn ang="0">
                      <a:pos x="4" y="0"/>
                    </a:cxn>
                    <a:cxn ang="0">
                      <a:pos x="0" y="2"/>
                    </a:cxn>
                    <a:cxn ang="0">
                      <a:pos x="1" y="6"/>
                    </a:cxn>
                    <a:cxn ang="0">
                      <a:pos x="3" y="7"/>
                    </a:cxn>
                    <a:cxn ang="0">
                      <a:pos x="1" y="9"/>
                    </a:cxn>
                    <a:cxn ang="0">
                      <a:pos x="2" y="12"/>
                    </a:cxn>
                    <a:cxn ang="0">
                      <a:pos x="4" y="16"/>
                    </a:cxn>
                    <a:cxn ang="0">
                      <a:pos x="2" y="16"/>
                    </a:cxn>
                    <a:cxn ang="0">
                      <a:pos x="4" y="19"/>
                    </a:cxn>
                    <a:cxn ang="0">
                      <a:pos x="2" y="19"/>
                    </a:cxn>
                    <a:cxn ang="0">
                      <a:pos x="8" y="24"/>
                    </a:cxn>
                    <a:cxn ang="0">
                      <a:pos x="6" y="25"/>
                    </a:cxn>
                    <a:cxn ang="0">
                      <a:pos x="7" y="26"/>
                    </a:cxn>
                  </a:cxnLst>
                  <a:rect l="0" t="0" r="r" b="b"/>
                  <a:pathLst>
                    <a:path w="23" h="31">
                      <a:moveTo>
                        <a:pt x="7" y="26"/>
                      </a:moveTo>
                      <a:cubicBezTo>
                        <a:pt x="8" y="27"/>
                        <a:pt x="7" y="28"/>
                        <a:pt x="8" y="28"/>
                      </a:cubicBezTo>
                      <a:cubicBezTo>
                        <a:pt x="10" y="29"/>
                        <a:pt x="9" y="30"/>
                        <a:pt x="9" y="31"/>
                      </a:cubicBezTo>
                      <a:cubicBezTo>
                        <a:pt x="11" y="31"/>
                        <a:pt x="9" y="30"/>
                        <a:pt x="11" y="29"/>
                      </a:cubicBezTo>
                      <a:cubicBezTo>
                        <a:pt x="14" y="29"/>
                        <a:pt x="13" y="28"/>
                        <a:pt x="15" y="28"/>
                      </a:cubicBezTo>
                      <a:cubicBezTo>
                        <a:pt x="17" y="29"/>
                        <a:pt x="17" y="27"/>
                        <a:pt x="19" y="28"/>
                      </a:cubicBezTo>
                      <a:cubicBezTo>
                        <a:pt x="21" y="27"/>
                        <a:pt x="19" y="26"/>
                        <a:pt x="19" y="25"/>
                      </a:cubicBezTo>
                      <a:cubicBezTo>
                        <a:pt x="19" y="23"/>
                        <a:pt x="20" y="25"/>
                        <a:pt x="21" y="23"/>
                      </a:cubicBezTo>
                      <a:cubicBezTo>
                        <a:pt x="23" y="21"/>
                        <a:pt x="20" y="22"/>
                        <a:pt x="19" y="18"/>
                      </a:cubicBezTo>
                      <a:cubicBezTo>
                        <a:pt x="18" y="15"/>
                        <a:pt x="20" y="16"/>
                        <a:pt x="20" y="14"/>
                      </a:cubicBezTo>
                      <a:cubicBezTo>
                        <a:pt x="17" y="11"/>
                        <a:pt x="23" y="13"/>
                        <a:pt x="19" y="11"/>
                      </a:cubicBezTo>
                      <a:cubicBezTo>
                        <a:pt x="18" y="10"/>
                        <a:pt x="19" y="12"/>
                        <a:pt x="17" y="12"/>
                      </a:cubicBezTo>
                      <a:cubicBezTo>
                        <a:pt x="14" y="11"/>
                        <a:pt x="13" y="9"/>
                        <a:pt x="14" y="8"/>
                      </a:cubicBezTo>
                      <a:cubicBezTo>
                        <a:pt x="15" y="6"/>
                        <a:pt x="10" y="7"/>
                        <a:pt x="10" y="4"/>
                      </a:cubicBezTo>
                      <a:cubicBezTo>
                        <a:pt x="11" y="2"/>
                        <a:pt x="9" y="2"/>
                        <a:pt x="8" y="0"/>
                      </a:cubicBezTo>
                      <a:cubicBezTo>
                        <a:pt x="6" y="0"/>
                        <a:pt x="5" y="0"/>
                        <a:pt x="4" y="0"/>
                      </a:cubicBezTo>
                      <a:cubicBezTo>
                        <a:pt x="3" y="0"/>
                        <a:pt x="3" y="1"/>
                        <a:pt x="0" y="2"/>
                      </a:cubicBezTo>
                      <a:cubicBezTo>
                        <a:pt x="1" y="3"/>
                        <a:pt x="1" y="5"/>
                        <a:pt x="1" y="6"/>
                      </a:cubicBezTo>
                      <a:cubicBezTo>
                        <a:pt x="3" y="7"/>
                        <a:pt x="4" y="6"/>
                        <a:pt x="3" y="7"/>
                      </a:cubicBezTo>
                      <a:cubicBezTo>
                        <a:pt x="3" y="8"/>
                        <a:pt x="2" y="7"/>
                        <a:pt x="1" y="9"/>
                      </a:cubicBezTo>
                      <a:cubicBezTo>
                        <a:pt x="4" y="9"/>
                        <a:pt x="3" y="9"/>
                        <a:pt x="2" y="12"/>
                      </a:cubicBezTo>
                      <a:cubicBezTo>
                        <a:pt x="1" y="14"/>
                        <a:pt x="5" y="15"/>
                        <a:pt x="4" y="16"/>
                      </a:cubicBezTo>
                      <a:cubicBezTo>
                        <a:pt x="3" y="17"/>
                        <a:pt x="3" y="15"/>
                        <a:pt x="2" y="16"/>
                      </a:cubicBezTo>
                      <a:cubicBezTo>
                        <a:pt x="2" y="16"/>
                        <a:pt x="4" y="18"/>
                        <a:pt x="4" y="19"/>
                      </a:cubicBezTo>
                      <a:cubicBezTo>
                        <a:pt x="3" y="19"/>
                        <a:pt x="3" y="18"/>
                        <a:pt x="2" y="19"/>
                      </a:cubicBezTo>
                      <a:cubicBezTo>
                        <a:pt x="4" y="22"/>
                        <a:pt x="8" y="23"/>
                        <a:pt x="8" y="24"/>
                      </a:cubicBezTo>
                      <a:cubicBezTo>
                        <a:pt x="8" y="25"/>
                        <a:pt x="5" y="25"/>
                        <a:pt x="6" y="25"/>
                      </a:cubicBezTo>
                      <a:cubicBezTo>
                        <a:pt x="7" y="26"/>
                        <a:pt x="6" y="26"/>
                        <a:pt x="7" y="26"/>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4" name="Freeform 20227">
                  <a:extLst>
                    <a:ext uri="{FF2B5EF4-FFF2-40B4-BE49-F238E27FC236}">
                      <a16:creationId xmlns:a16="http://schemas.microsoft.com/office/drawing/2014/main" id="{627FB996-8D1E-1727-8676-102FFDE6AC4B}"/>
                    </a:ext>
                  </a:extLst>
                </p:cNvPr>
                <p:cNvSpPr>
                  <a:spLocks/>
                </p:cNvSpPr>
                <p:nvPr/>
              </p:nvSpPr>
              <p:spPr bwMode="auto">
                <a:xfrm>
                  <a:off x="6067094" y="2896844"/>
                  <a:ext cx="75023" cy="61678"/>
                </a:xfrm>
                <a:custGeom>
                  <a:avLst/>
                  <a:gdLst/>
                  <a:ahLst/>
                  <a:cxnLst>
                    <a:cxn ang="0">
                      <a:pos x="1" y="4"/>
                    </a:cxn>
                    <a:cxn ang="0">
                      <a:pos x="1" y="6"/>
                    </a:cxn>
                    <a:cxn ang="0">
                      <a:pos x="1" y="8"/>
                    </a:cxn>
                    <a:cxn ang="0">
                      <a:pos x="3" y="11"/>
                    </a:cxn>
                    <a:cxn ang="0">
                      <a:pos x="3" y="12"/>
                    </a:cxn>
                    <a:cxn ang="0">
                      <a:pos x="10" y="9"/>
                    </a:cxn>
                    <a:cxn ang="0">
                      <a:pos x="14" y="8"/>
                    </a:cxn>
                    <a:cxn ang="0">
                      <a:pos x="13" y="4"/>
                    </a:cxn>
                    <a:cxn ang="0">
                      <a:pos x="11" y="1"/>
                    </a:cxn>
                    <a:cxn ang="0">
                      <a:pos x="7" y="1"/>
                    </a:cxn>
                    <a:cxn ang="0">
                      <a:pos x="3" y="2"/>
                    </a:cxn>
                    <a:cxn ang="0">
                      <a:pos x="1" y="4"/>
                    </a:cxn>
                  </a:cxnLst>
                  <a:rect l="0" t="0" r="r" b="b"/>
                  <a:pathLst>
                    <a:path w="14" h="12">
                      <a:moveTo>
                        <a:pt x="1" y="4"/>
                      </a:moveTo>
                      <a:cubicBezTo>
                        <a:pt x="1" y="6"/>
                        <a:pt x="1" y="6"/>
                        <a:pt x="1" y="6"/>
                      </a:cubicBezTo>
                      <a:cubicBezTo>
                        <a:pt x="0" y="7"/>
                        <a:pt x="1" y="7"/>
                        <a:pt x="1" y="8"/>
                      </a:cubicBezTo>
                      <a:cubicBezTo>
                        <a:pt x="1" y="9"/>
                        <a:pt x="2" y="11"/>
                        <a:pt x="3" y="11"/>
                      </a:cubicBezTo>
                      <a:cubicBezTo>
                        <a:pt x="3" y="10"/>
                        <a:pt x="3" y="11"/>
                        <a:pt x="3" y="12"/>
                      </a:cubicBezTo>
                      <a:cubicBezTo>
                        <a:pt x="11" y="11"/>
                        <a:pt x="7" y="8"/>
                        <a:pt x="10" y="9"/>
                      </a:cubicBezTo>
                      <a:cubicBezTo>
                        <a:pt x="13" y="11"/>
                        <a:pt x="12" y="8"/>
                        <a:pt x="14" y="8"/>
                      </a:cubicBezTo>
                      <a:cubicBezTo>
                        <a:pt x="13" y="7"/>
                        <a:pt x="14" y="6"/>
                        <a:pt x="13" y="4"/>
                      </a:cubicBezTo>
                      <a:cubicBezTo>
                        <a:pt x="13" y="2"/>
                        <a:pt x="11" y="3"/>
                        <a:pt x="11" y="1"/>
                      </a:cubicBezTo>
                      <a:cubicBezTo>
                        <a:pt x="9" y="0"/>
                        <a:pt x="9" y="2"/>
                        <a:pt x="7" y="1"/>
                      </a:cubicBezTo>
                      <a:cubicBezTo>
                        <a:pt x="5" y="1"/>
                        <a:pt x="6" y="2"/>
                        <a:pt x="3" y="2"/>
                      </a:cubicBezTo>
                      <a:cubicBezTo>
                        <a:pt x="1" y="3"/>
                        <a:pt x="3" y="4"/>
                        <a:pt x="1" y="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5" name="Freeform 20228">
                  <a:extLst>
                    <a:ext uri="{FF2B5EF4-FFF2-40B4-BE49-F238E27FC236}">
                      <a16:creationId xmlns:a16="http://schemas.microsoft.com/office/drawing/2014/main" id="{1E7AFA3B-1EEA-E932-5132-6F3EE6E494EF}"/>
                    </a:ext>
                  </a:extLst>
                </p:cNvPr>
                <p:cNvSpPr>
                  <a:spLocks/>
                </p:cNvSpPr>
                <p:nvPr/>
              </p:nvSpPr>
              <p:spPr bwMode="auto">
                <a:xfrm>
                  <a:off x="6035265" y="2879221"/>
                  <a:ext cx="52290" cy="121157"/>
                </a:xfrm>
                <a:custGeom>
                  <a:avLst/>
                  <a:gdLst/>
                  <a:ahLst/>
                  <a:cxnLst>
                    <a:cxn ang="0">
                      <a:pos x="1" y="7"/>
                    </a:cxn>
                    <a:cxn ang="0">
                      <a:pos x="1" y="13"/>
                    </a:cxn>
                    <a:cxn ang="0">
                      <a:pos x="1" y="17"/>
                    </a:cxn>
                    <a:cxn ang="0">
                      <a:pos x="2" y="19"/>
                    </a:cxn>
                    <a:cxn ang="0">
                      <a:pos x="5" y="23"/>
                    </a:cxn>
                    <a:cxn ang="0">
                      <a:pos x="6" y="22"/>
                    </a:cxn>
                    <a:cxn ang="0">
                      <a:pos x="6" y="21"/>
                    </a:cxn>
                    <a:cxn ang="0">
                      <a:pos x="8" y="19"/>
                    </a:cxn>
                    <a:cxn ang="0">
                      <a:pos x="10" y="17"/>
                    </a:cxn>
                    <a:cxn ang="0">
                      <a:pos x="9" y="15"/>
                    </a:cxn>
                    <a:cxn ang="0">
                      <a:pos x="9" y="14"/>
                    </a:cxn>
                    <a:cxn ang="0">
                      <a:pos x="7" y="11"/>
                    </a:cxn>
                    <a:cxn ang="0">
                      <a:pos x="7" y="9"/>
                    </a:cxn>
                    <a:cxn ang="0">
                      <a:pos x="7" y="7"/>
                    </a:cxn>
                    <a:cxn ang="0">
                      <a:pos x="6" y="4"/>
                    </a:cxn>
                    <a:cxn ang="0">
                      <a:pos x="5" y="2"/>
                    </a:cxn>
                    <a:cxn ang="0">
                      <a:pos x="3" y="2"/>
                    </a:cxn>
                    <a:cxn ang="0">
                      <a:pos x="1" y="4"/>
                    </a:cxn>
                    <a:cxn ang="0">
                      <a:pos x="1" y="7"/>
                    </a:cxn>
                  </a:cxnLst>
                  <a:rect l="0" t="0" r="r" b="b"/>
                  <a:pathLst>
                    <a:path w="10" h="23">
                      <a:moveTo>
                        <a:pt x="1" y="7"/>
                      </a:moveTo>
                      <a:cubicBezTo>
                        <a:pt x="3" y="7"/>
                        <a:pt x="1" y="13"/>
                        <a:pt x="1" y="13"/>
                      </a:cubicBezTo>
                      <a:cubicBezTo>
                        <a:pt x="2" y="14"/>
                        <a:pt x="0" y="14"/>
                        <a:pt x="1" y="17"/>
                      </a:cubicBezTo>
                      <a:cubicBezTo>
                        <a:pt x="2" y="19"/>
                        <a:pt x="0" y="17"/>
                        <a:pt x="2" y="19"/>
                      </a:cubicBezTo>
                      <a:cubicBezTo>
                        <a:pt x="5" y="21"/>
                        <a:pt x="3" y="22"/>
                        <a:pt x="5" y="23"/>
                      </a:cubicBezTo>
                      <a:cubicBezTo>
                        <a:pt x="5" y="23"/>
                        <a:pt x="6" y="23"/>
                        <a:pt x="6" y="22"/>
                      </a:cubicBezTo>
                      <a:cubicBezTo>
                        <a:pt x="6" y="21"/>
                        <a:pt x="6" y="21"/>
                        <a:pt x="6" y="21"/>
                      </a:cubicBezTo>
                      <a:cubicBezTo>
                        <a:pt x="6" y="20"/>
                        <a:pt x="8" y="21"/>
                        <a:pt x="8" y="19"/>
                      </a:cubicBezTo>
                      <a:cubicBezTo>
                        <a:pt x="8" y="16"/>
                        <a:pt x="9" y="18"/>
                        <a:pt x="10" y="17"/>
                      </a:cubicBezTo>
                      <a:cubicBezTo>
                        <a:pt x="10" y="15"/>
                        <a:pt x="9" y="15"/>
                        <a:pt x="9" y="15"/>
                      </a:cubicBezTo>
                      <a:cubicBezTo>
                        <a:pt x="9" y="14"/>
                        <a:pt x="9" y="13"/>
                        <a:pt x="9" y="14"/>
                      </a:cubicBezTo>
                      <a:cubicBezTo>
                        <a:pt x="8" y="14"/>
                        <a:pt x="7" y="12"/>
                        <a:pt x="7" y="11"/>
                      </a:cubicBezTo>
                      <a:cubicBezTo>
                        <a:pt x="7" y="10"/>
                        <a:pt x="6" y="10"/>
                        <a:pt x="7" y="9"/>
                      </a:cubicBezTo>
                      <a:cubicBezTo>
                        <a:pt x="7" y="9"/>
                        <a:pt x="7" y="9"/>
                        <a:pt x="7" y="7"/>
                      </a:cubicBezTo>
                      <a:cubicBezTo>
                        <a:pt x="7" y="6"/>
                        <a:pt x="8" y="5"/>
                        <a:pt x="6" y="4"/>
                      </a:cubicBezTo>
                      <a:cubicBezTo>
                        <a:pt x="5" y="4"/>
                        <a:pt x="6" y="3"/>
                        <a:pt x="5" y="2"/>
                      </a:cubicBezTo>
                      <a:cubicBezTo>
                        <a:pt x="3" y="3"/>
                        <a:pt x="3" y="3"/>
                        <a:pt x="3" y="2"/>
                      </a:cubicBezTo>
                      <a:cubicBezTo>
                        <a:pt x="3" y="0"/>
                        <a:pt x="2" y="3"/>
                        <a:pt x="1" y="4"/>
                      </a:cubicBezTo>
                      <a:cubicBezTo>
                        <a:pt x="0" y="6"/>
                        <a:pt x="2" y="5"/>
                        <a:pt x="1" y="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6" name="Freeform 20231">
                  <a:extLst>
                    <a:ext uri="{FF2B5EF4-FFF2-40B4-BE49-F238E27FC236}">
                      <a16:creationId xmlns:a16="http://schemas.microsoft.com/office/drawing/2014/main" id="{0F47F445-ED00-AE44-A086-70809AB0E239}"/>
                    </a:ext>
                  </a:extLst>
                </p:cNvPr>
                <p:cNvSpPr>
                  <a:spLocks/>
                </p:cNvSpPr>
                <p:nvPr/>
              </p:nvSpPr>
              <p:spPr bwMode="auto">
                <a:xfrm>
                  <a:off x="5873847" y="2722817"/>
                  <a:ext cx="86392" cy="63882"/>
                </a:xfrm>
                <a:custGeom>
                  <a:avLst/>
                  <a:gdLst/>
                  <a:ahLst/>
                  <a:cxnLst>
                    <a:cxn ang="0">
                      <a:pos x="14" y="0"/>
                    </a:cxn>
                    <a:cxn ang="0">
                      <a:pos x="16" y="3"/>
                    </a:cxn>
                    <a:cxn ang="0">
                      <a:pos x="15" y="3"/>
                    </a:cxn>
                    <a:cxn ang="0">
                      <a:pos x="15" y="4"/>
                    </a:cxn>
                    <a:cxn ang="0">
                      <a:pos x="11" y="6"/>
                    </a:cxn>
                    <a:cxn ang="0">
                      <a:pos x="12" y="8"/>
                    </a:cxn>
                    <a:cxn ang="0">
                      <a:pos x="10" y="11"/>
                    </a:cxn>
                    <a:cxn ang="0">
                      <a:pos x="8" y="11"/>
                    </a:cxn>
                    <a:cxn ang="0">
                      <a:pos x="6" y="10"/>
                    </a:cxn>
                    <a:cxn ang="0">
                      <a:pos x="1" y="11"/>
                    </a:cxn>
                    <a:cxn ang="0">
                      <a:pos x="1" y="10"/>
                    </a:cxn>
                    <a:cxn ang="0">
                      <a:pos x="1" y="8"/>
                    </a:cxn>
                    <a:cxn ang="0">
                      <a:pos x="1" y="6"/>
                    </a:cxn>
                    <a:cxn ang="0">
                      <a:pos x="0" y="5"/>
                    </a:cxn>
                    <a:cxn ang="0">
                      <a:pos x="1" y="3"/>
                    </a:cxn>
                    <a:cxn ang="0">
                      <a:pos x="5" y="4"/>
                    </a:cxn>
                    <a:cxn ang="0">
                      <a:pos x="7" y="4"/>
                    </a:cxn>
                    <a:cxn ang="0">
                      <a:pos x="10" y="2"/>
                    </a:cxn>
                    <a:cxn ang="0">
                      <a:pos x="12" y="2"/>
                    </a:cxn>
                    <a:cxn ang="0">
                      <a:pos x="14" y="1"/>
                    </a:cxn>
                    <a:cxn ang="0">
                      <a:pos x="14" y="0"/>
                    </a:cxn>
                  </a:cxnLst>
                  <a:rect l="0" t="0" r="r" b="b"/>
                  <a:pathLst>
                    <a:path w="16" h="12">
                      <a:moveTo>
                        <a:pt x="14" y="0"/>
                      </a:moveTo>
                      <a:cubicBezTo>
                        <a:pt x="16" y="1"/>
                        <a:pt x="15" y="3"/>
                        <a:pt x="16" y="3"/>
                      </a:cubicBezTo>
                      <a:cubicBezTo>
                        <a:pt x="16" y="3"/>
                        <a:pt x="15" y="3"/>
                        <a:pt x="15" y="3"/>
                      </a:cubicBezTo>
                      <a:cubicBezTo>
                        <a:pt x="14" y="3"/>
                        <a:pt x="15" y="4"/>
                        <a:pt x="15" y="4"/>
                      </a:cubicBezTo>
                      <a:cubicBezTo>
                        <a:pt x="14" y="5"/>
                        <a:pt x="12" y="5"/>
                        <a:pt x="11" y="6"/>
                      </a:cubicBezTo>
                      <a:cubicBezTo>
                        <a:pt x="11" y="6"/>
                        <a:pt x="12" y="7"/>
                        <a:pt x="12" y="8"/>
                      </a:cubicBezTo>
                      <a:cubicBezTo>
                        <a:pt x="12" y="9"/>
                        <a:pt x="10" y="9"/>
                        <a:pt x="10" y="11"/>
                      </a:cubicBezTo>
                      <a:cubicBezTo>
                        <a:pt x="10" y="12"/>
                        <a:pt x="9" y="11"/>
                        <a:pt x="8" y="11"/>
                      </a:cubicBezTo>
                      <a:cubicBezTo>
                        <a:pt x="7" y="10"/>
                        <a:pt x="8" y="12"/>
                        <a:pt x="6" y="10"/>
                      </a:cubicBezTo>
                      <a:cubicBezTo>
                        <a:pt x="5" y="9"/>
                        <a:pt x="7" y="11"/>
                        <a:pt x="1" y="11"/>
                      </a:cubicBezTo>
                      <a:cubicBezTo>
                        <a:pt x="1" y="10"/>
                        <a:pt x="1" y="11"/>
                        <a:pt x="1" y="10"/>
                      </a:cubicBezTo>
                      <a:cubicBezTo>
                        <a:pt x="3" y="10"/>
                        <a:pt x="2" y="9"/>
                        <a:pt x="1" y="8"/>
                      </a:cubicBezTo>
                      <a:cubicBezTo>
                        <a:pt x="0" y="8"/>
                        <a:pt x="0" y="7"/>
                        <a:pt x="1" y="6"/>
                      </a:cubicBezTo>
                      <a:cubicBezTo>
                        <a:pt x="2" y="5"/>
                        <a:pt x="0" y="6"/>
                        <a:pt x="0" y="5"/>
                      </a:cubicBezTo>
                      <a:cubicBezTo>
                        <a:pt x="0" y="4"/>
                        <a:pt x="1" y="4"/>
                        <a:pt x="1" y="3"/>
                      </a:cubicBezTo>
                      <a:cubicBezTo>
                        <a:pt x="4" y="3"/>
                        <a:pt x="3" y="4"/>
                        <a:pt x="5" y="4"/>
                      </a:cubicBezTo>
                      <a:cubicBezTo>
                        <a:pt x="6" y="3"/>
                        <a:pt x="5" y="5"/>
                        <a:pt x="7" y="4"/>
                      </a:cubicBezTo>
                      <a:cubicBezTo>
                        <a:pt x="8" y="2"/>
                        <a:pt x="8" y="2"/>
                        <a:pt x="10" y="2"/>
                      </a:cubicBezTo>
                      <a:cubicBezTo>
                        <a:pt x="12" y="3"/>
                        <a:pt x="11" y="2"/>
                        <a:pt x="12" y="2"/>
                      </a:cubicBezTo>
                      <a:cubicBezTo>
                        <a:pt x="14" y="2"/>
                        <a:pt x="14" y="2"/>
                        <a:pt x="14" y="1"/>
                      </a:cubicBezTo>
                      <a:cubicBezTo>
                        <a:pt x="13" y="0"/>
                        <a:pt x="14" y="1"/>
                        <a:pt x="14"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7" name="Freeform 20232">
                  <a:extLst>
                    <a:ext uri="{FF2B5EF4-FFF2-40B4-BE49-F238E27FC236}">
                      <a16:creationId xmlns:a16="http://schemas.microsoft.com/office/drawing/2014/main" id="{760A01D0-64D3-FEAA-7F87-9E741721AF9C}"/>
                    </a:ext>
                  </a:extLst>
                </p:cNvPr>
                <p:cNvSpPr>
                  <a:spLocks/>
                </p:cNvSpPr>
                <p:nvPr/>
              </p:nvSpPr>
              <p:spPr bwMode="auto">
                <a:xfrm>
                  <a:off x="5932959" y="2780094"/>
                  <a:ext cx="118220" cy="110142"/>
                </a:xfrm>
                <a:custGeom>
                  <a:avLst/>
                  <a:gdLst/>
                  <a:ahLst/>
                  <a:cxnLst>
                    <a:cxn ang="0">
                      <a:pos x="19" y="14"/>
                    </a:cxn>
                    <a:cxn ang="0">
                      <a:pos x="21" y="14"/>
                    </a:cxn>
                    <a:cxn ang="0">
                      <a:pos x="19" y="11"/>
                    </a:cxn>
                    <a:cxn ang="0">
                      <a:pos x="21" y="11"/>
                    </a:cxn>
                    <a:cxn ang="0">
                      <a:pos x="19" y="7"/>
                    </a:cxn>
                    <a:cxn ang="0">
                      <a:pos x="18" y="4"/>
                    </a:cxn>
                    <a:cxn ang="0">
                      <a:pos x="16" y="3"/>
                    </a:cxn>
                    <a:cxn ang="0">
                      <a:pos x="13" y="3"/>
                    </a:cxn>
                    <a:cxn ang="0">
                      <a:pos x="9" y="2"/>
                    </a:cxn>
                    <a:cxn ang="0">
                      <a:pos x="5" y="2"/>
                    </a:cxn>
                    <a:cxn ang="0">
                      <a:pos x="3" y="3"/>
                    </a:cxn>
                    <a:cxn ang="0">
                      <a:pos x="2" y="5"/>
                    </a:cxn>
                    <a:cxn ang="0">
                      <a:pos x="3" y="8"/>
                    </a:cxn>
                    <a:cxn ang="0">
                      <a:pos x="3" y="9"/>
                    </a:cxn>
                    <a:cxn ang="0">
                      <a:pos x="8" y="14"/>
                    </a:cxn>
                    <a:cxn ang="0">
                      <a:pos x="10" y="16"/>
                    </a:cxn>
                    <a:cxn ang="0">
                      <a:pos x="11" y="18"/>
                    </a:cxn>
                    <a:cxn ang="0">
                      <a:pos x="12" y="19"/>
                    </a:cxn>
                    <a:cxn ang="0">
                      <a:pos x="15" y="21"/>
                    </a:cxn>
                    <a:cxn ang="0">
                      <a:pos x="16" y="18"/>
                    </a:cxn>
                    <a:cxn ang="0">
                      <a:pos x="17" y="16"/>
                    </a:cxn>
                    <a:cxn ang="0">
                      <a:pos x="18" y="16"/>
                    </a:cxn>
                    <a:cxn ang="0">
                      <a:pos x="19" y="14"/>
                    </a:cxn>
                  </a:cxnLst>
                  <a:rect l="0" t="0" r="r" b="b"/>
                  <a:pathLst>
                    <a:path w="22" h="21">
                      <a:moveTo>
                        <a:pt x="19" y="14"/>
                      </a:moveTo>
                      <a:cubicBezTo>
                        <a:pt x="20" y="13"/>
                        <a:pt x="20" y="14"/>
                        <a:pt x="21" y="14"/>
                      </a:cubicBezTo>
                      <a:cubicBezTo>
                        <a:pt x="21" y="13"/>
                        <a:pt x="19" y="11"/>
                        <a:pt x="19" y="11"/>
                      </a:cubicBezTo>
                      <a:cubicBezTo>
                        <a:pt x="20" y="10"/>
                        <a:pt x="20" y="12"/>
                        <a:pt x="21" y="11"/>
                      </a:cubicBezTo>
                      <a:cubicBezTo>
                        <a:pt x="22" y="10"/>
                        <a:pt x="18" y="9"/>
                        <a:pt x="19" y="7"/>
                      </a:cubicBezTo>
                      <a:cubicBezTo>
                        <a:pt x="20" y="4"/>
                        <a:pt x="21" y="4"/>
                        <a:pt x="18" y="4"/>
                      </a:cubicBezTo>
                      <a:cubicBezTo>
                        <a:pt x="16" y="5"/>
                        <a:pt x="17" y="2"/>
                        <a:pt x="16" y="3"/>
                      </a:cubicBezTo>
                      <a:cubicBezTo>
                        <a:pt x="15" y="3"/>
                        <a:pt x="14" y="2"/>
                        <a:pt x="13" y="3"/>
                      </a:cubicBezTo>
                      <a:cubicBezTo>
                        <a:pt x="11" y="4"/>
                        <a:pt x="10" y="2"/>
                        <a:pt x="9" y="2"/>
                      </a:cubicBezTo>
                      <a:cubicBezTo>
                        <a:pt x="8" y="3"/>
                        <a:pt x="6" y="1"/>
                        <a:pt x="5" y="2"/>
                      </a:cubicBezTo>
                      <a:cubicBezTo>
                        <a:pt x="4" y="3"/>
                        <a:pt x="4" y="4"/>
                        <a:pt x="3" y="3"/>
                      </a:cubicBezTo>
                      <a:cubicBezTo>
                        <a:pt x="1" y="0"/>
                        <a:pt x="0" y="5"/>
                        <a:pt x="2" y="5"/>
                      </a:cubicBezTo>
                      <a:cubicBezTo>
                        <a:pt x="3" y="6"/>
                        <a:pt x="3" y="7"/>
                        <a:pt x="3" y="8"/>
                      </a:cubicBezTo>
                      <a:cubicBezTo>
                        <a:pt x="4" y="8"/>
                        <a:pt x="2" y="9"/>
                        <a:pt x="3" y="9"/>
                      </a:cubicBezTo>
                      <a:cubicBezTo>
                        <a:pt x="4" y="9"/>
                        <a:pt x="7" y="14"/>
                        <a:pt x="8" y="14"/>
                      </a:cubicBezTo>
                      <a:cubicBezTo>
                        <a:pt x="9" y="15"/>
                        <a:pt x="8" y="16"/>
                        <a:pt x="10" y="16"/>
                      </a:cubicBezTo>
                      <a:cubicBezTo>
                        <a:pt x="11" y="17"/>
                        <a:pt x="11" y="18"/>
                        <a:pt x="11" y="18"/>
                      </a:cubicBezTo>
                      <a:cubicBezTo>
                        <a:pt x="11" y="19"/>
                        <a:pt x="12" y="18"/>
                        <a:pt x="12" y="19"/>
                      </a:cubicBezTo>
                      <a:cubicBezTo>
                        <a:pt x="13" y="20"/>
                        <a:pt x="14" y="21"/>
                        <a:pt x="15" y="21"/>
                      </a:cubicBezTo>
                      <a:cubicBezTo>
                        <a:pt x="17" y="20"/>
                        <a:pt x="14" y="19"/>
                        <a:pt x="16" y="18"/>
                      </a:cubicBezTo>
                      <a:cubicBezTo>
                        <a:pt x="17" y="17"/>
                        <a:pt x="16" y="16"/>
                        <a:pt x="17" y="16"/>
                      </a:cubicBezTo>
                      <a:cubicBezTo>
                        <a:pt x="18" y="15"/>
                        <a:pt x="18" y="17"/>
                        <a:pt x="18" y="16"/>
                      </a:cubicBezTo>
                      <a:cubicBezTo>
                        <a:pt x="19" y="16"/>
                        <a:pt x="16" y="13"/>
                        <a:pt x="19" y="1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8" name="Freeform 20233">
                  <a:extLst>
                    <a:ext uri="{FF2B5EF4-FFF2-40B4-BE49-F238E27FC236}">
                      <a16:creationId xmlns:a16="http://schemas.microsoft.com/office/drawing/2014/main" id="{977870E9-09D1-1C8B-7549-00B0D825F3B3}"/>
                    </a:ext>
                  </a:extLst>
                </p:cNvPr>
                <p:cNvSpPr>
                  <a:spLocks/>
                </p:cNvSpPr>
                <p:nvPr/>
              </p:nvSpPr>
              <p:spPr bwMode="auto">
                <a:xfrm>
                  <a:off x="6007983" y="2848380"/>
                  <a:ext cx="59109" cy="68290"/>
                </a:xfrm>
                <a:custGeom>
                  <a:avLst/>
                  <a:gdLst/>
                  <a:ahLst/>
                  <a:cxnLst>
                    <a:cxn ang="0">
                      <a:pos x="5" y="1"/>
                    </a:cxn>
                    <a:cxn ang="0">
                      <a:pos x="11" y="6"/>
                    </a:cxn>
                    <a:cxn ang="0">
                      <a:pos x="9" y="7"/>
                    </a:cxn>
                    <a:cxn ang="0">
                      <a:pos x="10" y="8"/>
                    </a:cxn>
                    <a:cxn ang="0">
                      <a:pos x="8" y="8"/>
                    </a:cxn>
                    <a:cxn ang="0">
                      <a:pos x="6" y="10"/>
                    </a:cxn>
                    <a:cxn ang="0">
                      <a:pos x="6" y="13"/>
                    </a:cxn>
                    <a:cxn ang="0">
                      <a:pos x="4" y="11"/>
                    </a:cxn>
                    <a:cxn ang="0">
                      <a:pos x="3" y="10"/>
                    </a:cxn>
                    <a:cxn ang="0">
                      <a:pos x="1" y="8"/>
                    </a:cxn>
                    <a:cxn ang="0">
                      <a:pos x="2" y="5"/>
                    </a:cxn>
                    <a:cxn ang="0">
                      <a:pos x="3" y="3"/>
                    </a:cxn>
                    <a:cxn ang="0">
                      <a:pos x="4" y="3"/>
                    </a:cxn>
                    <a:cxn ang="0">
                      <a:pos x="5" y="1"/>
                    </a:cxn>
                  </a:cxnLst>
                  <a:rect l="0" t="0" r="r" b="b"/>
                  <a:pathLst>
                    <a:path w="11" h="13">
                      <a:moveTo>
                        <a:pt x="5" y="1"/>
                      </a:moveTo>
                      <a:cubicBezTo>
                        <a:pt x="7" y="4"/>
                        <a:pt x="11" y="5"/>
                        <a:pt x="11" y="6"/>
                      </a:cubicBezTo>
                      <a:cubicBezTo>
                        <a:pt x="11" y="7"/>
                        <a:pt x="8" y="7"/>
                        <a:pt x="9" y="7"/>
                      </a:cubicBezTo>
                      <a:cubicBezTo>
                        <a:pt x="10" y="8"/>
                        <a:pt x="9" y="8"/>
                        <a:pt x="10" y="8"/>
                      </a:cubicBezTo>
                      <a:cubicBezTo>
                        <a:pt x="8" y="9"/>
                        <a:pt x="8" y="9"/>
                        <a:pt x="8" y="8"/>
                      </a:cubicBezTo>
                      <a:cubicBezTo>
                        <a:pt x="8" y="6"/>
                        <a:pt x="7" y="9"/>
                        <a:pt x="6" y="10"/>
                      </a:cubicBezTo>
                      <a:cubicBezTo>
                        <a:pt x="5" y="12"/>
                        <a:pt x="7" y="11"/>
                        <a:pt x="6" y="13"/>
                      </a:cubicBezTo>
                      <a:cubicBezTo>
                        <a:pt x="4" y="13"/>
                        <a:pt x="5" y="13"/>
                        <a:pt x="4" y="11"/>
                      </a:cubicBezTo>
                      <a:cubicBezTo>
                        <a:pt x="4" y="10"/>
                        <a:pt x="3" y="10"/>
                        <a:pt x="3" y="10"/>
                      </a:cubicBezTo>
                      <a:cubicBezTo>
                        <a:pt x="4" y="9"/>
                        <a:pt x="1" y="9"/>
                        <a:pt x="1" y="8"/>
                      </a:cubicBezTo>
                      <a:cubicBezTo>
                        <a:pt x="3" y="7"/>
                        <a:pt x="0" y="6"/>
                        <a:pt x="2" y="5"/>
                      </a:cubicBezTo>
                      <a:cubicBezTo>
                        <a:pt x="3" y="4"/>
                        <a:pt x="2" y="3"/>
                        <a:pt x="3" y="3"/>
                      </a:cubicBezTo>
                      <a:cubicBezTo>
                        <a:pt x="4" y="2"/>
                        <a:pt x="4" y="4"/>
                        <a:pt x="4" y="3"/>
                      </a:cubicBezTo>
                      <a:cubicBezTo>
                        <a:pt x="5" y="3"/>
                        <a:pt x="2" y="0"/>
                        <a:pt x="5"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49" name="Freeform 20240">
                  <a:extLst>
                    <a:ext uri="{FF2B5EF4-FFF2-40B4-BE49-F238E27FC236}">
                      <a16:creationId xmlns:a16="http://schemas.microsoft.com/office/drawing/2014/main" id="{F8E97DDB-4408-4A6E-AB35-F880AC07D879}"/>
                    </a:ext>
                  </a:extLst>
                </p:cNvPr>
                <p:cNvSpPr>
                  <a:spLocks/>
                </p:cNvSpPr>
                <p:nvPr/>
              </p:nvSpPr>
              <p:spPr bwMode="auto">
                <a:xfrm>
                  <a:off x="6760498" y="2912264"/>
                  <a:ext cx="150049" cy="140983"/>
                </a:xfrm>
                <a:custGeom>
                  <a:avLst/>
                  <a:gdLst/>
                  <a:ahLst/>
                  <a:cxnLst>
                    <a:cxn ang="0">
                      <a:pos x="20" y="26"/>
                    </a:cxn>
                    <a:cxn ang="0">
                      <a:pos x="17" y="24"/>
                    </a:cxn>
                    <a:cxn ang="0">
                      <a:pos x="17" y="25"/>
                    </a:cxn>
                    <a:cxn ang="0">
                      <a:pos x="16" y="24"/>
                    </a:cxn>
                    <a:cxn ang="0">
                      <a:pos x="15" y="23"/>
                    </a:cxn>
                    <a:cxn ang="0">
                      <a:pos x="15" y="22"/>
                    </a:cxn>
                    <a:cxn ang="0">
                      <a:pos x="17" y="21"/>
                    </a:cxn>
                    <a:cxn ang="0">
                      <a:pos x="16" y="20"/>
                    </a:cxn>
                    <a:cxn ang="0">
                      <a:pos x="17" y="19"/>
                    </a:cxn>
                    <a:cxn ang="0">
                      <a:pos x="15" y="17"/>
                    </a:cxn>
                    <a:cxn ang="0">
                      <a:pos x="12" y="19"/>
                    </a:cxn>
                    <a:cxn ang="0">
                      <a:pos x="10" y="20"/>
                    </a:cxn>
                    <a:cxn ang="0">
                      <a:pos x="9" y="21"/>
                    </a:cxn>
                    <a:cxn ang="0">
                      <a:pos x="8" y="22"/>
                    </a:cxn>
                    <a:cxn ang="0">
                      <a:pos x="7" y="23"/>
                    </a:cxn>
                    <a:cxn ang="0">
                      <a:pos x="7" y="21"/>
                    </a:cxn>
                    <a:cxn ang="0">
                      <a:pos x="7" y="21"/>
                    </a:cxn>
                    <a:cxn ang="0">
                      <a:pos x="8" y="20"/>
                    </a:cxn>
                    <a:cxn ang="0">
                      <a:pos x="7" y="19"/>
                    </a:cxn>
                    <a:cxn ang="0">
                      <a:pos x="8" y="18"/>
                    </a:cxn>
                    <a:cxn ang="0">
                      <a:pos x="6" y="17"/>
                    </a:cxn>
                    <a:cxn ang="0">
                      <a:pos x="4" y="15"/>
                    </a:cxn>
                    <a:cxn ang="0">
                      <a:pos x="3" y="15"/>
                    </a:cxn>
                    <a:cxn ang="0">
                      <a:pos x="4" y="15"/>
                    </a:cxn>
                    <a:cxn ang="0">
                      <a:pos x="5" y="13"/>
                    </a:cxn>
                    <a:cxn ang="0">
                      <a:pos x="2" y="11"/>
                    </a:cxn>
                    <a:cxn ang="0">
                      <a:pos x="3" y="9"/>
                    </a:cxn>
                    <a:cxn ang="0">
                      <a:pos x="0" y="5"/>
                    </a:cxn>
                    <a:cxn ang="0">
                      <a:pos x="1" y="4"/>
                    </a:cxn>
                    <a:cxn ang="0">
                      <a:pos x="3" y="5"/>
                    </a:cxn>
                    <a:cxn ang="0">
                      <a:pos x="4" y="6"/>
                    </a:cxn>
                    <a:cxn ang="0">
                      <a:pos x="6" y="6"/>
                    </a:cxn>
                    <a:cxn ang="0">
                      <a:pos x="8" y="6"/>
                    </a:cxn>
                    <a:cxn ang="0">
                      <a:pos x="6" y="4"/>
                    </a:cxn>
                    <a:cxn ang="0">
                      <a:pos x="6" y="3"/>
                    </a:cxn>
                    <a:cxn ang="0">
                      <a:pos x="7" y="1"/>
                    </a:cxn>
                    <a:cxn ang="0">
                      <a:pos x="9" y="2"/>
                    </a:cxn>
                    <a:cxn ang="0">
                      <a:pos x="11" y="4"/>
                    </a:cxn>
                    <a:cxn ang="0">
                      <a:pos x="15" y="5"/>
                    </a:cxn>
                    <a:cxn ang="0">
                      <a:pos x="18" y="2"/>
                    </a:cxn>
                    <a:cxn ang="0">
                      <a:pos x="21" y="7"/>
                    </a:cxn>
                    <a:cxn ang="0">
                      <a:pos x="23" y="10"/>
                    </a:cxn>
                    <a:cxn ang="0">
                      <a:pos x="28" y="12"/>
                    </a:cxn>
                    <a:cxn ang="0">
                      <a:pos x="24" y="12"/>
                    </a:cxn>
                    <a:cxn ang="0">
                      <a:pos x="22" y="17"/>
                    </a:cxn>
                    <a:cxn ang="0">
                      <a:pos x="22" y="20"/>
                    </a:cxn>
                    <a:cxn ang="0">
                      <a:pos x="21" y="22"/>
                    </a:cxn>
                    <a:cxn ang="0">
                      <a:pos x="20" y="22"/>
                    </a:cxn>
                    <a:cxn ang="0">
                      <a:pos x="20" y="26"/>
                    </a:cxn>
                  </a:cxnLst>
                  <a:rect l="0" t="0" r="r" b="b"/>
                  <a:pathLst>
                    <a:path w="28" h="27">
                      <a:moveTo>
                        <a:pt x="20" y="26"/>
                      </a:moveTo>
                      <a:cubicBezTo>
                        <a:pt x="17" y="27"/>
                        <a:pt x="18" y="25"/>
                        <a:pt x="17" y="24"/>
                      </a:cubicBezTo>
                      <a:cubicBezTo>
                        <a:pt x="17" y="24"/>
                        <a:pt x="17" y="25"/>
                        <a:pt x="17" y="25"/>
                      </a:cubicBezTo>
                      <a:cubicBezTo>
                        <a:pt x="16" y="25"/>
                        <a:pt x="16" y="24"/>
                        <a:pt x="16" y="24"/>
                      </a:cubicBezTo>
                      <a:cubicBezTo>
                        <a:pt x="16" y="23"/>
                        <a:pt x="16" y="23"/>
                        <a:pt x="15" y="23"/>
                      </a:cubicBezTo>
                      <a:cubicBezTo>
                        <a:pt x="15" y="23"/>
                        <a:pt x="15" y="23"/>
                        <a:pt x="15" y="22"/>
                      </a:cubicBezTo>
                      <a:cubicBezTo>
                        <a:pt x="15" y="22"/>
                        <a:pt x="17" y="22"/>
                        <a:pt x="17" y="21"/>
                      </a:cubicBezTo>
                      <a:cubicBezTo>
                        <a:pt x="17" y="21"/>
                        <a:pt x="16" y="21"/>
                        <a:pt x="16" y="20"/>
                      </a:cubicBezTo>
                      <a:cubicBezTo>
                        <a:pt x="16" y="19"/>
                        <a:pt x="17" y="19"/>
                        <a:pt x="17" y="19"/>
                      </a:cubicBezTo>
                      <a:cubicBezTo>
                        <a:pt x="17" y="19"/>
                        <a:pt x="15" y="17"/>
                        <a:pt x="15" y="17"/>
                      </a:cubicBezTo>
                      <a:cubicBezTo>
                        <a:pt x="14" y="16"/>
                        <a:pt x="12" y="18"/>
                        <a:pt x="12" y="19"/>
                      </a:cubicBezTo>
                      <a:cubicBezTo>
                        <a:pt x="11" y="19"/>
                        <a:pt x="10" y="20"/>
                        <a:pt x="10" y="20"/>
                      </a:cubicBezTo>
                      <a:cubicBezTo>
                        <a:pt x="9" y="21"/>
                        <a:pt x="9" y="21"/>
                        <a:pt x="9" y="21"/>
                      </a:cubicBezTo>
                      <a:cubicBezTo>
                        <a:pt x="9" y="21"/>
                        <a:pt x="8" y="22"/>
                        <a:pt x="8" y="22"/>
                      </a:cubicBezTo>
                      <a:cubicBezTo>
                        <a:pt x="8" y="23"/>
                        <a:pt x="8" y="23"/>
                        <a:pt x="7" y="23"/>
                      </a:cubicBezTo>
                      <a:cubicBezTo>
                        <a:pt x="7" y="22"/>
                        <a:pt x="7" y="22"/>
                        <a:pt x="7" y="21"/>
                      </a:cubicBezTo>
                      <a:cubicBezTo>
                        <a:pt x="7" y="21"/>
                        <a:pt x="7" y="21"/>
                        <a:pt x="7" y="21"/>
                      </a:cubicBezTo>
                      <a:cubicBezTo>
                        <a:pt x="6" y="20"/>
                        <a:pt x="8" y="20"/>
                        <a:pt x="8" y="20"/>
                      </a:cubicBezTo>
                      <a:cubicBezTo>
                        <a:pt x="8" y="20"/>
                        <a:pt x="6" y="19"/>
                        <a:pt x="7" y="19"/>
                      </a:cubicBezTo>
                      <a:cubicBezTo>
                        <a:pt x="7" y="18"/>
                        <a:pt x="8" y="19"/>
                        <a:pt x="8" y="18"/>
                      </a:cubicBezTo>
                      <a:cubicBezTo>
                        <a:pt x="8" y="17"/>
                        <a:pt x="6" y="18"/>
                        <a:pt x="6" y="17"/>
                      </a:cubicBezTo>
                      <a:cubicBezTo>
                        <a:pt x="5" y="17"/>
                        <a:pt x="4" y="16"/>
                        <a:pt x="4" y="15"/>
                      </a:cubicBezTo>
                      <a:cubicBezTo>
                        <a:pt x="3" y="15"/>
                        <a:pt x="3" y="15"/>
                        <a:pt x="3" y="15"/>
                      </a:cubicBezTo>
                      <a:cubicBezTo>
                        <a:pt x="2" y="14"/>
                        <a:pt x="4" y="15"/>
                        <a:pt x="4" y="15"/>
                      </a:cubicBezTo>
                      <a:cubicBezTo>
                        <a:pt x="4" y="14"/>
                        <a:pt x="5" y="13"/>
                        <a:pt x="5" y="13"/>
                      </a:cubicBezTo>
                      <a:cubicBezTo>
                        <a:pt x="5" y="13"/>
                        <a:pt x="2" y="11"/>
                        <a:pt x="2" y="11"/>
                      </a:cubicBezTo>
                      <a:cubicBezTo>
                        <a:pt x="1" y="9"/>
                        <a:pt x="3" y="9"/>
                        <a:pt x="3" y="9"/>
                      </a:cubicBezTo>
                      <a:cubicBezTo>
                        <a:pt x="3" y="8"/>
                        <a:pt x="0" y="6"/>
                        <a:pt x="0" y="5"/>
                      </a:cubicBezTo>
                      <a:cubicBezTo>
                        <a:pt x="0" y="5"/>
                        <a:pt x="1" y="4"/>
                        <a:pt x="1" y="4"/>
                      </a:cubicBezTo>
                      <a:cubicBezTo>
                        <a:pt x="1" y="4"/>
                        <a:pt x="3" y="5"/>
                        <a:pt x="3" y="5"/>
                      </a:cubicBezTo>
                      <a:cubicBezTo>
                        <a:pt x="4" y="5"/>
                        <a:pt x="3" y="6"/>
                        <a:pt x="4" y="6"/>
                      </a:cubicBezTo>
                      <a:cubicBezTo>
                        <a:pt x="5" y="6"/>
                        <a:pt x="5" y="6"/>
                        <a:pt x="6" y="6"/>
                      </a:cubicBezTo>
                      <a:cubicBezTo>
                        <a:pt x="7" y="6"/>
                        <a:pt x="7" y="8"/>
                        <a:pt x="8" y="6"/>
                      </a:cubicBezTo>
                      <a:cubicBezTo>
                        <a:pt x="9" y="5"/>
                        <a:pt x="6" y="4"/>
                        <a:pt x="6" y="4"/>
                      </a:cubicBezTo>
                      <a:cubicBezTo>
                        <a:pt x="6" y="3"/>
                        <a:pt x="6" y="3"/>
                        <a:pt x="6" y="3"/>
                      </a:cubicBezTo>
                      <a:cubicBezTo>
                        <a:pt x="6" y="2"/>
                        <a:pt x="7" y="1"/>
                        <a:pt x="7" y="1"/>
                      </a:cubicBezTo>
                      <a:cubicBezTo>
                        <a:pt x="8" y="3"/>
                        <a:pt x="9" y="0"/>
                        <a:pt x="9" y="2"/>
                      </a:cubicBezTo>
                      <a:cubicBezTo>
                        <a:pt x="10" y="4"/>
                        <a:pt x="11" y="2"/>
                        <a:pt x="11" y="4"/>
                      </a:cubicBezTo>
                      <a:cubicBezTo>
                        <a:pt x="12" y="7"/>
                        <a:pt x="15" y="6"/>
                        <a:pt x="15" y="5"/>
                      </a:cubicBezTo>
                      <a:cubicBezTo>
                        <a:pt x="16" y="4"/>
                        <a:pt x="17" y="3"/>
                        <a:pt x="18" y="2"/>
                      </a:cubicBezTo>
                      <a:cubicBezTo>
                        <a:pt x="19" y="2"/>
                        <a:pt x="21" y="6"/>
                        <a:pt x="21" y="7"/>
                      </a:cubicBezTo>
                      <a:cubicBezTo>
                        <a:pt x="22" y="8"/>
                        <a:pt x="23" y="8"/>
                        <a:pt x="23" y="10"/>
                      </a:cubicBezTo>
                      <a:cubicBezTo>
                        <a:pt x="23" y="11"/>
                        <a:pt x="27" y="10"/>
                        <a:pt x="28" y="12"/>
                      </a:cubicBezTo>
                      <a:cubicBezTo>
                        <a:pt x="28" y="14"/>
                        <a:pt x="27" y="11"/>
                        <a:pt x="24" y="12"/>
                      </a:cubicBezTo>
                      <a:cubicBezTo>
                        <a:pt x="22" y="14"/>
                        <a:pt x="24" y="16"/>
                        <a:pt x="22" y="17"/>
                      </a:cubicBezTo>
                      <a:cubicBezTo>
                        <a:pt x="21" y="18"/>
                        <a:pt x="23" y="19"/>
                        <a:pt x="22" y="20"/>
                      </a:cubicBezTo>
                      <a:cubicBezTo>
                        <a:pt x="21" y="20"/>
                        <a:pt x="22" y="21"/>
                        <a:pt x="21" y="22"/>
                      </a:cubicBezTo>
                      <a:cubicBezTo>
                        <a:pt x="21" y="22"/>
                        <a:pt x="21" y="18"/>
                        <a:pt x="20" y="22"/>
                      </a:cubicBezTo>
                      <a:cubicBezTo>
                        <a:pt x="19" y="24"/>
                        <a:pt x="19" y="25"/>
                        <a:pt x="20" y="26"/>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0" name="Freeform 20241">
                  <a:extLst>
                    <a:ext uri="{FF2B5EF4-FFF2-40B4-BE49-F238E27FC236}">
                      <a16:creationId xmlns:a16="http://schemas.microsoft.com/office/drawing/2014/main" id="{41945FFE-8248-F666-DA43-0E581CE6D84A}"/>
                    </a:ext>
                  </a:extLst>
                </p:cNvPr>
                <p:cNvSpPr>
                  <a:spLocks/>
                </p:cNvSpPr>
                <p:nvPr/>
              </p:nvSpPr>
              <p:spPr bwMode="auto">
                <a:xfrm>
                  <a:off x="6749133" y="2995971"/>
                  <a:ext cx="43196" cy="35245"/>
                </a:xfrm>
                <a:custGeom>
                  <a:avLst/>
                  <a:gdLst/>
                  <a:ahLst/>
                  <a:cxnLst>
                    <a:cxn ang="0">
                      <a:pos x="0" y="1"/>
                    </a:cxn>
                    <a:cxn ang="0">
                      <a:pos x="2" y="0"/>
                    </a:cxn>
                    <a:cxn ang="0">
                      <a:pos x="3" y="2"/>
                    </a:cxn>
                    <a:cxn ang="0">
                      <a:pos x="4" y="2"/>
                    </a:cxn>
                    <a:cxn ang="0">
                      <a:pos x="5" y="2"/>
                    </a:cxn>
                    <a:cxn ang="0">
                      <a:pos x="6" y="3"/>
                    </a:cxn>
                    <a:cxn ang="0">
                      <a:pos x="7" y="4"/>
                    </a:cxn>
                    <a:cxn ang="0">
                      <a:pos x="8" y="7"/>
                    </a:cxn>
                    <a:cxn ang="0">
                      <a:pos x="6" y="7"/>
                    </a:cxn>
                    <a:cxn ang="0">
                      <a:pos x="0" y="1"/>
                    </a:cxn>
                  </a:cxnLst>
                  <a:rect l="0" t="0" r="r" b="b"/>
                  <a:pathLst>
                    <a:path w="8" h="7">
                      <a:moveTo>
                        <a:pt x="0" y="1"/>
                      </a:moveTo>
                      <a:cubicBezTo>
                        <a:pt x="1" y="1"/>
                        <a:pt x="1" y="0"/>
                        <a:pt x="2" y="0"/>
                      </a:cubicBezTo>
                      <a:cubicBezTo>
                        <a:pt x="3" y="1"/>
                        <a:pt x="2" y="2"/>
                        <a:pt x="3" y="2"/>
                      </a:cubicBezTo>
                      <a:cubicBezTo>
                        <a:pt x="4" y="1"/>
                        <a:pt x="3" y="2"/>
                        <a:pt x="4" y="2"/>
                      </a:cubicBezTo>
                      <a:cubicBezTo>
                        <a:pt x="4" y="2"/>
                        <a:pt x="5" y="2"/>
                        <a:pt x="5" y="2"/>
                      </a:cubicBezTo>
                      <a:cubicBezTo>
                        <a:pt x="6" y="2"/>
                        <a:pt x="5" y="3"/>
                        <a:pt x="6" y="3"/>
                      </a:cubicBezTo>
                      <a:cubicBezTo>
                        <a:pt x="6" y="3"/>
                        <a:pt x="7" y="4"/>
                        <a:pt x="7" y="4"/>
                      </a:cubicBezTo>
                      <a:cubicBezTo>
                        <a:pt x="7" y="5"/>
                        <a:pt x="7" y="6"/>
                        <a:pt x="8" y="7"/>
                      </a:cubicBezTo>
                      <a:cubicBezTo>
                        <a:pt x="7" y="7"/>
                        <a:pt x="7" y="7"/>
                        <a:pt x="6" y="7"/>
                      </a:cubicBezTo>
                      <a:cubicBezTo>
                        <a:pt x="3" y="6"/>
                        <a:pt x="2" y="3"/>
                        <a:pt x="0"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1" name="Freeform 20242">
                  <a:extLst>
                    <a:ext uri="{FF2B5EF4-FFF2-40B4-BE49-F238E27FC236}">
                      <a16:creationId xmlns:a16="http://schemas.microsoft.com/office/drawing/2014/main" id="{EFCDA2DB-AA3D-9D73-4A2E-B9883D919479}"/>
                    </a:ext>
                  </a:extLst>
                </p:cNvPr>
                <p:cNvSpPr>
                  <a:spLocks/>
                </p:cNvSpPr>
                <p:nvPr/>
              </p:nvSpPr>
              <p:spPr bwMode="auto">
                <a:xfrm>
                  <a:off x="6712756" y="2936496"/>
                  <a:ext cx="90939" cy="94721"/>
                </a:xfrm>
                <a:custGeom>
                  <a:avLst/>
                  <a:gdLst/>
                  <a:ahLst/>
                  <a:cxnLst>
                    <a:cxn ang="0">
                      <a:pos x="16" y="18"/>
                    </a:cxn>
                    <a:cxn ang="0">
                      <a:pos x="16" y="16"/>
                    </a:cxn>
                    <a:cxn ang="0">
                      <a:pos x="16" y="16"/>
                    </a:cxn>
                    <a:cxn ang="0">
                      <a:pos x="17" y="15"/>
                    </a:cxn>
                    <a:cxn ang="0">
                      <a:pos x="16" y="14"/>
                    </a:cxn>
                    <a:cxn ang="0">
                      <a:pos x="17" y="13"/>
                    </a:cxn>
                    <a:cxn ang="0">
                      <a:pos x="15" y="12"/>
                    </a:cxn>
                    <a:cxn ang="0">
                      <a:pos x="13" y="10"/>
                    </a:cxn>
                    <a:cxn ang="0">
                      <a:pos x="12" y="10"/>
                    </a:cxn>
                    <a:cxn ang="0">
                      <a:pos x="13" y="10"/>
                    </a:cxn>
                    <a:cxn ang="0">
                      <a:pos x="14" y="8"/>
                    </a:cxn>
                    <a:cxn ang="0">
                      <a:pos x="11" y="6"/>
                    </a:cxn>
                    <a:cxn ang="0">
                      <a:pos x="12" y="4"/>
                    </a:cxn>
                    <a:cxn ang="0">
                      <a:pos x="9" y="0"/>
                    </a:cxn>
                    <a:cxn ang="0">
                      <a:pos x="8" y="1"/>
                    </a:cxn>
                    <a:cxn ang="0">
                      <a:pos x="5" y="1"/>
                    </a:cxn>
                    <a:cxn ang="0">
                      <a:pos x="4" y="1"/>
                    </a:cxn>
                    <a:cxn ang="0">
                      <a:pos x="1" y="2"/>
                    </a:cxn>
                    <a:cxn ang="0">
                      <a:pos x="1" y="2"/>
                    </a:cxn>
                    <a:cxn ang="0">
                      <a:pos x="1" y="2"/>
                    </a:cxn>
                    <a:cxn ang="0">
                      <a:pos x="2" y="5"/>
                    </a:cxn>
                    <a:cxn ang="0">
                      <a:pos x="1" y="7"/>
                    </a:cxn>
                    <a:cxn ang="0">
                      <a:pos x="2" y="8"/>
                    </a:cxn>
                    <a:cxn ang="0">
                      <a:pos x="1" y="9"/>
                    </a:cxn>
                    <a:cxn ang="0">
                      <a:pos x="6" y="10"/>
                    </a:cxn>
                    <a:cxn ang="0">
                      <a:pos x="7" y="12"/>
                    </a:cxn>
                    <a:cxn ang="0">
                      <a:pos x="9" y="11"/>
                    </a:cxn>
                    <a:cxn ang="0">
                      <a:pos x="10" y="13"/>
                    </a:cxn>
                    <a:cxn ang="0">
                      <a:pos x="11" y="13"/>
                    </a:cxn>
                    <a:cxn ang="0">
                      <a:pos x="12" y="13"/>
                    </a:cxn>
                    <a:cxn ang="0">
                      <a:pos x="13" y="14"/>
                    </a:cxn>
                    <a:cxn ang="0">
                      <a:pos x="14" y="15"/>
                    </a:cxn>
                    <a:cxn ang="0">
                      <a:pos x="15" y="18"/>
                    </a:cxn>
                    <a:cxn ang="0">
                      <a:pos x="16" y="17"/>
                    </a:cxn>
                    <a:cxn ang="0">
                      <a:pos x="16" y="18"/>
                    </a:cxn>
                  </a:cxnLst>
                  <a:rect l="0" t="0" r="r" b="b"/>
                  <a:pathLst>
                    <a:path w="17" h="18">
                      <a:moveTo>
                        <a:pt x="16" y="18"/>
                      </a:moveTo>
                      <a:cubicBezTo>
                        <a:pt x="16" y="17"/>
                        <a:pt x="16" y="17"/>
                        <a:pt x="16" y="16"/>
                      </a:cubicBezTo>
                      <a:cubicBezTo>
                        <a:pt x="16" y="16"/>
                        <a:pt x="16" y="16"/>
                        <a:pt x="16" y="16"/>
                      </a:cubicBezTo>
                      <a:cubicBezTo>
                        <a:pt x="15" y="15"/>
                        <a:pt x="17" y="15"/>
                        <a:pt x="17" y="15"/>
                      </a:cubicBezTo>
                      <a:cubicBezTo>
                        <a:pt x="17" y="15"/>
                        <a:pt x="15" y="14"/>
                        <a:pt x="16" y="14"/>
                      </a:cubicBezTo>
                      <a:cubicBezTo>
                        <a:pt x="16" y="13"/>
                        <a:pt x="17" y="14"/>
                        <a:pt x="17" y="13"/>
                      </a:cubicBezTo>
                      <a:cubicBezTo>
                        <a:pt x="17" y="12"/>
                        <a:pt x="15" y="13"/>
                        <a:pt x="15" y="12"/>
                      </a:cubicBezTo>
                      <a:cubicBezTo>
                        <a:pt x="14" y="12"/>
                        <a:pt x="13" y="11"/>
                        <a:pt x="13" y="10"/>
                      </a:cubicBezTo>
                      <a:cubicBezTo>
                        <a:pt x="12" y="10"/>
                        <a:pt x="12" y="10"/>
                        <a:pt x="12" y="10"/>
                      </a:cubicBezTo>
                      <a:cubicBezTo>
                        <a:pt x="11" y="9"/>
                        <a:pt x="13" y="10"/>
                        <a:pt x="13" y="10"/>
                      </a:cubicBezTo>
                      <a:cubicBezTo>
                        <a:pt x="13" y="9"/>
                        <a:pt x="14" y="8"/>
                        <a:pt x="14" y="8"/>
                      </a:cubicBezTo>
                      <a:cubicBezTo>
                        <a:pt x="14" y="8"/>
                        <a:pt x="11" y="6"/>
                        <a:pt x="11" y="6"/>
                      </a:cubicBezTo>
                      <a:cubicBezTo>
                        <a:pt x="10" y="4"/>
                        <a:pt x="12" y="4"/>
                        <a:pt x="12" y="4"/>
                      </a:cubicBezTo>
                      <a:cubicBezTo>
                        <a:pt x="12" y="3"/>
                        <a:pt x="9" y="1"/>
                        <a:pt x="9" y="0"/>
                      </a:cubicBezTo>
                      <a:cubicBezTo>
                        <a:pt x="8" y="0"/>
                        <a:pt x="8" y="1"/>
                        <a:pt x="8" y="1"/>
                      </a:cubicBezTo>
                      <a:cubicBezTo>
                        <a:pt x="8" y="1"/>
                        <a:pt x="5" y="1"/>
                        <a:pt x="5" y="1"/>
                      </a:cubicBezTo>
                      <a:cubicBezTo>
                        <a:pt x="5" y="1"/>
                        <a:pt x="5" y="1"/>
                        <a:pt x="4" y="1"/>
                      </a:cubicBezTo>
                      <a:cubicBezTo>
                        <a:pt x="3" y="1"/>
                        <a:pt x="2" y="2"/>
                        <a:pt x="1" y="2"/>
                      </a:cubicBezTo>
                      <a:cubicBezTo>
                        <a:pt x="1" y="2"/>
                        <a:pt x="1" y="2"/>
                        <a:pt x="1" y="2"/>
                      </a:cubicBezTo>
                      <a:cubicBezTo>
                        <a:pt x="1" y="2"/>
                        <a:pt x="0" y="2"/>
                        <a:pt x="1" y="2"/>
                      </a:cubicBezTo>
                      <a:cubicBezTo>
                        <a:pt x="1" y="3"/>
                        <a:pt x="2" y="4"/>
                        <a:pt x="2" y="5"/>
                      </a:cubicBezTo>
                      <a:cubicBezTo>
                        <a:pt x="2" y="6"/>
                        <a:pt x="1" y="6"/>
                        <a:pt x="1" y="7"/>
                      </a:cubicBezTo>
                      <a:cubicBezTo>
                        <a:pt x="1" y="8"/>
                        <a:pt x="2" y="8"/>
                        <a:pt x="2" y="8"/>
                      </a:cubicBezTo>
                      <a:cubicBezTo>
                        <a:pt x="2" y="9"/>
                        <a:pt x="1" y="9"/>
                        <a:pt x="1" y="9"/>
                      </a:cubicBezTo>
                      <a:cubicBezTo>
                        <a:pt x="3" y="10"/>
                        <a:pt x="5" y="9"/>
                        <a:pt x="6" y="10"/>
                      </a:cubicBezTo>
                      <a:cubicBezTo>
                        <a:pt x="7" y="11"/>
                        <a:pt x="7" y="11"/>
                        <a:pt x="7" y="12"/>
                      </a:cubicBezTo>
                      <a:cubicBezTo>
                        <a:pt x="8" y="12"/>
                        <a:pt x="8" y="11"/>
                        <a:pt x="9" y="11"/>
                      </a:cubicBezTo>
                      <a:cubicBezTo>
                        <a:pt x="10" y="12"/>
                        <a:pt x="9" y="13"/>
                        <a:pt x="10" y="13"/>
                      </a:cubicBezTo>
                      <a:cubicBezTo>
                        <a:pt x="11" y="12"/>
                        <a:pt x="10" y="13"/>
                        <a:pt x="11" y="13"/>
                      </a:cubicBezTo>
                      <a:cubicBezTo>
                        <a:pt x="11" y="13"/>
                        <a:pt x="12" y="13"/>
                        <a:pt x="12" y="13"/>
                      </a:cubicBezTo>
                      <a:cubicBezTo>
                        <a:pt x="13" y="13"/>
                        <a:pt x="12" y="14"/>
                        <a:pt x="13" y="14"/>
                      </a:cubicBezTo>
                      <a:cubicBezTo>
                        <a:pt x="13" y="14"/>
                        <a:pt x="14" y="15"/>
                        <a:pt x="14" y="15"/>
                      </a:cubicBezTo>
                      <a:cubicBezTo>
                        <a:pt x="14" y="16"/>
                        <a:pt x="14" y="17"/>
                        <a:pt x="15" y="18"/>
                      </a:cubicBezTo>
                      <a:cubicBezTo>
                        <a:pt x="15" y="18"/>
                        <a:pt x="15" y="17"/>
                        <a:pt x="16" y="17"/>
                      </a:cubicBezTo>
                      <a:cubicBezTo>
                        <a:pt x="16" y="17"/>
                        <a:pt x="16" y="18"/>
                        <a:pt x="16" y="1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2" name="Freeform 20243">
                  <a:extLst>
                    <a:ext uri="{FF2B5EF4-FFF2-40B4-BE49-F238E27FC236}">
                      <a16:creationId xmlns:a16="http://schemas.microsoft.com/office/drawing/2014/main" id="{F7E13BC5-86EC-E833-7012-609D4698C3BF}"/>
                    </a:ext>
                  </a:extLst>
                </p:cNvPr>
                <p:cNvSpPr>
                  <a:spLocks/>
                </p:cNvSpPr>
                <p:nvPr/>
              </p:nvSpPr>
              <p:spPr bwMode="auto">
                <a:xfrm>
                  <a:off x="6614997" y="2854991"/>
                  <a:ext cx="193244" cy="99129"/>
                </a:xfrm>
                <a:custGeom>
                  <a:avLst/>
                  <a:gdLst/>
                  <a:ahLst/>
                  <a:cxnLst>
                    <a:cxn ang="0">
                      <a:pos x="19" y="18"/>
                    </a:cxn>
                    <a:cxn ang="0">
                      <a:pos x="22" y="17"/>
                    </a:cxn>
                    <a:cxn ang="0">
                      <a:pos x="23" y="17"/>
                    </a:cxn>
                    <a:cxn ang="0">
                      <a:pos x="26" y="17"/>
                    </a:cxn>
                    <a:cxn ang="0">
                      <a:pos x="27" y="16"/>
                    </a:cxn>
                    <a:cxn ang="0">
                      <a:pos x="28" y="15"/>
                    </a:cxn>
                    <a:cxn ang="0">
                      <a:pos x="30" y="16"/>
                    </a:cxn>
                    <a:cxn ang="0">
                      <a:pos x="31" y="17"/>
                    </a:cxn>
                    <a:cxn ang="0">
                      <a:pos x="33" y="17"/>
                    </a:cxn>
                    <a:cxn ang="0">
                      <a:pos x="35" y="17"/>
                    </a:cxn>
                    <a:cxn ang="0">
                      <a:pos x="33" y="15"/>
                    </a:cxn>
                    <a:cxn ang="0">
                      <a:pos x="33" y="14"/>
                    </a:cxn>
                    <a:cxn ang="0">
                      <a:pos x="34" y="12"/>
                    </a:cxn>
                    <a:cxn ang="0">
                      <a:pos x="30" y="10"/>
                    </a:cxn>
                    <a:cxn ang="0">
                      <a:pos x="30" y="7"/>
                    </a:cxn>
                    <a:cxn ang="0">
                      <a:pos x="27" y="6"/>
                    </a:cxn>
                    <a:cxn ang="0">
                      <a:pos x="24" y="6"/>
                    </a:cxn>
                    <a:cxn ang="0">
                      <a:pos x="20" y="7"/>
                    </a:cxn>
                    <a:cxn ang="0">
                      <a:pos x="19" y="5"/>
                    </a:cxn>
                    <a:cxn ang="0">
                      <a:pos x="15" y="3"/>
                    </a:cxn>
                    <a:cxn ang="0">
                      <a:pos x="11" y="2"/>
                    </a:cxn>
                    <a:cxn ang="0">
                      <a:pos x="7" y="2"/>
                    </a:cxn>
                    <a:cxn ang="0">
                      <a:pos x="4" y="0"/>
                    </a:cxn>
                    <a:cxn ang="0">
                      <a:pos x="0" y="1"/>
                    </a:cxn>
                    <a:cxn ang="0">
                      <a:pos x="6" y="5"/>
                    </a:cxn>
                    <a:cxn ang="0">
                      <a:pos x="9" y="9"/>
                    </a:cxn>
                    <a:cxn ang="0">
                      <a:pos x="8" y="15"/>
                    </a:cxn>
                    <a:cxn ang="0">
                      <a:pos x="11" y="15"/>
                    </a:cxn>
                    <a:cxn ang="0">
                      <a:pos x="13" y="15"/>
                    </a:cxn>
                    <a:cxn ang="0">
                      <a:pos x="14" y="14"/>
                    </a:cxn>
                    <a:cxn ang="0">
                      <a:pos x="17" y="16"/>
                    </a:cxn>
                    <a:cxn ang="0">
                      <a:pos x="17" y="16"/>
                    </a:cxn>
                    <a:cxn ang="0">
                      <a:pos x="17" y="17"/>
                    </a:cxn>
                    <a:cxn ang="0">
                      <a:pos x="19" y="17"/>
                    </a:cxn>
                    <a:cxn ang="0">
                      <a:pos x="19" y="18"/>
                    </a:cxn>
                  </a:cxnLst>
                  <a:rect l="0" t="0" r="r" b="b"/>
                  <a:pathLst>
                    <a:path w="36" h="19">
                      <a:moveTo>
                        <a:pt x="19" y="18"/>
                      </a:moveTo>
                      <a:cubicBezTo>
                        <a:pt x="20" y="18"/>
                        <a:pt x="21" y="17"/>
                        <a:pt x="22" y="17"/>
                      </a:cubicBezTo>
                      <a:cubicBezTo>
                        <a:pt x="23" y="17"/>
                        <a:pt x="23" y="17"/>
                        <a:pt x="23" y="17"/>
                      </a:cubicBezTo>
                      <a:cubicBezTo>
                        <a:pt x="23" y="17"/>
                        <a:pt x="26" y="17"/>
                        <a:pt x="26" y="17"/>
                      </a:cubicBezTo>
                      <a:cubicBezTo>
                        <a:pt x="26" y="17"/>
                        <a:pt x="26" y="16"/>
                        <a:pt x="27" y="16"/>
                      </a:cubicBezTo>
                      <a:cubicBezTo>
                        <a:pt x="27" y="16"/>
                        <a:pt x="28" y="15"/>
                        <a:pt x="28" y="15"/>
                      </a:cubicBezTo>
                      <a:cubicBezTo>
                        <a:pt x="28" y="15"/>
                        <a:pt x="30" y="16"/>
                        <a:pt x="30" y="16"/>
                      </a:cubicBezTo>
                      <a:cubicBezTo>
                        <a:pt x="31" y="16"/>
                        <a:pt x="30" y="17"/>
                        <a:pt x="31" y="17"/>
                      </a:cubicBezTo>
                      <a:cubicBezTo>
                        <a:pt x="32" y="17"/>
                        <a:pt x="32" y="17"/>
                        <a:pt x="33" y="17"/>
                      </a:cubicBezTo>
                      <a:cubicBezTo>
                        <a:pt x="34" y="17"/>
                        <a:pt x="34" y="19"/>
                        <a:pt x="35" y="17"/>
                      </a:cubicBezTo>
                      <a:cubicBezTo>
                        <a:pt x="36" y="16"/>
                        <a:pt x="33" y="15"/>
                        <a:pt x="33" y="15"/>
                      </a:cubicBezTo>
                      <a:cubicBezTo>
                        <a:pt x="33" y="14"/>
                        <a:pt x="33" y="14"/>
                        <a:pt x="33" y="14"/>
                      </a:cubicBezTo>
                      <a:cubicBezTo>
                        <a:pt x="33" y="13"/>
                        <a:pt x="34" y="12"/>
                        <a:pt x="34" y="12"/>
                      </a:cubicBezTo>
                      <a:cubicBezTo>
                        <a:pt x="31" y="11"/>
                        <a:pt x="31" y="11"/>
                        <a:pt x="30" y="10"/>
                      </a:cubicBezTo>
                      <a:cubicBezTo>
                        <a:pt x="29" y="9"/>
                        <a:pt x="32" y="7"/>
                        <a:pt x="30" y="7"/>
                      </a:cubicBezTo>
                      <a:cubicBezTo>
                        <a:pt x="28" y="7"/>
                        <a:pt x="28" y="6"/>
                        <a:pt x="27" y="6"/>
                      </a:cubicBezTo>
                      <a:cubicBezTo>
                        <a:pt x="26" y="5"/>
                        <a:pt x="26" y="7"/>
                        <a:pt x="24" y="6"/>
                      </a:cubicBezTo>
                      <a:cubicBezTo>
                        <a:pt x="23" y="5"/>
                        <a:pt x="22" y="8"/>
                        <a:pt x="20" y="7"/>
                      </a:cubicBezTo>
                      <a:cubicBezTo>
                        <a:pt x="19" y="6"/>
                        <a:pt x="22" y="6"/>
                        <a:pt x="19" y="5"/>
                      </a:cubicBezTo>
                      <a:cubicBezTo>
                        <a:pt x="16" y="4"/>
                        <a:pt x="16" y="3"/>
                        <a:pt x="15" y="3"/>
                      </a:cubicBezTo>
                      <a:cubicBezTo>
                        <a:pt x="14" y="3"/>
                        <a:pt x="13" y="1"/>
                        <a:pt x="11" y="2"/>
                      </a:cubicBezTo>
                      <a:cubicBezTo>
                        <a:pt x="8" y="4"/>
                        <a:pt x="9" y="2"/>
                        <a:pt x="7" y="2"/>
                      </a:cubicBezTo>
                      <a:cubicBezTo>
                        <a:pt x="5" y="2"/>
                        <a:pt x="5" y="0"/>
                        <a:pt x="4" y="0"/>
                      </a:cubicBezTo>
                      <a:cubicBezTo>
                        <a:pt x="3" y="0"/>
                        <a:pt x="1" y="0"/>
                        <a:pt x="0" y="1"/>
                      </a:cubicBezTo>
                      <a:cubicBezTo>
                        <a:pt x="4" y="4"/>
                        <a:pt x="5" y="3"/>
                        <a:pt x="6" y="5"/>
                      </a:cubicBezTo>
                      <a:cubicBezTo>
                        <a:pt x="7" y="7"/>
                        <a:pt x="8" y="4"/>
                        <a:pt x="9" y="9"/>
                      </a:cubicBezTo>
                      <a:cubicBezTo>
                        <a:pt x="10" y="14"/>
                        <a:pt x="9" y="14"/>
                        <a:pt x="8" y="15"/>
                      </a:cubicBezTo>
                      <a:cubicBezTo>
                        <a:pt x="10" y="16"/>
                        <a:pt x="9" y="15"/>
                        <a:pt x="11" y="15"/>
                      </a:cubicBezTo>
                      <a:cubicBezTo>
                        <a:pt x="11" y="15"/>
                        <a:pt x="13" y="16"/>
                        <a:pt x="13" y="15"/>
                      </a:cubicBezTo>
                      <a:cubicBezTo>
                        <a:pt x="13" y="15"/>
                        <a:pt x="14" y="14"/>
                        <a:pt x="14" y="14"/>
                      </a:cubicBezTo>
                      <a:cubicBezTo>
                        <a:pt x="14" y="14"/>
                        <a:pt x="15" y="14"/>
                        <a:pt x="17" y="16"/>
                      </a:cubicBezTo>
                      <a:cubicBezTo>
                        <a:pt x="17" y="16"/>
                        <a:pt x="17" y="16"/>
                        <a:pt x="17" y="16"/>
                      </a:cubicBezTo>
                      <a:cubicBezTo>
                        <a:pt x="17" y="17"/>
                        <a:pt x="17" y="17"/>
                        <a:pt x="17" y="17"/>
                      </a:cubicBezTo>
                      <a:cubicBezTo>
                        <a:pt x="18" y="18"/>
                        <a:pt x="18" y="17"/>
                        <a:pt x="19" y="17"/>
                      </a:cubicBezTo>
                      <a:cubicBezTo>
                        <a:pt x="19" y="17"/>
                        <a:pt x="19" y="18"/>
                        <a:pt x="19" y="1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3" name="Freeform 20244">
                  <a:extLst>
                    <a:ext uri="{FF2B5EF4-FFF2-40B4-BE49-F238E27FC236}">
                      <a16:creationId xmlns:a16="http://schemas.microsoft.com/office/drawing/2014/main" id="{5BDFAB0C-508B-E636-0E26-33A989C106E4}"/>
                    </a:ext>
                  </a:extLst>
                </p:cNvPr>
                <p:cNvSpPr>
                  <a:spLocks/>
                </p:cNvSpPr>
                <p:nvPr/>
              </p:nvSpPr>
              <p:spPr bwMode="auto">
                <a:xfrm>
                  <a:off x="6787779" y="2368160"/>
                  <a:ext cx="1154920" cy="601378"/>
                </a:xfrm>
                <a:custGeom>
                  <a:avLst/>
                  <a:gdLst/>
                  <a:ahLst/>
                  <a:cxnLst>
                    <a:cxn ang="0">
                      <a:pos x="129" y="103"/>
                    </a:cxn>
                    <a:cxn ang="0">
                      <a:pos x="127" y="104"/>
                    </a:cxn>
                    <a:cxn ang="0">
                      <a:pos x="121" y="108"/>
                    </a:cxn>
                    <a:cxn ang="0">
                      <a:pos x="117" y="113"/>
                    </a:cxn>
                    <a:cxn ang="0">
                      <a:pos x="114" y="113"/>
                    </a:cxn>
                    <a:cxn ang="0">
                      <a:pos x="114" y="111"/>
                    </a:cxn>
                    <a:cxn ang="0">
                      <a:pos x="107" y="108"/>
                    </a:cxn>
                    <a:cxn ang="0">
                      <a:pos x="104" y="104"/>
                    </a:cxn>
                    <a:cxn ang="0">
                      <a:pos x="104" y="98"/>
                    </a:cxn>
                    <a:cxn ang="0">
                      <a:pos x="97" y="92"/>
                    </a:cxn>
                    <a:cxn ang="0">
                      <a:pos x="81" y="92"/>
                    </a:cxn>
                    <a:cxn ang="0">
                      <a:pos x="79" y="87"/>
                    </a:cxn>
                    <a:cxn ang="0">
                      <a:pos x="80" y="80"/>
                    </a:cxn>
                    <a:cxn ang="0">
                      <a:pos x="80" y="73"/>
                    </a:cxn>
                    <a:cxn ang="0">
                      <a:pos x="79" y="70"/>
                    </a:cxn>
                    <a:cxn ang="0">
                      <a:pos x="73" y="70"/>
                    </a:cxn>
                    <a:cxn ang="0">
                      <a:pos x="70" y="73"/>
                    </a:cxn>
                    <a:cxn ang="0">
                      <a:pos x="65" y="78"/>
                    </a:cxn>
                    <a:cxn ang="0">
                      <a:pos x="52" y="85"/>
                    </a:cxn>
                    <a:cxn ang="0">
                      <a:pos x="49" y="109"/>
                    </a:cxn>
                    <a:cxn ang="0">
                      <a:pos x="41" y="102"/>
                    </a:cxn>
                    <a:cxn ang="0">
                      <a:pos x="33" y="106"/>
                    </a:cxn>
                    <a:cxn ang="0">
                      <a:pos x="30" y="97"/>
                    </a:cxn>
                    <a:cxn ang="0">
                      <a:pos x="24" y="88"/>
                    </a:cxn>
                    <a:cxn ang="0">
                      <a:pos x="28" y="86"/>
                    </a:cxn>
                    <a:cxn ang="0">
                      <a:pos x="28" y="80"/>
                    </a:cxn>
                    <a:cxn ang="0">
                      <a:pos x="36" y="79"/>
                    </a:cxn>
                    <a:cxn ang="0">
                      <a:pos x="37" y="69"/>
                    </a:cxn>
                    <a:cxn ang="0">
                      <a:pos x="29" y="68"/>
                    </a:cxn>
                    <a:cxn ang="0">
                      <a:pos x="16" y="72"/>
                    </a:cxn>
                    <a:cxn ang="0">
                      <a:pos x="15" y="72"/>
                    </a:cxn>
                    <a:cxn ang="0">
                      <a:pos x="7" y="62"/>
                    </a:cxn>
                    <a:cxn ang="0">
                      <a:pos x="4" y="49"/>
                    </a:cxn>
                    <a:cxn ang="0">
                      <a:pos x="14" y="42"/>
                    </a:cxn>
                    <a:cxn ang="0">
                      <a:pos x="30" y="32"/>
                    </a:cxn>
                    <a:cxn ang="0">
                      <a:pos x="52" y="40"/>
                    </a:cxn>
                    <a:cxn ang="0">
                      <a:pos x="67" y="39"/>
                    </a:cxn>
                    <a:cxn ang="0">
                      <a:pos x="78" y="33"/>
                    </a:cxn>
                    <a:cxn ang="0">
                      <a:pos x="82" y="20"/>
                    </a:cxn>
                    <a:cxn ang="0">
                      <a:pos x="112" y="6"/>
                    </a:cxn>
                    <a:cxn ang="0">
                      <a:pos x="130" y="7"/>
                    </a:cxn>
                    <a:cxn ang="0">
                      <a:pos x="143" y="15"/>
                    </a:cxn>
                    <a:cxn ang="0">
                      <a:pos x="159" y="13"/>
                    </a:cxn>
                    <a:cxn ang="0">
                      <a:pos x="183" y="36"/>
                    </a:cxn>
                    <a:cxn ang="0">
                      <a:pos x="211" y="47"/>
                    </a:cxn>
                    <a:cxn ang="0">
                      <a:pos x="210" y="56"/>
                    </a:cxn>
                    <a:cxn ang="0">
                      <a:pos x="203" y="68"/>
                    </a:cxn>
                    <a:cxn ang="0">
                      <a:pos x="192" y="67"/>
                    </a:cxn>
                    <a:cxn ang="0">
                      <a:pos x="191" y="80"/>
                    </a:cxn>
                    <a:cxn ang="0">
                      <a:pos x="178" y="82"/>
                    </a:cxn>
                    <a:cxn ang="0">
                      <a:pos x="180" y="96"/>
                    </a:cxn>
                    <a:cxn ang="0">
                      <a:pos x="178" y="103"/>
                    </a:cxn>
                    <a:cxn ang="0">
                      <a:pos x="162" y="98"/>
                    </a:cxn>
                    <a:cxn ang="0">
                      <a:pos x="145" y="96"/>
                    </a:cxn>
                    <a:cxn ang="0">
                      <a:pos x="133" y="98"/>
                    </a:cxn>
                  </a:cxnLst>
                  <a:rect l="0" t="0" r="r" b="b"/>
                  <a:pathLst>
                    <a:path w="215" h="115">
                      <a:moveTo>
                        <a:pt x="130" y="102"/>
                      </a:moveTo>
                      <a:cubicBezTo>
                        <a:pt x="129" y="103"/>
                        <a:pt x="129" y="103"/>
                        <a:pt x="129" y="103"/>
                      </a:cubicBezTo>
                      <a:cubicBezTo>
                        <a:pt x="128" y="103"/>
                        <a:pt x="129" y="104"/>
                        <a:pt x="128" y="104"/>
                      </a:cubicBezTo>
                      <a:cubicBezTo>
                        <a:pt x="127" y="104"/>
                        <a:pt x="128" y="103"/>
                        <a:pt x="127" y="104"/>
                      </a:cubicBezTo>
                      <a:cubicBezTo>
                        <a:pt x="125" y="105"/>
                        <a:pt x="124" y="106"/>
                        <a:pt x="123" y="107"/>
                      </a:cubicBezTo>
                      <a:cubicBezTo>
                        <a:pt x="122" y="108"/>
                        <a:pt x="122" y="108"/>
                        <a:pt x="121" y="108"/>
                      </a:cubicBezTo>
                      <a:cubicBezTo>
                        <a:pt x="119" y="109"/>
                        <a:pt x="120" y="110"/>
                        <a:pt x="119" y="110"/>
                      </a:cubicBezTo>
                      <a:cubicBezTo>
                        <a:pt x="118" y="111"/>
                        <a:pt x="117" y="112"/>
                        <a:pt x="117" y="113"/>
                      </a:cubicBezTo>
                      <a:cubicBezTo>
                        <a:pt x="118" y="114"/>
                        <a:pt x="117" y="115"/>
                        <a:pt x="116" y="114"/>
                      </a:cubicBezTo>
                      <a:cubicBezTo>
                        <a:pt x="116" y="114"/>
                        <a:pt x="114" y="113"/>
                        <a:pt x="114" y="113"/>
                      </a:cubicBezTo>
                      <a:cubicBezTo>
                        <a:pt x="114" y="113"/>
                        <a:pt x="115" y="111"/>
                        <a:pt x="115" y="111"/>
                      </a:cubicBezTo>
                      <a:cubicBezTo>
                        <a:pt x="115" y="111"/>
                        <a:pt x="115" y="112"/>
                        <a:pt x="114" y="111"/>
                      </a:cubicBezTo>
                      <a:cubicBezTo>
                        <a:pt x="114" y="110"/>
                        <a:pt x="114" y="110"/>
                        <a:pt x="110" y="110"/>
                      </a:cubicBezTo>
                      <a:cubicBezTo>
                        <a:pt x="107" y="111"/>
                        <a:pt x="107" y="110"/>
                        <a:pt x="107" y="108"/>
                      </a:cubicBezTo>
                      <a:cubicBezTo>
                        <a:pt x="107" y="106"/>
                        <a:pt x="107" y="104"/>
                        <a:pt x="106" y="104"/>
                      </a:cubicBezTo>
                      <a:cubicBezTo>
                        <a:pt x="106" y="104"/>
                        <a:pt x="104" y="104"/>
                        <a:pt x="104" y="104"/>
                      </a:cubicBezTo>
                      <a:cubicBezTo>
                        <a:pt x="104" y="104"/>
                        <a:pt x="104" y="103"/>
                        <a:pt x="104" y="101"/>
                      </a:cubicBezTo>
                      <a:cubicBezTo>
                        <a:pt x="105" y="98"/>
                        <a:pt x="105" y="96"/>
                        <a:pt x="104" y="98"/>
                      </a:cubicBezTo>
                      <a:cubicBezTo>
                        <a:pt x="102" y="99"/>
                        <a:pt x="103" y="95"/>
                        <a:pt x="101" y="94"/>
                      </a:cubicBezTo>
                      <a:cubicBezTo>
                        <a:pt x="99" y="93"/>
                        <a:pt x="99" y="91"/>
                        <a:pt x="97" y="92"/>
                      </a:cubicBezTo>
                      <a:cubicBezTo>
                        <a:pt x="94" y="94"/>
                        <a:pt x="92" y="92"/>
                        <a:pt x="87" y="93"/>
                      </a:cubicBezTo>
                      <a:cubicBezTo>
                        <a:pt x="83" y="94"/>
                        <a:pt x="83" y="94"/>
                        <a:pt x="81" y="92"/>
                      </a:cubicBezTo>
                      <a:cubicBezTo>
                        <a:pt x="80" y="90"/>
                        <a:pt x="79" y="89"/>
                        <a:pt x="79" y="88"/>
                      </a:cubicBezTo>
                      <a:cubicBezTo>
                        <a:pt x="78" y="88"/>
                        <a:pt x="79" y="87"/>
                        <a:pt x="79" y="87"/>
                      </a:cubicBezTo>
                      <a:cubicBezTo>
                        <a:pt x="78" y="84"/>
                        <a:pt x="79" y="87"/>
                        <a:pt x="83" y="82"/>
                      </a:cubicBezTo>
                      <a:cubicBezTo>
                        <a:pt x="82" y="79"/>
                        <a:pt x="80" y="83"/>
                        <a:pt x="80" y="80"/>
                      </a:cubicBezTo>
                      <a:cubicBezTo>
                        <a:pt x="80" y="77"/>
                        <a:pt x="79" y="78"/>
                        <a:pt x="78" y="75"/>
                      </a:cubicBezTo>
                      <a:cubicBezTo>
                        <a:pt x="77" y="72"/>
                        <a:pt x="80" y="75"/>
                        <a:pt x="80" y="73"/>
                      </a:cubicBezTo>
                      <a:cubicBezTo>
                        <a:pt x="80" y="71"/>
                        <a:pt x="81" y="73"/>
                        <a:pt x="81" y="69"/>
                      </a:cubicBezTo>
                      <a:cubicBezTo>
                        <a:pt x="81" y="68"/>
                        <a:pt x="79" y="69"/>
                        <a:pt x="79" y="70"/>
                      </a:cubicBezTo>
                      <a:cubicBezTo>
                        <a:pt x="78" y="72"/>
                        <a:pt x="76" y="72"/>
                        <a:pt x="77" y="70"/>
                      </a:cubicBezTo>
                      <a:cubicBezTo>
                        <a:pt x="78" y="68"/>
                        <a:pt x="76" y="69"/>
                        <a:pt x="73" y="70"/>
                      </a:cubicBezTo>
                      <a:cubicBezTo>
                        <a:pt x="70" y="72"/>
                        <a:pt x="74" y="71"/>
                        <a:pt x="73" y="73"/>
                      </a:cubicBezTo>
                      <a:cubicBezTo>
                        <a:pt x="72" y="75"/>
                        <a:pt x="71" y="72"/>
                        <a:pt x="70" y="73"/>
                      </a:cubicBezTo>
                      <a:cubicBezTo>
                        <a:pt x="69" y="73"/>
                        <a:pt x="71" y="74"/>
                        <a:pt x="70" y="75"/>
                      </a:cubicBezTo>
                      <a:cubicBezTo>
                        <a:pt x="68" y="76"/>
                        <a:pt x="67" y="73"/>
                        <a:pt x="65" y="78"/>
                      </a:cubicBezTo>
                      <a:cubicBezTo>
                        <a:pt x="64" y="78"/>
                        <a:pt x="55" y="81"/>
                        <a:pt x="53" y="82"/>
                      </a:cubicBezTo>
                      <a:cubicBezTo>
                        <a:pt x="51" y="82"/>
                        <a:pt x="52" y="82"/>
                        <a:pt x="52" y="85"/>
                      </a:cubicBezTo>
                      <a:cubicBezTo>
                        <a:pt x="52" y="87"/>
                        <a:pt x="52" y="109"/>
                        <a:pt x="52" y="109"/>
                      </a:cubicBezTo>
                      <a:cubicBezTo>
                        <a:pt x="50" y="109"/>
                        <a:pt x="49" y="110"/>
                        <a:pt x="49" y="109"/>
                      </a:cubicBezTo>
                      <a:cubicBezTo>
                        <a:pt x="46" y="105"/>
                        <a:pt x="47" y="105"/>
                        <a:pt x="45" y="104"/>
                      </a:cubicBezTo>
                      <a:cubicBezTo>
                        <a:pt x="44" y="103"/>
                        <a:pt x="43" y="101"/>
                        <a:pt x="41" y="102"/>
                      </a:cubicBezTo>
                      <a:cubicBezTo>
                        <a:pt x="39" y="102"/>
                        <a:pt x="37" y="103"/>
                        <a:pt x="36" y="104"/>
                      </a:cubicBezTo>
                      <a:cubicBezTo>
                        <a:pt x="34" y="105"/>
                        <a:pt x="33" y="106"/>
                        <a:pt x="33" y="106"/>
                      </a:cubicBezTo>
                      <a:cubicBezTo>
                        <a:pt x="32" y="101"/>
                        <a:pt x="37" y="101"/>
                        <a:pt x="34" y="99"/>
                      </a:cubicBezTo>
                      <a:cubicBezTo>
                        <a:pt x="32" y="96"/>
                        <a:pt x="31" y="99"/>
                        <a:pt x="30" y="97"/>
                      </a:cubicBezTo>
                      <a:cubicBezTo>
                        <a:pt x="29" y="95"/>
                        <a:pt x="27" y="97"/>
                        <a:pt x="27" y="95"/>
                      </a:cubicBezTo>
                      <a:cubicBezTo>
                        <a:pt x="27" y="95"/>
                        <a:pt x="26" y="88"/>
                        <a:pt x="24" y="88"/>
                      </a:cubicBezTo>
                      <a:cubicBezTo>
                        <a:pt x="21" y="88"/>
                        <a:pt x="20" y="86"/>
                        <a:pt x="23" y="85"/>
                      </a:cubicBezTo>
                      <a:cubicBezTo>
                        <a:pt x="27" y="85"/>
                        <a:pt x="24" y="87"/>
                        <a:pt x="28" y="86"/>
                      </a:cubicBezTo>
                      <a:cubicBezTo>
                        <a:pt x="31" y="86"/>
                        <a:pt x="23" y="83"/>
                        <a:pt x="26" y="82"/>
                      </a:cubicBezTo>
                      <a:cubicBezTo>
                        <a:pt x="29" y="81"/>
                        <a:pt x="26" y="81"/>
                        <a:pt x="28" y="80"/>
                      </a:cubicBezTo>
                      <a:cubicBezTo>
                        <a:pt x="30" y="78"/>
                        <a:pt x="29" y="80"/>
                        <a:pt x="32" y="80"/>
                      </a:cubicBezTo>
                      <a:cubicBezTo>
                        <a:pt x="34" y="79"/>
                        <a:pt x="39" y="81"/>
                        <a:pt x="36" y="79"/>
                      </a:cubicBezTo>
                      <a:cubicBezTo>
                        <a:pt x="34" y="77"/>
                        <a:pt x="38" y="74"/>
                        <a:pt x="37" y="72"/>
                      </a:cubicBezTo>
                      <a:cubicBezTo>
                        <a:pt x="36" y="71"/>
                        <a:pt x="37" y="70"/>
                        <a:pt x="37" y="69"/>
                      </a:cubicBezTo>
                      <a:cubicBezTo>
                        <a:pt x="36" y="68"/>
                        <a:pt x="34" y="67"/>
                        <a:pt x="33" y="68"/>
                      </a:cubicBezTo>
                      <a:cubicBezTo>
                        <a:pt x="32" y="70"/>
                        <a:pt x="32" y="69"/>
                        <a:pt x="29" y="68"/>
                      </a:cubicBezTo>
                      <a:cubicBezTo>
                        <a:pt x="27" y="66"/>
                        <a:pt x="25" y="67"/>
                        <a:pt x="21" y="70"/>
                      </a:cubicBezTo>
                      <a:cubicBezTo>
                        <a:pt x="18" y="73"/>
                        <a:pt x="18" y="70"/>
                        <a:pt x="16" y="72"/>
                      </a:cubicBezTo>
                      <a:cubicBezTo>
                        <a:pt x="15" y="75"/>
                        <a:pt x="14" y="74"/>
                        <a:pt x="14" y="75"/>
                      </a:cubicBezTo>
                      <a:cubicBezTo>
                        <a:pt x="14" y="74"/>
                        <a:pt x="14" y="75"/>
                        <a:pt x="15" y="72"/>
                      </a:cubicBezTo>
                      <a:cubicBezTo>
                        <a:pt x="10" y="69"/>
                        <a:pt x="18" y="71"/>
                        <a:pt x="13" y="66"/>
                      </a:cubicBezTo>
                      <a:cubicBezTo>
                        <a:pt x="9" y="61"/>
                        <a:pt x="9" y="61"/>
                        <a:pt x="7" y="62"/>
                      </a:cubicBezTo>
                      <a:cubicBezTo>
                        <a:pt x="5" y="62"/>
                        <a:pt x="7" y="59"/>
                        <a:pt x="4" y="57"/>
                      </a:cubicBezTo>
                      <a:cubicBezTo>
                        <a:pt x="0" y="56"/>
                        <a:pt x="6" y="52"/>
                        <a:pt x="4" y="49"/>
                      </a:cubicBezTo>
                      <a:cubicBezTo>
                        <a:pt x="2" y="47"/>
                        <a:pt x="7" y="40"/>
                        <a:pt x="9" y="42"/>
                      </a:cubicBezTo>
                      <a:cubicBezTo>
                        <a:pt x="13" y="48"/>
                        <a:pt x="14" y="46"/>
                        <a:pt x="14" y="42"/>
                      </a:cubicBezTo>
                      <a:cubicBezTo>
                        <a:pt x="14" y="38"/>
                        <a:pt x="21" y="36"/>
                        <a:pt x="24" y="33"/>
                      </a:cubicBezTo>
                      <a:cubicBezTo>
                        <a:pt x="26" y="29"/>
                        <a:pt x="27" y="35"/>
                        <a:pt x="30" y="32"/>
                      </a:cubicBezTo>
                      <a:cubicBezTo>
                        <a:pt x="34" y="30"/>
                        <a:pt x="33" y="33"/>
                        <a:pt x="38" y="34"/>
                      </a:cubicBezTo>
                      <a:cubicBezTo>
                        <a:pt x="43" y="34"/>
                        <a:pt x="48" y="43"/>
                        <a:pt x="52" y="40"/>
                      </a:cubicBezTo>
                      <a:cubicBezTo>
                        <a:pt x="54" y="37"/>
                        <a:pt x="55" y="35"/>
                        <a:pt x="58" y="37"/>
                      </a:cubicBezTo>
                      <a:cubicBezTo>
                        <a:pt x="61" y="39"/>
                        <a:pt x="61" y="34"/>
                        <a:pt x="67" y="39"/>
                      </a:cubicBezTo>
                      <a:cubicBezTo>
                        <a:pt x="73" y="43"/>
                        <a:pt x="70" y="36"/>
                        <a:pt x="74" y="39"/>
                      </a:cubicBezTo>
                      <a:cubicBezTo>
                        <a:pt x="79" y="42"/>
                        <a:pt x="84" y="35"/>
                        <a:pt x="78" y="33"/>
                      </a:cubicBezTo>
                      <a:cubicBezTo>
                        <a:pt x="67" y="28"/>
                        <a:pt x="81" y="29"/>
                        <a:pt x="77" y="25"/>
                      </a:cubicBezTo>
                      <a:cubicBezTo>
                        <a:pt x="73" y="22"/>
                        <a:pt x="87" y="22"/>
                        <a:pt x="82" y="20"/>
                      </a:cubicBezTo>
                      <a:cubicBezTo>
                        <a:pt x="77" y="18"/>
                        <a:pt x="75" y="13"/>
                        <a:pt x="81" y="13"/>
                      </a:cubicBezTo>
                      <a:cubicBezTo>
                        <a:pt x="87" y="13"/>
                        <a:pt x="107" y="9"/>
                        <a:pt x="112" y="6"/>
                      </a:cubicBezTo>
                      <a:cubicBezTo>
                        <a:pt x="118" y="4"/>
                        <a:pt x="119" y="0"/>
                        <a:pt x="123" y="3"/>
                      </a:cubicBezTo>
                      <a:cubicBezTo>
                        <a:pt x="126" y="5"/>
                        <a:pt x="128" y="0"/>
                        <a:pt x="130" y="7"/>
                      </a:cubicBezTo>
                      <a:cubicBezTo>
                        <a:pt x="132" y="15"/>
                        <a:pt x="135" y="10"/>
                        <a:pt x="139" y="12"/>
                      </a:cubicBezTo>
                      <a:cubicBezTo>
                        <a:pt x="143" y="14"/>
                        <a:pt x="146" y="12"/>
                        <a:pt x="143" y="15"/>
                      </a:cubicBezTo>
                      <a:cubicBezTo>
                        <a:pt x="140" y="18"/>
                        <a:pt x="146" y="18"/>
                        <a:pt x="154" y="13"/>
                      </a:cubicBezTo>
                      <a:cubicBezTo>
                        <a:pt x="162" y="7"/>
                        <a:pt x="161" y="11"/>
                        <a:pt x="159" y="13"/>
                      </a:cubicBezTo>
                      <a:cubicBezTo>
                        <a:pt x="157" y="15"/>
                        <a:pt x="165" y="16"/>
                        <a:pt x="172" y="29"/>
                      </a:cubicBezTo>
                      <a:cubicBezTo>
                        <a:pt x="181" y="48"/>
                        <a:pt x="177" y="31"/>
                        <a:pt x="183" y="36"/>
                      </a:cubicBezTo>
                      <a:cubicBezTo>
                        <a:pt x="190" y="42"/>
                        <a:pt x="193" y="34"/>
                        <a:pt x="199" y="40"/>
                      </a:cubicBezTo>
                      <a:cubicBezTo>
                        <a:pt x="204" y="47"/>
                        <a:pt x="206" y="51"/>
                        <a:pt x="211" y="47"/>
                      </a:cubicBezTo>
                      <a:cubicBezTo>
                        <a:pt x="215" y="44"/>
                        <a:pt x="210" y="48"/>
                        <a:pt x="215" y="52"/>
                      </a:cubicBezTo>
                      <a:cubicBezTo>
                        <a:pt x="209" y="51"/>
                        <a:pt x="215" y="55"/>
                        <a:pt x="210" y="56"/>
                      </a:cubicBezTo>
                      <a:cubicBezTo>
                        <a:pt x="204" y="58"/>
                        <a:pt x="205" y="62"/>
                        <a:pt x="206" y="64"/>
                      </a:cubicBezTo>
                      <a:cubicBezTo>
                        <a:pt x="207" y="66"/>
                        <a:pt x="206" y="67"/>
                        <a:pt x="203" y="68"/>
                      </a:cubicBezTo>
                      <a:cubicBezTo>
                        <a:pt x="201" y="69"/>
                        <a:pt x="202" y="67"/>
                        <a:pt x="199" y="68"/>
                      </a:cubicBezTo>
                      <a:cubicBezTo>
                        <a:pt x="196" y="68"/>
                        <a:pt x="193" y="64"/>
                        <a:pt x="192" y="67"/>
                      </a:cubicBezTo>
                      <a:cubicBezTo>
                        <a:pt x="192" y="69"/>
                        <a:pt x="191" y="75"/>
                        <a:pt x="189" y="77"/>
                      </a:cubicBezTo>
                      <a:cubicBezTo>
                        <a:pt x="188" y="79"/>
                        <a:pt x="191" y="78"/>
                        <a:pt x="191" y="80"/>
                      </a:cubicBezTo>
                      <a:cubicBezTo>
                        <a:pt x="190" y="82"/>
                        <a:pt x="188" y="81"/>
                        <a:pt x="186" y="80"/>
                      </a:cubicBezTo>
                      <a:cubicBezTo>
                        <a:pt x="185" y="80"/>
                        <a:pt x="181" y="81"/>
                        <a:pt x="178" y="82"/>
                      </a:cubicBezTo>
                      <a:cubicBezTo>
                        <a:pt x="173" y="83"/>
                        <a:pt x="180" y="83"/>
                        <a:pt x="179" y="85"/>
                      </a:cubicBezTo>
                      <a:cubicBezTo>
                        <a:pt x="178" y="87"/>
                        <a:pt x="183" y="95"/>
                        <a:pt x="180" y="96"/>
                      </a:cubicBezTo>
                      <a:cubicBezTo>
                        <a:pt x="178" y="97"/>
                        <a:pt x="181" y="98"/>
                        <a:pt x="179" y="98"/>
                      </a:cubicBezTo>
                      <a:cubicBezTo>
                        <a:pt x="177" y="99"/>
                        <a:pt x="179" y="102"/>
                        <a:pt x="178" y="103"/>
                      </a:cubicBezTo>
                      <a:cubicBezTo>
                        <a:pt x="176" y="100"/>
                        <a:pt x="174" y="102"/>
                        <a:pt x="173" y="100"/>
                      </a:cubicBezTo>
                      <a:cubicBezTo>
                        <a:pt x="173" y="98"/>
                        <a:pt x="169" y="98"/>
                        <a:pt x="162" y="98"/>
                      </a:cubicBezTo>
                      <a:cubicBezTo>
                        <a:pt x="154" y="97"/>
                        <a:pt x="154" y="99"/>
                        <a:pt x="152" y="98"/>
                      </a:cubicBezTo>
                      <a:cubicBezTo>
                        <a:pt x="151" y="97"/>
                        <a:pt x="148" y="95"/>
                        <a:pt x="145" y="96"/>
                      </a:cubicBezTo>
                      <a:cubicBezTo>
                        <a:pt x="141" y="97"/>
                        <a:pt x="144" y="102"/>
                        <a:pt x="142" y="101"/>
                      </a:cubicBezTo>
                      <a:cubicBezTo>
                        <a:pt x="140" y="100"/>
                        <a:pt x="136" y="98"/>
                        <a:pt x="133" y="98"/>
                      </a:cubicBezTo>
                      <a:cubicBezTo>
                        <a:pt x="130" y="99"/>
                        <a:pt x="130" y="101"/>
                        <a:pt x="130" y="102"/>
                      </a:cubicBezTo>
                      <a:close/>
                    </a:path>
                  </a:pathLst>
                </a:custGeom>
                <a:solidFill>
                  <a:schemeClr val="bg1"/>
                </a:solid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4" name="Freeform 20250">
                  <a:extLst>
                    <a:ext uri="{FF2B5EF4-FFF2-40B4-BE49-F238E27FC236}">
                      <a16:creationId xmlns:a16="http://schemas.microsoft.com/office/drawing/2014/main" id="{5A66CEE1-CAD0-0477-58D4-4B801A2F5ACD}"/>
                    </a:ext>
                  </a:extLst>
                </p:cNvPr>
                <p:cNvSpPr>
                  <a:spLocks noEditPoints="1"/>
                </p:cNvSpPr>
                <p:nvPr/>
              </p:nvSpPr>
              <p:spPr bwMode="auto">
                <a:xfrm>
                  <a:off x="10443511" y="4883814"/>
                  <a:ext cx="102306" cy="77101"/>
                </a:xfrm>
                <a:custGeom>
                  <a:avLst/>
                  <a:gdLst/>
                  <a:ahLst/>
                  <a:cxnLst>
                    <a:cxn ang="0">
                      <a:pos x="6" y="14"/>
                    </a:cxn>
                    <a:cxn ang="0">
                      <a:pos x="7" y="9"/>
                    </a:cxn>
                    <a:cxn ang="0">
                      <a:pos x="11" y="11"/>
                    </a:cxn>
                    <a:cxn ang="0">
                      <a:pos x="11" y="14"/>
                    </a:cxn>
                    <a:cxn ang="0">
                      <a:pos x="9" y="14"/>
                    </a:cxn>
                    <a:cxn ang="0">
                      <a:pos x="6" y="14"/>
                    </a:cxn>
                    <a:cxn ang="0">
                      <a:pos x="13" y="5"/>
                    </a:cxn>
                    <a:cxn ang="0">
                      <a:pos x="15" y="5"/>
                    </a:cxn>
                    <a:cxn ang="0">
                      <a:pos x="17" y="5"/>
                    </a:cxn>
                    <a:cxn ang="0">
                      <a:pos x="17" y="3"/>
                    </a:cxn>
                    <a:cxn ang="0">
                      <a:pos x="17" y="2"/>
                    </a:cxn>
                    <a:cxn ang="0">
                      <a:pos x="14" y="2"/>
                    </a:cxn>
                    <a:cxn ang="0">
                      <a:pos x="12" y="4"/>
                    </a:cxn>
                    <a:cxn ang="0">
                      <a:pos x="11" y="6"/>
                    </a:cxn>
                    <a:cxn ang="0">
                      <a:pos x="13" y="5"/>
                    </a:cxn>
                  </a:cxnLst>
                  <a:rect l="0" t="0" r="r" b="b"/>
                  <a:pathLst>
                    <a:path w="19" h="15">
                      <a:moveTo>
                        <a:pt x="6" y="14"/>
                      </a:moveTo>
                      <a:cubicBezTo>
                        <a:pt x="0" y="13"/>
                        <a:pt x="6" y="9"/>
                        <a:pt x="7" y="9"/>
                      </a:cubicBezTo>
                      <a:cubicBezTo>
                        <a:pt x="8" y="9"/>
                        <a:pt x="11" y="9"/>
                        <a:pt x="11" y="11"/>
                      </a:cubicBezTo>
                      <a:cubicBezTo>
                        <a:pt x="10" y="13"/>
                        <a:pt x="12" y="13"/>
                        <a:pt x="11" y="14"/>
                      </a:cubicBezTo>
                      <a:cubicBezTo>
                        <a:pt x="10" y="15"/>
                        <a:pt x="9" y="13"/>
                        <a:pt x="9" y="14"/>
                      </a:cubicBezTo>
                      <a:cubicBezTo>
                        <a:pt x="8" y="15"/>
                        <a:pt x="7" y="14"/>
                        <a:pt x="6" y="14"/>
                      </a:cubicBezTo>
                      <a:close/>
                      <a:moveTo>
                        <a:pt x="13" y="5"/>
                      </a:moveTo>
                      <a:cubicBezTo>
                        <a:pt x="15" y="4"/>
                        <a:pt x="14" y="6"/>
                        <a:pt x="15" y="5"/>
                      </a:cubicBezTo>
                      <a:cubicBezTo>
                        <a:pt x="16" y="4"/>
                        <a:pt x="18" y="5"/>
                        <a:pt x="17" y="5"/>
                      </a:cubicBezTo>
                      <a:cubicBezTo>
                        <a:pt x="17" y="5"/>
                        <a:pt x="18" y="2"/>
                        <a:pt x="17" y="3"/>
                      </a:cubicBezTo>
                      <a:cubicBezTo>
                        <a:pt x="16" y="5"/>
                        <a:pt x="16" y="3"/>
                        <a:pt x="17" y="2"/>
                      </a:cubicBezTo>
                      <a:cubicBezTo>
                        <a:pt x="19" y="0"/>
                        <a:pt x="16" y="1"/>
                        <a:pt x="14" y="2"/>
                      </a:cubicBezTo>
                      <a:cubicBezTo>
                        <a:pt x="13" y="4"/>
                        <a:pt x="12" y="2"/>
                        <a:pt x="12" y="4"/>
                      </a:cubicBezTo>
                      <a:cubicBezTo>
                        <a:pt x="11" y="5"/>
                        <a:pt x="9" y="3"/>
                        <a:pt x="11" y="6"/>
                      </a:cubicBezTo>
                      <a:cubicBezTo>
                        <a:pt x="11" y="7"/>
                        <a:pt x="11" y="7"/>
                        <a:pt x="13" y="5"/>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5" name="Freeform 20251">
                  <a:extLst>
                    <a:ext uri="{FF2B5EF4-FFF2-40B4-BE49-F238E27FC236}">
                      <a16:creationId xmlns:a16="http://schemas.microsoft.com/office/drawing/2014/main" id="{20DC7446-1DF9-AA1A-DF49-8159DF739702}"/>
                    </a:ext>
                  </a:extLst>
                </p:cNvPr>
                <p:cNvSpPr>
                  <a:spLocks noEditPoints="1"/>
                </p:cNvSpPr>
                <p:nvPr/>
              </p:nvSpPr>
              <p:spPr bwMode="auto">
                <a:xfrm>
                  <a:off x="8690667" y="4189916"/>
                  <a:ext cx="38649" cy="37449"/>
                </a:xfrm>
                <a:custGeom>
                  <a:avLst/>
                  <a:gdLst/>
                  <a:ahLst/>
                  <a:cxnLst>
                    <a:cxn ang="0">
                      <a:pos x="4" y="2"/>
                    </a:cxn>
                    <a:cxn ang="0">
                      <a:pos x="4" y="4"/>
                    </a:cxn>
                    <a:cxn ang="0">
                      <a:pos x="3" y="7"/>
                    </a:cxn>
                    <a:cxn ang="0">
                      <a:pos x="2" y="5"/>
                    </a:cxn>
                    <a:cxn ang="0">
                      <a:pos x="0" y="3"/>
                    </a:cxn>
                    <a:cxn ang="0">
                      <a:pos x="5" y="1"/>
                    </a:cxn>
                    <a:cxn ang="0">
                      <a:pos x="5" y="1"/>
                    </a:cxn>
                    <a:cxn ang="0">
                      <a:pos x="4" y="2"/>
                    </a:cxn>
                    <a:cxn ang="0">
                      <a:pos x="6" y="5"/>
                    </a:cxn>
                    <a:cxn ang="0">
                      <a:pos x="7" y="4"/>
                    </a:cxn>
                    <a:cxn ang="0">
                      <a:pos x="6" y="1"/>
                    </a:cxn>
                    <a:cxn ang="0">
                      <a:pos x="5" y="2"/>
                    </a:cxn>
                    <a:cxn ang="0">
                      <a:pos x="6" y="5"/>
                    </a:cxn>
                  </a:cxnLst>
                  <a:rect l="0" t="0" r="r" b="b"/>
                  <a:pathLst>
                    <a:path w="7" h="7">
                      <a:moveTo>
                        <a:pt x="4" y="2"/>
                      </a:moveTo>
                      <a:cubicBezTo>
                        <a:pt x="4" y="3"/>
                        <a:pt x="4" y="4"/>
                        <a:pt x="4" y="4"/>
                      </a:cubicBezTo>
                      <a:cubicBezTo>
                        <a:pt x="5" y="4"/>
                        <a:pt x="4" y="7"/>
                        <a:pt x="3" y="7"/>
                      </a:cubicBezTo>
                      <a:cubicBezTo>
                        <a:pt x="2" y="7"/>
                        <a:pt x="3" y="5"/>
                        <a:pt x="2" y="5"/>
                      </a:cubicBezTo>
                      <a:cubicBezTo>
                        <a:pt x="1" y="6"/>
                        <a:pt x="2" y="4"/>
                        <a:pt x="0" y="3"/>
                      </a:cubicBezTo>
                      <a:cubicBezTo>
                        <a:pt x="2" y="3"/>
                        <a:pt x="4" y="1"/>
                        <a:pt x="5" y="1"/>
                      </a:cubicBezTo>
                      <a:cubicBezTo>
                        <a:pt x="5" y="0"/>
                        <a:pt x="6" y="0"/>
                        <a:pt x="5" y="1"/>
                      </a:cubicBezTo>
                      <a:cubicBezTo>
                        <a:pt x="5" y="2"/>
                        <a:pt x="4" y="2"/>
                        <a:pt x="4" y="2"/>
                      </a:cubicBezTo>
                      <a:close/>
                      <a:moveTo>
                        <a:pt x="6" y="5"/>
                      </a:moveTo>
                      <a:cubicBezTo>
                        <a:pt x="7" y="5"/>
                        <a:pt x="7" y="6"/>
                        <a:pt x="7" y="4"/>
                      </a:cubicBezTo>
                      <a:cubicBezTo>
                        <a:pt x="6" y="2"/>
                        <a:pt x="7" y="3"/>
                        <a:pt x="6" y="1"/>
                      </a:cubicBezTo>
                      <a:cubicBezTo>
                        <a:pt x="5" y="2"/>
                        <a:pt x="5" y="2"/>
                        <a:pt x="5" y="2"/>
                      </a:cubicBezTo>
                      <a:cubicBezTo>
                        <a:pt x="5" y="4"/>
                        <a:pt x="5" y="5"/>
                        <a:pt x="6" y="5"/>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6" name="Freeform 20252">
                  <a:extLst>
                    <a:ext uri="{FF2B5EF4-FFF2-40B4-BE49-F238E27FC236}">
                      <a16:creationId xmlns:a16="http://schemas.microsoft.com/office/drawing/2014/main" id="{D1DAADD7-A01E-DE7B-14A9-7B5C045269B3}"/>
                    </a:ext>
                  </a:extLst>
                </p:cNvPr>
                <p:cNvSpPr>
                  <a:spLocks noEditPoints="1"/>
                </p:cNvSpPr>
                <p:nvPr/>
              </p:nvSpPr>
              <p:spPr bwMode="auto">
                <a:xfrm>
                  <a:off x="9422723" y="4399187"/>
                  <a:ext cx="445597" cy="339239"/>
                </a:xfrm>
                <a:custGeom>
                  <a:avLst/>
                  <a:gdLst/>
                  <a:ahLst/>
                  <a:cxnLst>
                    <a:cxn ang="0">
                      <a:pos x="15" y="13"/>
                    </a:cxn>
                    <a:cxn ang="0">
                      <a:pos x="30" y="24"/>
                    </a:cxn>
                    <a:cxn ang="0">
                      <a:pos x="37" y="29"/>
                    </a:cxn>
                    <a:cxn ang="0">
                      <a:pos x="35" y="35"/>
                    </a:cxn>
                    <a:cxn ang="0">
                      <a:pos x="46" y="49"/>
                    </a:cxn>
                    <a:cxn ang="0">
                      <a:pos x="53" y="56"/>
                    </a:cxn>
                    <a:cxn ang="0">
                      <a:pos x="45" y="56"/>
                    </a:cxn>
                    <a:cxn ang="0">
                      <a:pos x="27" y="42"/>
                    </a:cxn>
                    <a:cxn ang="0">
                      <a:pos x="19" y="39"/>
                    </a:cxn>
                    <a:cxn ang="0">
                      <a:pos x="16" y="45"/>
                    </a:cxn>
                    <a:cxn ang="0">
                      <a:pos x="11" y="50"/>
                    </a:cxn>
                    <a:cxn ang="0">
                      <a:pos x="0" y="44"/>
                    </a:cxn>
                    <a:cxn ang="0">
                      <a:pos x="45" y="30"/>
                    </a:cxn>
                    <a:cxn ang="0">
                      <a:pos x="59" y="28"/>
                    </a:cxn>
                    <a:cxn ang="0">
                      <a:pos x="62" y="23"/>
                    </a:cxn>
                    <a:cxn ang="0">
                      <a:pos x="60" y="18"/>
                    </a:cxn>
                    <a:cxn ang="0">
                      <a:pos x="54" y="26"/>
                    </a:cxn>
                    <a:cxn ang="0">
                      <a:pos x="52" y="24"/>
                    </a:cxn>
                    <a:cxn ang="0">
                      <a:pos x="43" y="27"/>
                    </a:cxn>
                    <a:cxn ang="0">
                      <a:pos x="36" y="6"/>
                    </a:cxn>
                    <a:cxn ang="0">
                      <a:pos x="33" y="5"/>
                    </a:cxn>
                    <a:cxn ang="0">
                      <a:pos x="54" y="8"/>
                    </a:cxn>
                    <a:cxn ang="0">
                      <a:pos x="54" y="8"/>
                    </a:cxn>
                    <a:cxn ang="0">
                      <a:pos x="64" y="17"/>
                    </a:cxn>
                    <a:cxn ang="0">
                      <a:pos x="66" y="16"/>
                    </a:cxn>
                    <a:cxn ang="0">
                      <a:pos x="56" y="9"/>
                    </a:cxn>
                    <a:cxn ang="0">
                      <a:pos x="50" y="2"/>
                    </a:cxn>
                    <a:cxn ang="0">
                      <a:pos x="50" y="2"/>
                    </a:cxn>
                    <a:cxn ang="0">
                      <a:pos x="77" y="27"/>
                    </a:cxn>
                    <a:cxn ang="0">
                      <a:pos x="76" y="28"/>
                    </a:cxn>
                    <a:cxn ang="0">
                      <a:pos x="82" y="35"/>
                    </a:cxn>
                    <a:cxn ang="0">
                      <a:pos x="41" y="27"/>
                    </a:cxn>
                    <a:cxn ang="0">
                      <a:pos x="41" y="27"/>
                    </a:cxn>
                    <a:cxn ang="0">
                      <a:pos x="36" y="25"/>
                    </a:cxn>
                    <a:cxn ang="0">
                      <a:pos x="30" y="22"/>
                    </a:cxn>
                    <a:cxn ang="0">
                      <a:pos x="30" y="22"/>
                    </a:cxn>
                    <a:cxn ang="0">
                      <a:pos x="65" y="49"/>
                    </a:cxn>
                    <a:cxn ang="0">
                      <a:pos x="67" y="49"/>
                    </a:cxn>
                    <a:cxn ang="0">
                      <a:pos x="68" y="64"/>
                    </a:cxn>
                    <a:cxn ang="0">
                      <a:pos x="53" y="50"/>
                    </a:cxn>
                    <a:cxn ang="0">
                      <a:pos x="53" y="50"/>
                    </a:cxn>
                    <a:cxn ang="0">
                      <a:pos x="56" y="52"/>
                    </a:cxn>
                    <a:cxn ang="0">
                      <a:pos x="54" y="53"/>
                    </a:cxn>
                    <a:cxn ang="0">
                      <a:pos x="58" y="56"/>
                    </a:cxn>
                    <a:cxn ang="0">
                      <a:pos x="56" y="54"/>
                    </a:cxn>
                  </a:cxnLst>
                  <a:rect l="0" t="0" r="r" b="b"/>
                  <a:pathLst>
                    <a:path w="83" h="65">
                      <a:moveTo>
                        <a:pt x="0" y="7"/>
                      </a:moveTo>
                      <a:cubicBezTo>
                        <a:pt x="4" y="6"/>
                        <a:pt x="11" y="12"/>
                        <a:pt x="15" y="13"/>
                      </a:cubicBezTo>
                      <a:cubicBezTo>
                        <a:pt x="19" y="14"/>
                        <a:pt x="19" y="16"/>
                        <a:pt x="21" y="16"/>
                      </a:cubicBezTo>
                      <a:cubicBezTo>
                        <a:pt x="23" y="16"/>
                        <a:pt x="30" y="22"/>
                        <a:pt x="30" y="24"/>
                      </a:cubicBezTo>
                      <a:cubicBezTo>
                        <a:pt x="29" y="26"/>
                        <a:pt x="28" y="26"/>
                        <a:pt x="32" y="27"/>
                      </a:cubicBezTo>
                      <a:cubicBezTo>
                        <a:pt x="35" y="28"/>
                        <a:pt x="34" y="30"/>
                        <a:pt x="37" y="29"/>
                      </a:cubicBezTo>
                      <a:cubicBezTo>
                        <a:pt x="39" y="29"/>
                        <a:pt x="41" y="33"/>
                        <a:pt x="40" y="34"/>
                      </a:cubicBezTo>
                      <a:cubicBezTo>
                        <a:pt x="39" y="35"/>
                        <a:pt x="37" y="34"/>
                        <a:pt x="35" y="35"/>
                      </a:cubicBezTo>
                      <a:cubicBezTo>
                        <a:pt x="34" y="35"/>
                        <a:pt x="39" y="41"/>
                        <a:pt x="41" y="42"/>
                      </a:cubicBezTo>
                      <a:cubicBezTo>
                        <a:pt x="43" y="43"/>
                        <a:pt x="42" y="50"/>
                        <a:pt x="46" y="49"/>
                      </a:cubicBezTo>
                      <a:cubicBezTo>
                        <a:pt x="51" y="47"/>
                        <a:pt x="44" y="52"/>
                        <a:pt x="49" y="52"/>
                      </a:cubicBezTo>
                      <a:cubicBezTo>
                        <a:pt x="54" y="52"/>
                        <a:pt x="46" y="54"/>
                        <a:pt x="53" y="56"/>
                      </a:cubicBezTo>
                      <a:cubicBezTo>
                        <a:pt x="57" y="57"/>
                        <a:pt x="55" y="59"/>
                        <a:pt x="53" y="59"/>
                      </a:cubicBezTo>
                      <a:cubicBezTo>
                        <a:pt x="50" y="59"/>
                        <a:pt x="52" y="58"/>
                        <a:pt x="45" y="56"/>
                      </a:cubicBezTo>
                      <a:cubicBezTo>
                        <a:pt x="38" y="55"/>
                        <a:pt x="39" y="55"/>
                        <a:pt x="35" y="50"/>
                      </a:cubicBezTo>
                      <a:cubicBezTo>
                        <a:pt x="31" y="45"/>
                        <a:pt x="32" y="42"/>
                        <a:pt x="27" y="42"/>
                      </a:cubicBezTo>
                      <a:cubicBezTo>
                        <a:pt x="23" y="41"/>
                        <a:pt x="26" y="39"/>
                        <a:pt x="22" y="41"/>
                      </a:cubicBezTo>
                      <a:cubicBezTo>
                        <a:pt x="20" y="41"/>
                        <a:pt x="20" y="41"/>
                        <a:pt x="19" y="39"/>
                      </a:cubicBezTo>
                      <a:cubicBezTo>
                        <a:pt x="20" y="44"/>
                        <a:pt x="18" y="41"/>
                        <a:pt x="18" y="43"/>
                      </a:cubicBezTo>
                      <a:cubicBezTo>
                        <a:pt x="18" y="45"/>
                        <a:pt x="13" y="44"/>
                        <a:pt x="16" y="45"/>
                      </a:cubicBezTo>
                      <a:cubicBezTo>
                        <a:pt x="17" y="46"/>
                        <a:pt x="18" y="49"/>
                        <a:pt x="16" y="49"/>
                      </a:cubicBezTo>
                      <a:cubicBezTo>
                        <a:pt x="15" y="49"/>
                        <a:pt x="14" y="52"/>
                        <a:pt x="11" y="50"/>
                      </a:cubicBezTo>
                      <a:cubicBezTo>
                        <a:pt x="9" y="49"/>
                        <a:pt x="5" y="51"/>
                        <a:pt x="4" y="50"/>
                      </a:cubicBezTo>
                      <a:cubicBezTo>
                        <a:pt x="3" y="48"/>
                        <a:pt x="3" y="46"/>
                        <a:pt x="0" y="44"/>
                      </a:cubicBezTo>
                      <a:lnTo>
                        <a:pt x="0" y="7"/>
                      </a:lnTo>
                      <a:close/>
                      <a:moveTo>
                        <a:pt x="45" y="30"/>
                      </a:moveTo>
                      <a:cubicBezTo>
                        <a:pt x="48" y="32"/>
                        <a:pt x="47" y="29"/>
                        <a:pt x="49" y="31"/>
                      </a:cubicBezTo>
                      <a:cubicBezTo>
                        <a:pt x="51" y="33"/>
                        <a:pt x="58" y="30"/>
                        <a:pt x="59" y="28"/>
                      </a:cubicBezTo>
                      <a:cubicBezTo>
                        <a:pt x="60" y="26"/>
                        <a:pt x="60" y="28"/>
                        <a:pt x="62" y="27"/>
                      </a:cubicBezTo>
                      <a:cubicBezTo>
                        <a:pt x="64" y="25"/>
                        <a:pt x="61" y="23"/>
                        <a:pt x="62" y="23"/>
                      </a:cubicBezTo>
                      <a:cubicBezTo>
                        <a:pt x="64" y="23"/>
                        <a:pt x="65" y="20"/>
                        <a:pt x="64" y="19"/>
                      </a:cubicBezTo>
                      <a:cubicBezTo>
                        <a:pt x="63" y="18"/>
                        <a:pt x="62" y="18"/>
                        <a:pt x="60" y="18"/>
                      </a:cubicBezTo>
                      <a:cubicBezTo>
                        <a:pt x="58" y="18"/>
                        <a:pt x="62" y="24"/>
                        <a:pt x="59" y="23"/>
                      </a:cubicBezTo>
                      <a:cubicBezTo>
                        <a:pt x="57" y="22"/>
                        <a:pt x="57" y="28"/>
                        <a:pt x="54" y="26"/>
                      </a:cubicBezTo>
                      <a:cubicBezTo>
                        <a:pt x="53" y="25"/>
                        <a:pt x="53" y="28"/>
                        <a:pt x="52" y="26"/>
                      </a:cubicBezTo>
                      <a:cubicBezTo>
                        <a:pt x="51" y="24"/>
                        <a:pt x="53" y="24"/>
                        <a:pt x="52" y="24"/>
                      </a:cubicBezTo>
                      <a:cubicBezTo>
                        <a:pt x="52" y="23"/>
                        <a:pt x="51" y="23"/>
                        <a:pt x="51" y="26"/>
                      </a:cubicBezTo>
                      <a:cubicBezTo>
                        <a:pt x="51" y="28"/>
                        <a:pt x="43" y="25"/>
                        <a:pt x="43" y="27"/>
                      </a:cubicBezTo>
                      <a:cubicBezTo>
                        <a:pt x="43" y="29"/>
                        <a:pt x="44" y="28"/>
                        <a:pt x="45" y="30"/>
                      </a:cubicBezTo>
                      <a:close/>
                      <a:moveTo>
                        <a:pt x="36" y="6"/>
                      </a:moveTo>
                      <a:cubicBezTo>
                        <a:pt x="38" y="6"/>
                        <a:pt x="38" y="5"/>
                        <a:pt x="37" y="4"/>
                      </a:cubicBezTo>
                      <a:cubicBezTo>
                        <a:pt x="36" y="4"/>
                        <a:pt x="33" y="4"/>
                        <a:pt x="33" y="5"/>
                      </a:cubicBezTo>
                      <a:cubicBezTo>
                        <a:pt x="33" y="7"/>
                        <a:pt x="34" y="6"/>
                        <a:pt x="36" y="6"/>
                      </a:cubicBezTo>
                      <a:close/>
                      <a:moveTo>
                        <a:pt x="54" y="8"/>
                      </a:moveTo>
                      <a:cubicBezTo>
                        <a:pt x="55" y="8"/>
                        <a:pt x="52" y="6"/>
                        <a:pt x="52" y="7"/>
                      </a:cubicBezTo>
                      <a:cubicBezTo>
                        <a:pt x="51" y="8"/>
                        <a:pt x="53" y="9"/>
                        <a:pt x="54" y="8"/>
                      </a:cubicBezTo>
                      <a:close/>
                      <a:moveTo>
                        <a:pt x="60" y="12"/>
                      </a:moveTo>
                      <a:cubicBezTo>
                        <a:pt x="60" y="13"/>
                        <a:pt x="63" y="14"/>
                        <a:pt x="64" y="17"/>
                      </a:cubicBezTo>
                      <a:cubicBezTo>
                        <a:pt x="66" y="19"/>
                        <a:pt x="65" y="19"/>
                        <a:pt x="66" y="22"/>
                      </a:cubicBezTo>
                      <a:cubicBezTo>
                        <a:pt x="67" y="24"/>
                        <a:pt x="69" y="18"/>
                        <a:pt x="66" y="16"/>
                      </a:cubicBezTo>
                      <a:cubicBezTo>
                        <a:pt x="63" y="15"/>
                        <a:pt x="63" y="13"/>
                        <a:pt x="61" y="12"/>
                      </a:cubicBezTo>
                      <a:cubicBezTo>
                        <a:pt x="57" y="10"/>
                        <a:pt x="56" y="7"/>
                        <a:pt x="56" y="9"/>
                      </a:cubicBezTo>
                      <a:cubicBezTo>
                        <a:pt x="53" y="10"/>
                        <a:pt x="57" y="9"/>
                        <a:pt x="60" y="12"/>
                      </a:cubicBezTo>
                      <a:close/>
                      <a:moveTo>
                        <a:pt x="50" y="2"/>
                      </a:moveTo>
                      <a:cubicBezTo>
                        <a:pt x="51" y="2"/>
                        <a:pt x="50" y="0"/>
                        <a:pt x="49" y="1"/>
                      </a:cubicBezTo>
                      <a:cubicBezTo>
                        <a:pt x="49" y="2"/>
                        <a:pt x="49" y="2"/>
                        <a:pt x="50" y="2"/>
                      </a:cubicBezTo>
                      <a:close/>
                      <a:moveTo>
                        <a:pt x="81" y="31"/>
                      </a:moveTo>
                      <a:cubicBezTo>
                        <a:pt x="79" y="30"/>
                        <a:pt x="79" y="27"/>
                        <a:pt x="77" y="27"/>
                      </a:cubicBezTo>
                      <a:cubicBezTo>
                        <a:pt x="76" y="26"/>
                        <a:pt x="76" y="22"/>
                        <a:pt x="75" y="24"/>
                      </a:cubicBezTo>
                      <a:cubicBezTo>
                        <a:pt x="74" y="25"/>
                        <a:pt x="76" y="25"/>
                        <a:pt x="76" y="28"/>
                      </a:cubicBezTo>
                      <a:cubicBezTo>
                        <a:pt x="75" y="30"/>
                        <a:pt x="78" y="31"/>
                        <a:pt x="79" y="33"/>
                      </a:cubicBezTo>
                      <a:cubicBezTo>
                        <a:pt x="79" y="35"/>
                        <a:pt x="80" y="35"/>
                        <a:pt x="82" y="35"/>
                      </a:cubicBezTo>
                      <a:cubicBezTo>
                        <a:pt x="83" y="34"/>
                        <a:pt x="82" y="31"/>
                        <a:pt x="81" y="31"/>
                      </a:cubicBezTo>
                      <a:close/>
                      <a:moveTo>
                        <a:pt x="41" y="27"/>
                      </a:moveTo>
                      <a:cubicBezTo>
                        <a:pt x="40" y="25"/>
                        <a:pt x="39" y="27"/>
                        <a:pt x="40" y="28"/>
                      </a:cubicBezTo>
                      <a:cubicBezTo>
                        <a:pt x="41" y="29"/>
                        <a:pt x="42" y="28"/>
                        <a:pt x="41" y="27"/>
                      </a:cubicBezTo>
                      <a:close/>
                      <a:moveTo>
                        <a:pt x="37" y="26"/>
                      </a:moveTo>
                      <a:cubicBezTo>
                        <a:pt x="38" y="26"/>
                        <a:pt x="36" y="24"/>
                        <a:pt x="36" y="25"/>
                      </a:cubicBezTo>
                      <a:cubicBezTo>
                        <a:pt x="35" y="26"/>
                        <a:pt x="37" y="27"/>
                        <a:pt x="37" y="26"/>
                      </a:cubicBezTo>
                      <a:close/>
                      <a:moveTo>
                        <a:pt x="30" y="22"/>
                      </a:moveTo>
                      <a:cubicBezTo>
                        <a:pt x="31" y="23"/>
                        <a:pt x="32" y="21"/>
                        <a:pt x="31" y="20"/>
                      </a:cubicBezTo>
                      <a:cubicBezTo>
                        <a:pt x="30" y="20"/>
                        <a:pt x="29" y="21"/>
                        <a:pt x="30" y="22"/>
                      </a:cubicBezTo>
                      <a:close/>
                      <a:moveTo>
                        <a:pt x="67" y="49"/>
                      </a:moveTo>
                      <a:cubicBezTo>
                        <a:pt x="66" y="48"/>
                        <a:pt x="64" y="48"/>
                        <a:pt x="65" y="49"/>
                      </a:cubicBezTo>
                      <a:cubicBezTo>
                        <a:pt x="66" y="49"/>
                        <a:pt x="65" y="50"/>
                        <a:pt x="66" y="50"/>
                      </a:cubicBezTo>
                      <a:cubicBezTo>
                        <a:pt x="67" y="50"/>
                        <a:pt x="68" y="50"/>
                        <a:pt x="67" y="49"/>
                      </a:cubicBezTo>
                      <a:close/>
                      <a:moveTo>
                        <a:pt x="71" y="65"/>
                      </a:moveTo>
                      <a:cubicBezTo>
                        <a:pt x="70" y="64"/>
                        <a:pt x="67" y="62"/>
                        <a:pt x="68" y="64"/>
                      </a:cubicBezTo>
                      <a:cubicBezTo>
                        <a:pt x="68" y="64"/>
                        <a:pt x="71" y="65"/>
                        <a:pt x="71" y="65"/>
                      </a:cubicBezTo>
                      <a:close/>
                      <a:moveTo>
                        <a:pt x="53" y="50"/>
                      </a:moveTo>
                      <a:cubicBezTo>
                        <a:pt x="52" y="49"/>
                        <a:pt x="51" y="50"/>
                        <a:pt x="52" y="51"/>
                      </a:cubicBezTo>
                      <a:cubicBezTo>
                        <a:pt x="53" y="53"/>
                        <a:pt x="54" y="51"/>
                        <a:pt x="53" y="50"/>
                      </a:cubicBezTo>
                      <a:close/>
                      <a:moveTo>
                        <a:pt x="54" y="53"/>
                      </a:moveTo>
                      <a:cubicBezTo>
                        <a:pt x="55" y="53"/>
                        <a:pt x="56" y="53"/>
                        <a:pt x="56" y="52"/>
                      </a:cubicBezTo>
                      <a:cubicBezTo>
                        <a:pt x="56" y="51"/>
                        <a:pt x="54" y="50"/>
                        <a:pt x="54" y="51"/>
                      </a:cubicBezTo>
                      <a:cubicBezTo>
                        <a:pt x="54" y="52"/>
                        <a:pt x="53" y="53"/>
                        <a:pt x="54" y="53"/>
                      </a:cubicBezTo>
                      <a:close/>
                      <a:moveTo>
                        <a:pt x="56" y="54"/>
                      </a:moveTo>
                      <a:cubicBezTo>
                        <a:pt x="56" y="55"/>
                        <a:pt x="57" y="57"/>
                        <a:pt x="58" y="56"/>
                      </a:cubicBezTo>
                      <a:cubicBezTo>
                        <a:pt x="58" y="54"/>
                        <a:pt x="58" y="54"/>
                        <a:pt x="58" y="54"/>
                      </a:cubicBezTo>
                      <a:cubicBezTo>
                        <a:pt x="57" y="55"/>
                        <a:pt x="56" y="53"/>
                        <a:pt x="56" y="5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7" name="Freeform 20253">
                  <a:extLst>
                    <a:ext uri="{FF2B5EF4-FFF2-40B4-BE49-F238E27FC236}">
                      <a16:creationId xmlns:a16="http://schemas.microsoft.com/office/drawing/2014/main" id="{91C5AF59-282D-C80B-7D87-94EF1B0ED2E1}"/>
                    </a:ext>
                  </a:extLst>
                </p:cNvPr>
                <p:cNvSpPr>
                  <a:spLocks noEditPoints="1"/>
                </p:cNvSpPr>
                <p:nvPr/>
              </p:nvSpPr>
              <p:spPr bwMode="auto">
                <a:xfrm>
                  <a:off x="9859230" y="4571009"/>
                  <a:ext cx="186425" cy="176228"/>
                </a:xfrm>
                <a:custGeom>
                  <a:avLst/>
                  <a:gdLst/>
                  <a:ahLst/>
                  <a:cxnLst>
                    <a:cxn ang="0">
                      <a:pos x="4" y="0"/>
                    </a:cxn>
                    <a:cxn ang="0">
                      <a:pos x="8" y="3"/>
                    </a:cxn>
                    <a:cxn ang="0">
                      <a:pos x="9" y="5"/>
                    </a:cxn>
                    <a:cxn ang="0">
                      <a:pos x="6" y="3"/>
                    </a:cxn>
                    <a:cxn ang="0">
                      <a:pos x="4" y="1"/>
                    </a:cxn>
                    <a:cxn ang="0">
                      <a:pos x="4" y="0"/>
                    </a:cxn>
                    <a:cxn ang="0">
                      <a:pos x="15" y="8"/>
                    </a:cxn>
                    <a:cxn ang="0">
                      <a:pos x="21" y="12"/>
                    </a:cxn>
                    <a:cxn ang="0">
                      <a:pos x="19" y="9"/>
                    </a:cxn>
                    <a:cxn ang="0">
                      <a:pos x="16" y="7"/>
                    </a:cxn>
                    <a:cxn ang="0">
                      <a:pos x="15" y="8"/>
                    </a:cxn>
                    <a:cxn ang="0">
                      <a:pos x="28" y="18"/>
                    </a:cxn>
                    <a:cxn ang="0">
                      <a:pos x="29" y="18"/>
                    </a:cxn>
                    <a:cxn ang="0">
                      <a:pos x="28" y="15"/>
                    </a:cxn>
                    <a:cxn ang="0">
                      <a:pos x="26" y="11"/>
                    </a:cxn>
                    <a:cxn ang="0">
                      <a:pos x="26" y="16"/>
                    </a:cxn>
                    <a:cxn ang="0">
                      <a:pos x="28" y="18"/>
                    </a:cxn>
                    <a:cxn ang="0">
                      <a:pos x="23" y="21"/>
                    </a:cxn>
                    <a:cxn ang="0">
                      <a:pos x="26" y="21"/>
                    </a:cxn>
                    <a:cxn ang="0">
                      <a:pos x="25" y="18"/>
                    </a:cxn>
                    <a:cxn ang="0">
                      <a:pos x="22" y="18"/>
                    </a:cxn>
                    <a:cxn ang="0">
                      <a:pos x="20" y="19"/>
                    </a:cxn>
                    <a:cxn ang="0">
                      <a:pos x="23" y="21"/>
                    </a:cxn>
                    <a:cxn ang="0">
                      <a:pos x="30" y="25"/>
                    </a:cxn>
                    <a:cxn ang="0">
                      <a:pos x="34" y="27"/>
                    </a:cxn>
                    <a:cxn ang="0">
                      <a:pos x="33" y="25"/>
                    </a:cxn>
                    <a:cxn ang="0">
                      <a:pos x="29" y="23"/>
                    </a:cxn>
                    <a:cxn ang="0">
                      <a:pos x="30" y="25"/>
                    </a:cxn>
                    <a:cxn ang="0">
                      <a:pos x="26" y="33"/>
                    </a:cxn>
                    <a:cxn ang="0">
                      <a:pos x="22" y="31"/>
                    </a:cxn>
                    <a:cxn ang="0">
                      <a:pos x="26" y="33"/>
                    </a:cxn>
                    <a:cxn ang="0">
                      <a:pos x="11" y="11"/>
                    </a:cxn>
                    <a:cxn ang="0">
                      <a:pos x="10" y="9"/>
                    </a:cxn>
                    <a:cxn ang="0">
                      <a:pos x="9" y="11"/>
                    </a:cxn>
                    <a:cxn ang="0">
                      <a:pos x="11" y="13"/>
                    </a:cxn>
                    <a:cxn ang="0">
                      <a:pos x="11" y="11"/>
                    </a:cxn>
                    <a:cxn ang="0">
                      <a:pos x="8" y="10"/>
                    </a:cxn>
                    <a:cxn ang="0">
                      <a:pos x="7" y="8"/>
                    </a:cxn>
                    <a:cxn ang="0">
                      <a:pos x="8" y="10"/>
                    </a:cxn>
                    <a:cxn ang="0">
                      <a:pos x="6" y="8"/>
                    </a:cxn>
                    <a:cxn ang="0">
                      <a:pos x="4" y="7"/>
                    </a:cxn>
                    <a:cxn ang="0">
                      <a:pos x="6" y="8"/>
                    </a:cxn>
                    <a:cxn ang="0">
                      <a:pos x="12" y="13"/>
                    </a:cxn>
                    <a:cxn ang="0">
                      <a:pos x="13" y="14"/>
                    </a:cxn>
                    <a:cxn ang="0">
                      <a:pos x="12" y="13"/>
                    </a:cxn>
                    <a:cxn ang="0">
                      <a:pos x="1" y="3"/>
                    </a:cxn>
                    <a:cxn ang="0">
                      <a:pos x="0" y="3"/>
                    </a:cxn>
                    <a:cxn ang="0">
                      <a:pos x="1" y="3"/>
                    </a:cxn>
                  </a:cxnLst>
                  <a:rect l="0" t="0" r="r" b="b"/>
                  <a:pathLst>
                    <a:path w="35" h="34">
                      <a:moveTo>
                        <a:pt x="4" y="0"/>
                      </a:moveTo>
                      <a:cubicBezTo>
                        <a:pt x="7" y="2"/>
                        <a:pt x="7" y="2"/>
                        <a:pt x="8" y="3"/>
                      </a:cubicBezTo>
                      <a:cubicBezTo>
                        <a:pt x="8" y="5"/>
                        <a:pt x="11" y="5"/>
                        <a:pt x="9" y="5"/>
                      </a:cubicBezTo>
                      <a:cubicBezTo>
                        <a:pt x="8" y="6"/>
                        <a:pt x="6" y="4"/>
                        <a:pt x="6" y="3"/>
                      </a:cubicBezTo>
                      <a:cubicBezTo>
                        <a:pt x="5" y="2"/>
                        <a:pt x="4" y="2"/>
                        <a:pt x="4" y="1"/>
                      </a:cubicBezTo>
                      <a:cubicBezTo>
                        <a:pt x="4" y="0"/>
                        <a:pt x="4" y="0"/>
                        <a:pt x="4" y="0"/>
                      </a:cubicBezTo>
                      <a:close/>
                      <a:moveTo>
                        <a:pt x="15" y="8"/>
                      </a:moveTo>
                      <a:cubicBezTo>
                        <a:pt x="15" y="9"/>
                        <a:pt x="20" y="11"/>
                        <a:pt x="21" y="12"/>
                      </a:cubicBezTo>
                      <a:cubicBezTo>
                        <a:pt x="23" y="14"/>
                        <a:pt x="21" y="10"/>
                        <a:pt x="19" y="9"/>
                      </a:cubicBezTo>
                      <a:cubicBezTo>
                        <a:pt x="17" y="8"/>
                        <a:pt x="18" y="7"/>
                        <a:pt x="16" y="7"/>
                      </a:cubicBezTo>
                      <a:cubicBezTo>
                        <a:pt x="15" y="6"/>
                        <a:pt x="15" y="6"/>
                        <a:pt x="15" y="8"/>
                      </a:cubicBezTo>
                      <a:close/>
                      <a:moveTo>
                        <a:pt x="28" y="18"/>
                      </a:moveTo>
                      <a:cubicBezTo>
                        <a:pt x="29" y="20"/>
                        <a:pt x="31" y="20"/>
                        <a:pt x="29" y="18"/>
                      </a:cubicBezTo>
                      <a:cubicBezTo>
                        <a:pt x="29" y="17"/>
                        <a:pt x="30" y="17"/>
                        <a:pt x="28" y="15"/>
                      </a:cubicBezTo>
                      <a:cubicBezTo>
                        <a:pt x="27" y="14"/>
                        <a:pt x="28" y="12"/>
                        <a:pt x="26" y="11"/>
                      </a:cubicBezTo>
                      <a:cubicBezTo>
                        <a:pt x="24" y="11"/>
                        <a:pt x="26" y="12"/>
                        <a:pt x="26" y="16"/>
                      </a:cubicBezTo>
                      <a:cubicBezTo>
                        <a:pt x="27" y="17"/>
                        <a:pt x="27" y="17"/>
                        <a:pt x="28" y="18"/>
                      </a:cubicBezTo>
                      <a:close/>
                      <a:moveTo>
                        <a:pt x="23" y="21"/>
                      </a:moveTo>
                      <a:cubicBezTo>
                        <a:pt x="25" y="20"/>
                        <a:pt x="24" y="21"/>
                        <a:pt x="26" y="21"/>
                      </a:cubicBezTo>
                      <a:cubicBezTo>
                        <a:pt x="28" y="22"/>
                        <a:pt x="26" y="20"/>
                        <a:pt x="25" y="18"/>
                      </a:cubicBezTo>
                      <a:cubicBezTo>
                        <a:pt x="24" y="17"/>
                        <a:pt x="23" y="19"/>
                        <a:pt x="22" y="18"/>
                      </a:cubicBezTo>
                      <a:cubicBezTo>
                        <a:pt x="21" y="17"/>
                        <a:pt x="20" y="17"/>
                        <a:pt x="20" y="19"/>
                      </a:cubicBezTo>
                      <a:cubicBezTo>
                        <a:pt x="20" y="20"/>
                        <a:pt x="22" y="21"/>
                        <a:pt x="23" y="21"/>
                      </a:cubicBezTo>
                      <a:close/>
                      <a:moveTo>
                        <a:pt x="30" y="25"/>
                      </a:moveTo>
                      <a:cubicBezTo>
                        <a:pt x="30" y="26"/>
                        <a:pt x="33" y="27"/>
                        <a:pt x="34" y="27"/>
                      </a:cubicBezTo>
                      <a:cubicBezTo>
                        <a:pt x="35" y="27"/>
                        <a:pt x="34" y="25"/>
                        <a:pt x="33" y="25"/>
                      </a:cubicBezTo>
                      <a:cubicBezTo>
                        <a:pt x="32" y="25"/>
                        <a:pt x="30" y="23"/>
                        <a:pt x="29" y="23"/>
                      </a:cubicBezTo>
                      <a:cubicBezTo>
                        <a:pt x="28" y="24"/>
                        <a:pt x="30" y="24"/>
                        <a:pt x="30" y="25"/>
                      </a:cubicBezTo>
                      <a:close/>
                      <a:moveTo>
                        <a:pt x="26" y="33"/>
                      </a:moveTo>
                      <a:cubicBezTo>
                        <a:pt x="26" y="33"/>
                        <a:pt x="23" y="30"/>
                        <a:pt x="22" y="31"/>
                      </a:cubicBezTo>
                      <a:cubicBezTo>
                        <a:pt x="22" y="32"/>
                        <a:pt x="25" y="34"/>
                        <a:pt x="26" y="33"/>
                      </a:cubicBezTo>
                      <a:close/>
                      <a:moveTo>
                        <a:pt x="11" y="11"/>
                      </a:moveTo>
                      <a:cubicBezTo>
                        <a:pt x="10" y="10"/>
                        <a:pt x="11" y="9"/>
                        <a:pt x="10" y="9"/>
                      </a:cubicBezTo>
                      <a:cubicBezTo>
                        <a:pt x="9" y="8"/>
                        <a:pt x="8" y="12"/>
                        <a:pt x="9" y="11"/>
                      </a:cubicBezTo>
                      <a:cubicBezTo>
                        <a:pt x="10" y="11"/>
                        <a:pt x="10" y="11"/>
                        <a:pt x="11" y="13"/>
                      </a:cubicBezTo>
                      <a:cubicBezTo>
                        <a:pt x="11" y="13"/>
                        <a:pt x="12" y="12"/>
                        <a:pt x="11" y="11"/>
                      </a:cubicBezTo>
                      <a:close/>
                      <a:moveTo>
                        <a:pt x="8" y="10"/>
                      </a:moveTo>
                      <a:cubicBezTo>
                        <a:pt x="8" y="9"/>
                        <a:pt x="7" y="7"/>
                        <a:pt x="7" y="8"/>
                      </a:cubicBezTo>
                      <a:cubicBezTo>
                        <a:pt x="6" y="9"/>
                        <a:pt x="7" y="11"/>
                        <a:pt x="8" y="10"/>
                      </a:cubicBezTo>
                      <a:close/>
                      <a:moveTo>
                        <a:pt x="6" y="8"/>
                      </a:moveTo>
                      <a:cubicBezTo>
                        <a:pt x="7" y="7"/>
                        <a:pt x="4" y="6"/>
                        <a:pt x="4" y="7"/>
                      </a:cubicBezTo>
                      <a:cubicBezTo>
                        <a:pt x="4" y="7"/>
                        <a:pt x="5" y="9"/>
                        <a:pt x="6" y="8"/>
                      </a:cubicBezTo>
                      <a:close/>
                      <a:moveTo>
                        <a:pt x="12" y="13"/>
                      </a:moveTo>
                      <a:cubicBezTo>
                        <a:pt x="11" y="14"/>
                        <a:pt x="12" y="14"/>
                        <a:pt x="13" y="14"/>
                      </a:cubicBezTo>
                      <a:cubicBezTo>
                        <a:pt x="13" y="13"/>
                        <a:pt x="12" y="12"/>
                        <a:pt x="12" y="13"/>
                      </a:cubicBezTo>
                      <a:close/>
                      <a:moveTo>
                        <a:pt x="1" y="3"/>
                      </a:moveTo>
                      <a:cubicBezTo>
                        <a:pt x="1" y="3"/>
                        <a:pt x="0" y="2"/>
                        <a:pt x="0" y="3"/>
                      </a:cubicBezTo>
                      <a:cubicBezTo>
                        <a:pt x="0" y="4"/>
                        <a:pt x="1" y="4"/>
                        <a:pt x="1"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8" name="Freeform 20254">
                  <a:extLst>
                    <a:ext uri="{FF2B5EF4-FFF2-40B4-BE49-F238E27FC236}">
                      <a16:creationId xmlns:a16="http://schemas.microsoft.com/office/drawing/2014/main" id="{04D2DC7C-AE7B-28A7-FE83-4861FFABBBF1}"/>
                    </a:ext>
                  </a:extLst>
                </p:cNvPr>
                <p:cNvSpPr>
                  <a:spLocks noEditPoints="1"/>
                </p:cNvSpPr>
                <p:nvPr/>
              </p:nvSpPr>
              <p:spPr bwMode="auto">
                <a:xfrm>
                  <a:off x="10159327" y="4837553"/>
                  <a:ext cx="86392" cy="171822"/>
                </a:xfrm>
                <a:custGeom>
                  <a:avLst/>
                  <a:gdLst/>
                  <a:ahLst/>
                  <a:cxnLst>
                    <a:cxn ang="0">
                      <a:pos x="3" y="7"/>
                    </a:cxn>
                    <a:cxn ang="0">
                      <a:pos x="1" y="5"/>
                    </a:cxn>
                    <a:cxn ang="0">
                      <a:pos x="1" y="2"/>
                    </a:cxn>
                    <a:cxn ang="0">
                      <a:pos x="2" y="2"/>
                    </a:cxn>
                    <a:cxn ang="0">
                      <a:pos x="3" y="3"/>
                    </a:cxn>
                    <a:cxn ang="0">
                      <a:pos x="3" y="7"/>
                    </a:cxn>
                    <a:cxn ang="0">
                      <a:pos x="5" y="10"/>
                    </a:cxn>
                    <a:cxn ang="0">
                      <a:pos x="7" y="12"/>
                    </a:cxn>
                    <a:cxn ang="0">
                      <a:pos x="4" y="9"/>
                    </a:cxn>
                    <a:cxn ang="0">
                      <a:pos x="5" y="10"/>
                    </a:cxn>
                    <a:cxn ang="0">
                      <a:pos x="11" y="21"/>
                    </a:cxn>
                    <a:cxn ang="0">
                      <a:pos x="9" y="19"/>
                    </a:cxn>
                    <a:cxn ang="0">
                      <a:pos x="11" y="21"/>
                    </a:cxn>
                    <a:cxn ang="0">
                      <a:pos x="9" y="13"/>
                    </a:cxn>
                    <a:cxn ang="0">
                      <a:pos x="10" y="14"/>
                    </a:cxn>
                    <a:cxn ang="0">
                      <a:pos x="9" y="13"/>
                    </a:cxn>
                    <a:cxn ang="0">
                      <a:pos x="9" y="10"/>
                    </a:cxn>
                    <a:cxn ang="0">
                      <a:pos x="8" y="11"/>
                    </a:cxn>
                    <a:cxn ang="0">
                      <a:pos x="9" y="10"/>
                    </a:cxn>
                    <a:cxn ang="0">
                      <a:pos x="8" y="4"/>
                    </a:cxn>
                    <a:cxn ang="0">
                      <a:pos x="7" y="6"/>
                    </a:cxn>
                    <a:cxn ang="0">
                      <a:pos x="8" y="4"/>
                    </a:cxn>
                    <a:cxn ang="0">
                      <a:pos x="15" y="28"/>
                    </a:cxn>
                    <a:cxn ang="0">
                      <a:pos x="13" y="26"/>
                    </a:cxn>
                    <a:cxn ang="0">
                      <a:pos x="15" y="28"/>
                    </a:cxn>
                    <a:cxn ang="0">
                      <a:pos x="16" y="33"/>
                    </a:cxn>
                    <a:cxn ang="0">
                      <a:pos x="15" y="31"/>
                    </a:cxn>
                    <a:cxn ang="0">
                      <a:pos x="16" y="33"/>
                    </a:cxn>
                  </a:cxnLst>
                  <a:rect l="0" t="0" r="r" b="b"/>
                  <a:pathLst>
                    <a:path w="16" h="33">
                      <a:moveTo>
                        <a:pt x="3" y="7"/>
                      </a:moveTo>
                      <a:cubicBezTo>
                        <a:pt x="1" y="7"/>
                        <a:pt x="2" y="7"/>
                        <a:pt x="1" y="5"/>
                      </a:cubicBezTo>
                      <a:cubicBezTo>
                        <a:pt x="0" y="4"/>
                        <a:pt x="1" y="4"/>
                        <a:pt x="1" y="2"/>
                      </a:cubicBezTo>
                      <a:cubicBezTo>
                        <a:pt x="0" y="0"/>
                        <a:pt x="1" y="0"/>
                        <a:pt x="2" y="2"/>
                      </a:cubicBezTo>
                      <a:cubicBezTo>
                        <a:pt x="2" y="5"/>
                        <a:pt x="3" y="1"/>
                        <a:pt x="3" y="3"/>
                      </a:cubicBezTo>
                      <a:cubicBezTo>
                        <a:pt x="4" y="5"/>
                        <a:pt x="5" y="6"/>
                        <a:pt x="3" y="7"/>
                      </a:cubicBezTo>
                      <a:close/>
                      <a:moveTo>
                        <a:pt x="5" y="10"/>
                      </a:moveTo>
                      <a:cubicBezTo>
                        <a:pt x="6" y="11"/>
                        <a:pt x="5" y="13"/>
                        <a:pt x="7" y="12"/>
                      </a:cubicBezTo>
                      <a:cubicBezTo>
                        <a:pt x="8" y="12"/>
                        <a:pt x="4" y="7"/>
                        <a:pt x="4" y="9"/>
                      </a:cubicBezTo>
                      <a:cubicBezTo>
                        <a:pt x="4" y="10"/>
                        <a:pt x="3" y="10"/>
                        <a:pt x="5" y="10"/>
                      </a:cubicBezTo>
                      <a:close/>
                      <a:moveTo>
                        <a:pt x="11" y="21"/>
                      </a:moveTo>
                      <a:cubicBezTo>
                        <a:pt x="12" y="21"/>
                        <a:pt x="10" y="18"/>
                        <a:pt x="9" y="19"/>
                      </a:cubicBezTo>
                      <a:cubicBezTo>
                        <a:pt x="9" y="20"/>
                        <a:pt x="10" y="21"/>
                        <a:pt x="11" y="21"/>
                      </a:cubicBezTo>
                      <a:close/>
                      <a:moveTo>
                        <a:pt x="9" y="13"/>
                      </a:moveTo>
                      <a:cubicBezTo>
                        <a:pt x="9" y="12"/>
                        <a:pt x="8" y="14"/>
                        <a:pt x="10" y="14"/>
                      </a:cubicBezTo>
                      <a:cubicBezTo>
                        <a:pt x="10" y="15"/>
                        <a:pt x="10" y="14"/>
                        <a:pt x="9" y="13"/>
                      </a:cubicBezTo>
                      <a:close/>
                      <a:moveTo>
                        <a:pt x="9" y="10"/>
                      </a:moveTo>
                      <a:cubicBezTo>
                        <a:pt x="9" y="9"/>
                        <a:pt x="7" y="10"/>
                        <a:pt x="8" y="11"/>
                      </a:cubicBezTo>
                      <a:cubicBezTo>
                        <a:pt x="8" y="12"/>
                        <a:pt x="10" y="12"/>
                        <a:pt x="9" y="10"/>
                      </a:cubicBezTo>
                      <a:close/>
                      <a:moveTo>
                        <a:pt x="8" y="4"/>
                      </a:moveTo>
                      <a:cubicBezTo>
                        <a:pt x="8" y="4"/>
                        <a:pt x="6" y="5"/>
                        <a:pt x="7" y="6"/>
                      </a:cubicBezTo>
                      <a:cubicBezTo>
                        <a:pt x="7" y="6"/>
                        <a:pt x="9" y="5"/>
                        <a:pt x="8" y="4"/>
                      </a:cubicBezTo>
                      <a:close/>
                      <a:moveTo>
                        <a:pt x="15" y="28"/>
                      </a:moveTo>
                      <a:cubicBezTo>
                        <a:pt x="16" y="28"/>
                        <a:pt x="14" y="25"/>
                        <a:pt x="13" y="26"/>
                      </a:cubicBezTo>
                      <a:cubicBezTo>
                        <a:pt x="13" y="27"/>
                        <a:pt x="14" y="29"/>
                        <a:pt x="15" y="28"/>
                      </a:cubicBezTo>
                      <a:close/>
                      <a:moveTo>
                        <a:pt x="16" y="33"/>
                      </a:moveTo>
                      <a:cubicBezTo>
                        <a:pt x="16" y="33"/>
                        <a:pt x="15" y="30"/>
                        <a:pt x="15" y="31"/>
                      </a:cubicBezTo>
                      <a:cubicBezTo>
                        <a:pt x="14" y="31"/>
                        <a:pt x="15" y="33"/>
                        <a:pt x="16" y="3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59" name="Freeform 20255">
                  <a:extLst>
                    <a:ext uri="{FF2B5EF4-FFF2-40B4-BE49-F238E27FC236}">
                      <a16:creationId xmlns:a16="http://schemas.microsoft.com/office/drawing/2014/main" id="{60353919-2384-5D63-0D0E-27422360E037}"/>
                    </a:ext>
                  </a:extLst>
                </p:cNvPr>
                <p:cNvSpPr>
                  <a:spLocks noEditPoints="1"/>
                </p:cNvSpPr>
                <p:nvPr/>
              </p:nvSpPr>
              <p:spPr bwMode="auto">
                <a:xfrm>
                  <a:off x="10084302" y="5024797"/>
                  <a:ext cx="129588" cy="77101"/>
                </a:xfrm>
                <a:custGeom>
                  <a:avLst/>
                  <a:gdLst/>
                  <a:ahLst/>
                  <a:cxnLst>
                    <a:cxn ang="0">
                      <a:pos x="22" y="9"/>
                    </a:cxn>
                    <a:cxn ang="0">
                      <a:pos x="23" y="8"/>
                    </a:cxn>
                    <a:cxn ang="0">
                      <a:pos x="22" y="9"/>
                    </a:cxn>
                    <a:cxn ang="0">
                      <a:pos x="19" y="4"/>
                    </a:cxn>
                    <a:cxn ang="0">
                      <a:pos x="17" y="4"/>
                    </a:cxn>
                    <a:cxn ang="0">
                      <a:pos x="18" y="6"/>
                    </a:cxn>
                    <a:cxn ang="0">
                      <a:pos x="19" y="4"/>
                    </a:cxn>
                    <a:cxn ang="0">
                      <a:pos x="10" y="9"/>
                    </a:cxn>
                    <a:cxn ang="0">
                      <a:pos x="8" y="7"/>
                    </a:cxn>
                    <a:cxn ang="0">
                      <a:pos x="2" y="1"/>
                    </a:cxn>
                    <a:cxn ang="0">
                      <a:pos x="2" y="2"/>
                    </a:cxn>
                    <a:cxn ang="0">
                      <a:pos x="0" y="0"/>
                    </a:cxn>
                    <a:cxn ang="0">
                      <a:pos x="0" y="1"/>
                    </a:cxn>
                    <a:cxn ang="0">
                      <a:pos x="2" y="4"/>
                    </a:cxn>
                    <a:cxn ang="0">
                      <a:pos x="2" y="5"/>
                    </a:cxn>
                    <a:cxn ang="0">
                      <a:pos x="4" y="6"/>
                    </a:cxn>
                    <a:cxn ang="0">
                      <a:pos x="4" y="7"/>
                    </a:cxn>
                    <a:cxn ang="0">
                      <a:pos x="5" y="8"/>
                    </a:cxn>
                    <a:cxn ang="0">
                      <a:pos x="5" y="8"/>
                    </a:cxn>
                    <a:cxn ang="0">
                      <a:pos x="6" y="9"/>
                    </a:cxn>
                    <a:cxn ang="0">
                      <a:pos x="7" y="9"/>
                    </a:cxn>
                    <a:cxn ang="0">
                      <a:pos x="10" y="12"/>
                    </a:cxn>
                    <a:cxn ang="0">
                      <a:pos x="13" y="14"/>
                    </a:cxn>
                    <a:cxn ang="0">
                      <a:pos x="13" y="15"/>
                    </a:cxn>
                    <a:cxn ang="0">
                      <a:pos x="11" y="10"/>
                    </a:cxn>
                    <a:cxn ang="0">
                      <a:pos x="10" y="9"/>
                    </a:cxn>
                  </a:cxnLst>
                  <a:rect l="0" t="0" r="r" b="b"/>
                  <a:pathLst>
                    <a:path w="24" h="15">
                      <a:moveTo>
                        <a:pt x="22" y="9"/>
                      </a:moveTo>
                      <a:cubicBezTo>
                        <a:pt x="21" y="8"/>
                        <a:pt x="22" y="7"/>
                        <a:pt x="23" y="8"/>
                      </a:cubicBezTo>
                      <a:cubicBezTo>
                        <a:pt x="24" y="10"/>
                        <a:pt x="22" y="10"/>
                        <a:pt x="22" y="9"/>
                      </a:cubicBezTo>
                      <a:close/>
                      <a:moveTo>
                        <a:pt x="19" y="4"/>
                      </a:moveTo>
                      <a:cubicBezTo>
                        <a:pt x="18" y="3"/>
                        <a:pt x="17" y="3"/>
                        <a:pt x="17" y="4"/>
                      </a:cubicBezTo>
                      <a:cubicBezTo>
                        <a:pt x="18" y="4"/>
                        <a:pt x="16" y="5"/>
                        <a:pt x="18" y="6"/>
                      </a:cubicBezTo>
                      <a:cubicBezTo>
                        <a:pt x="20" y="7"/>
                        <a:pt x="20" y="5"/>
                        <a:pt x="19" y="4"/>
                      </a:cubicBezTo>
                      <a:close/>
                      <a:moveTo>
                        <a:pt x="10" y="9"/>
                      </a:moveTo>
                      <a:cubicBezTo>
                        <a:pt x="8" y="7"/>
                        <a:pt x="8" y="7"/>
                        <a:pt x="8" y="7"/>
                      </a:cubicBezTo>
                      <a:cubicBezTo>
                        <a:pt x="8" y="5"/>
                        <a:pt x="3" y="2"/>
                        <a:pt x="2" y="1"/>
                      </a:cubicBezTo>
                      <a:cubicBezTo>
                        <a:pt x="2" y="2"/>
                        <a:pt x="2" y="2"/>
                        <a:pt x="2" y="2"/>
                      </a:cubicBezTo>
                      <a:cubicBezTo>
                        <a:pt x="1" y="2"/>
                        <a:pt x="1" y="0"/>
                        <a:pt x="0" y="0"/>
                      </a:cubicBezTo>
                      <a:cubicBezTo>
                        <a:pt x="0" y="1"/>
                        <a:pt x="0" y="1"/>
                        <a:pt x="0" y="1"/>
                      </a:cubicBezTo>
                      <a:cubicBezTo>
                        <a:pt x="2" y="4"/>
                        <a:pt x="2" y="4"/>
                        <a:pt x="2" y="4"/>
                      </a:cubicBezTo>
                      <a:cubicBezTo>
                        <a:pt x="2" y="4"/>
                        <a:pt x="2" y="5"/>
                        <a:pt x="2" y="5"/>
                      </a:cubicBezTo>
                      <a:cubicBezTo>
                        <a:pt x="4" y="6"/>
                        <a:pt x="4" y="6"/>
                        <a:pt x="4" y="6"/>
                      </a:cubicBezTo>
                      <a:cubicBezTo>
                        <a:pt x="4" y="7"/>
                        <a:pt x="4" y="7"/>
                        <a:pt x="4" y="7"/>
                      </a:cubicBezTo>
                      <a:cubicBezTo>
                        <a:pt x="5" y="8"/>
                        <a:pt x="5" y="8"/>
                        <a:pt x="5" y="8"/>
                      </a:cubicBezTo>
                      <a:cubicBezTo>
                        <a:pt x="5" y="8"/>
                        <a:pt x="5" y="8"/>
                        <a:pt x="5" y="8"/>
                      </a:cubicBezTo>
                      <a:cubicBezTo>
                        <a:pt x="6" y="9"/>
                        <a:pt x="6" y="9"/>
                        <a:pt x="6" y="9"/>
                      </a:cubicBezTo>
                      <a:cubicBezTo>
                        <a:pt x="6" y="9"/>
                        <a:pt x="6" y="9"/>
                        <a:pt x="7" y="9"/>
                      </a:cubicBezTo>
                      <a:cubicBezTo>
                        <a:pt x="7" y="10"/>
                        <a:pt x="9" y="11"/>
                        <a:pt x="10" y="12"/>
                      </a:cubicBezTo>
                      <a:cubicBezTo>
                        <a:pt x="13" y="14"/>
                        <a:pt x="13" y="14"/>
                        <a:pt x="13" y="14"/>
                      </a:cubicBezTo>
                      <a:cubicBezTo>
                        <a:pt x="13" y="14"/>
                        <a:pt x="13" y="15"/>
                        <a:pt x="13" y="15"/>
                      </a:cubicBezTo>
                      <a:cubicBezTo>
                        <a:pt x="17" y="13"/>
                        <a:pt x="17" y="15"/>
                        <a:pt x="11" y="10"/>
                      </a:cubicBezTo>
                      <a:cubicBezTo>
                        <a:pt x="11" y="9"/>
                        <a:pt x="10" y="8"/>
                        <a:pt x="10" y="9"/>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0" name="Freeform 20257">
                  <a:extLst>
                    <a:ext uri="{FF2B5EF4-FFF2-40B4-BE49-F238E27FC236}">
                      <a16:creationId xmlns:a16="http://schemas.microsoft.com/office/drawing/2014/main" id="{7CCBD5CE-3C57-BE47-0914-2FCF719E904D}"/>
                    </a:ext>
                  </a:extLst>
                </p:cNvPr>
                <p:cNvSpPr>
                  <a:spLocks/>
                </p:cNvSpPr>
                <p:nvPr/>
              </p:nvSpPr>
              <p:spPr bwMode="auto">
                <a:xfrm>
                  <a:off x="8399667" y="4308868"/>
                  <a:ext cx="11368" cy="11015"/>
                </a:xfrm>
                <a:custGeom>
                  <a:avLst/>
                  <a:gdLst/>
                  <a:ahLst/>
                  <a:cxnLst>
                    <a:cxn ang="0">
                      <a:pos x="0" y="1"/>
                    </a:cxn>
                    <a:cxn ang="0">
                      <a:pos x="2" y="0"/>
                    </a:cxn>
                    <a:cxn ang="0">
                      <a:pos x="0" y="1"/>
                    </a:cxn>
                  </a:cxnLst>
                  <a:rect l="0" t="0" r="r" b="b"/>
                  <a:pathLst>
                    <a:path w="2" h="2">
                      <a:moveTo>
                        <a:pt x="0" y="1"/>
                      </a:moveTo>
                      <a:cubicBezTo>
                        <a:pt x="0" y="0"/>
                        <a:pt x="2" y="0"/>
                        <a:pt x="2" y="0"/>
                      </a:cubicBezTo>
                      <a:cubicBezTo>
                        <a:pt x="2" y="1"/>
                        <a:pt x="1" y="2"/>
                        <a:pt x="0"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1" name="Freeform 20258">
                  <a:extLst>
                    <a:ext uri="{FF2B5EF4-FFF2-40B4-BE49-F238E27FC236}">
                      <a16:creationId xmlns:a16="http://schemas.microsoft.com/office/drawing/2014/main" id="{1F3F7668-C686-68EE-D7F8-7BC86D6B2FED}"/>
                    </a:ext>
                  </a:extLst>
                </p:cNvPr>
                <p:cNvSpPr>
                  <a:spLocks/>
                </p:cNvSpPr>
                <p:nvPr/>
              </p:nvSpPr>
              <p:spPr bwMode="auto">
                <a:xfrm>
                  <a:off x="6917369" y="3480599"/>
                  <a:ext cx="25009" cy="57273"/>
                </a:xfrm>
                <a:custGeom>
                  <a:avLst/>
                  <a:gdLst/>
                  <a:ahLst/>
                  <a:cxnLst>
                    <a:cxn ang="0">
                      <a:pos x="3" y="11"/>
                    </a:cxn>
                    <a:cxn ang="0">
                      <a:pos x="2" y="11"/>
                    </a:cxn>
                    <a:cxn ang="0">
                      <a:pos x="1" y="10"/>
                    </a:cxn>
                    <a:cxn ang="0">
                      <a:pos x="1" y="3"/>
                    </a:cxn>
                    <a:cxn ang="0">
                      <a:pos x="3" y="1"/>
                    </a:cxn>
                    <a:cxn ang="0">
                      <a:pos x="4" y="4"/>
                    </a:cxn>
                    <a:cxn ang="0">
                      <a:pos x="5" y="7"/>
                    </a:cxn>
                    <a:cxn ang="0">
                      <a:pos x="3" y="11"/>
                    </a:cxn>
                    <a:cxn ang="0">
                      <a:pos x="3" y="11"/>
                    </a:cxn>
                  </a:cxnLst>
                  <a:rect l="0" t="0" r="r" b="b"/>
                  <a:pathLst>
                    <a:path w="5" h="11">
                      <a:moveTo>
                        <a:pt x="3" y="11"/>
                      </a:moveTo>
                      <a:cubicBezTo>
                        <a:pt x="3" y="11"/>
                        <a:pt x="3" y="11"/>
                        <a:pt x="2" y="11"/>
                      </a:cubicBezTo>
                      <a:cubicBezTo>
                        <a:pt x="2" y="11"/>
                        <a:pt x="1" y="11"/>
                        <a:pt x="1" y="10"/>
                      </a:cubicBezTo>
                      <a:cubicBezTo>
                        <a:pt x="1" y="5"/>
                        <a:pt x="0" y="6"/>
                        <a:pt x="1" y="3"/>
                      </a:cubicBezTo>
                      <a:cubicBezTo>
                        <a:pt x="2" y="2"/>
                        <a:pt x="2" y="0"/>
                        <a:pt x="3" y="1"/>
                      </a:cubicBezTo>
                      <a:cubicBezTo>
                        <a:pt x="4" y="2"/>
                        <a:pt x="5" y="3"/>
                        <a:pt x="4" y="4"/>
                      </a:cubicBezTo>
                      <a:cubicBezTo>
                        <a:pt x="4" y="6"/>
                        <a:pt x="5" y="6"/>
                        <a:pt x="5" y="7"/>
                      </a:cubicBezTo>
                      <a:cubicBezTo>
                        <a:pt x="5" y="9"/>
                        <a:pt x="4" y="11"/>
                        <a:pt x="3" y="11"/>
                      </a:cubicBezTo>
                      <a:cubicBezTo>
                        <a:pt x="3" y="11"/>
                        <a:pt x="3" y="11"/>
                        <a:pt x="3" y="1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2" name="Freeform 20259">
                  <a:extLst>
                    <a:ext uri="{FF2B5EF4-FFF2-40B4-BE49-F238E27FC236}">
                      <a16:creationId xmlns:a16="http://schemas.microsoft.com/office/drawing/2014/main" id="{D8D51FB3-C0EB-8AC4-8BE2-788E4E88406E}"/>
                    </a:ext>
                  </a:extLst>
                </p:cNvPr>
                <p:cNvSpPr>
                  <a:spLocks noEditPoints="1"/>
                </p:cNvSpPr>
                <p:nvPr/>
              </p:nvSpPr>
              <p:spPr bwMode="auto">
                <a:xfrm>
                  <a:off x="6949194" y="3473990"/>
                  <a:ext cx="225072" cy="330427"/>
                </a:xfrm>
                <a:custGeom>
                  <a:avLst/>
                  <a:gdLst/>
                  <a:ahLst/>
                  <a:cxnLst>
                    <a:cxn ang="0">
                      <a:pos x="9" y="45"/>
                    </a:cxn>
                    <a:cxn ang="0">
                      <a:pos x="17" y="42"/>
                    </a:cxn>
                    <a:cxn ang="0">
                      <a:pos x="19" y="33"/>
                    </a:cxn>
                    <a:cxn ang="0">
                      <a:pos x="20" y="29"/>
                    </a:cxn>
                    <a:cxn ang="0">
                      <a:pos x="18" y="24"/>
                    </a:cxn>
                    <a:cxn ang="0">
                      <a:pos x="19" y="19"/>
                    </a:cxn>
                    <a:cxn ang="0">
                      <a:pos x="19" y="16"/>
                    </a:cxn>
                    <a:cxn ang="0">
                      <a:pos x="21" y="15"/>
                    </a:cxn>
                    <a:cxn ang="0">
                      <a:pos x="21" y="14"/>
                    </a:cxn>
                    <a:cxn ang="0">
                      <a:pos x="21" y="12"/>
                    </a:cxn>
                    <a:cxn ang="0">
                      <a:pos x="22" y="10"/>
                    </a:cxn>
                    <a:cxn ang="0">
                      <a:pos x="24" y="9"/>
                    </a:cxn>
                    <a:cxn ang="0">
                      <a:pos x="30" y="17"/>
                    </a:cxn>
                    <a:cxn ang="0">
                      <a:pos x="35" y="18"/>
                    </a:cxn>
                    <a:cxn ang="0">
                      <a:pos x="40" y="25"/>
                    </a:cxn>
                    <a:cxn ang="0">
                      <a:pos x="41" y="30"/>
                    </a:cxn>
                    <a:cxn ang="0">
                      <a:pos x="35" y="37"/>
                    </a:cxn>
                    <a:cxn ang="0">
                      <a:pos x="31" y="41"/>
                    </a:cxn>
                    <a:cxn ang="0">
                      <a:pos x="29" y="49"/>
                    </a:cxn>
                    <a:cxn ang="0">
                      <a:pos x="21" y="55"/>
                    </a:cxn>
                    <a:cxn ang="0">
                      <a:pos x="15" y="61"/>
                    </a:cxn>
                    <a:cxn ang="0">
                      <a:pos x="9" y="63"/>
                    </a:cxn>
                    <a:cxn ang="0">
                      <a:pos x="7" y="63"/>
                    </a:cxn>
                    <a:cxn ang="0">
                      <a:pos x="5" y="61"/>
                    </a:cxn>
                    <a:cxn ang="0">
                      <a:pos x="4" y="58"/>
                    </a:cxn>
                    <a:cxn ang="0">
                      <a:pos x="0" y="51"/>
                    </a:cxn>
                    <a:cxn ang="0">
                      <a:pos x="1" y="48"/>
                    </a:cxn>
                    <a:cxn ang="0">
                      <a:pos x="9" y="45"/>
                    </a:cxn>
                    <a:cxn ang="0">
                      <a:pos x="24" y="3"/>
                    </a:cxn>
                    <a:cxn ang="0">
                      <a:pos x="24" y="0"/>
                    </a:cxn>
                    <a:cxn ang="0">
                      <a:pos x="23" y="1"/>
                    </a:cxn>
                    <a:cxn ang="0">
                      <a:pos x="22" y="2"/>
                    </a:cxn>
                    <a:cxn ang="0">
                      <a:pos x="23" y="5"/>
                    </a:cxn>
                    <a:cxn ang="0">
                      <a:pos x="24" y="3"/>
                    </a:cxn>
                  </a:cxnLst>
                  <a:rect l="0" t="0" r="r" b="b"/>
                  <a:pathLst>
                    <a:path w="42" h="63">
                      <a:moveTo>
                        <a:pt x="9" y="45"/>
                      </a:moveTo>
                      <a:cubicBezTo>
                        <a:pt x="11" y="44"/>
                        <a:pt x="16" y="43"/>
                        <a:pt x="17" y="42"/>
                      </a:cubicBezTo>
                      <a:cubicBezTo>
                        <a:pt x="17" y="41"/>
                        <a:pt x="19" y="34"/>
                        <a:pt x="19" y="33"/>
                      </a:cubicBezTo>
                      <a:cubicBezTo>
                        <a:pt x="19" y="32"/>
                        <a:pt x="20" y="30"/>
                        <a:pt x="20" y="29"/>
                      </a:cubicBezTo>
                      <a:cubicBezTo>
                        <a:pt x="20" y="28"/>
                        <a:pt x="18" y="25"/>
                        <a:pt x="18" y="24"/>
                      </a:cubicBezTo>
                      <a:cubicBezTo>
                        <a:pt x="18" y="23"/>
                        <a:pt x="17" y="22"/>
                        <a:pt x="19" y="19"/>
                      </a:cubicBezTo>
                      <a:cubicBezTo>
                        <a:pt x="20" y="16"/>
                        <a:pt x="20" y="17"/>
                        <a:pt x="19" y="16"/>
                      </a:cubicBezTo>
                      <a:cubicBezTo>
                        <a:pt x="19" y="16"/>
                        <a:pt x="20" y="16"/>
                        <a:pt x="21" y="15"/>
                      </a:cubicBezTo>
                      <a:cubicBezTo>
                        <a:pt x="23" y="15"/>
                        <a:pt x="22" y="14"/>
                        <a:pt x="21" y="14"/>
                      </a:cubicBezTo>
                      <a:cubicBezTo>
                        <a:pt x="20" y="14"/>
                        <a:pt x="21" y="14"/>
                        <a:pt x="21" y="12"/>
                      </a:cubicBezTo>
                      <a:cubicBezTo>
                        <a:pt x="21" y="10"/>
                        <a:pt x="21" y="8"/>
                        <a:pt x="22" y="10"/>
                      </a:cubicBezTo>
                      <a:cubicBezTo>
                        <a:pt x="23" y="12"/>
                        <a:pt x="22" y="10"/>
                        <a:pt x="24" y="9"/>
                      </a:cubicBezTo>
                      <a:cubicBezTo>
                        <a:pt x="24" y="12"/>
                        <a:pt x="27" y="17"/>
                        <a:pt x="30" y="17"/>
                      </a:cubicBezTo>
                      <a:cubicBezTo>
                        <a:pt x="34" y="17"/>
                        <a:pt x="33" y="19"/>
                        <a:pt x="35" y="18"/>
                      </a:cubicBezTo>
                      <a:cubicBezTo>
                        <a:pt x="37" y="18"/>
                        <a:pt x="39" y="24"/>
                        <a:pt x="40" y="25"/>
                      </a:cubicBezTo>
                      <a:cubicBezTo>
                        <a:pt x="42" y="26"/>
                        <a:pt x="42" y="26"/>
                        <a:pt x="41" y="30"/>
                      </a:cubicBezTo>
                      <a:cubicBezTo>
                        <a:pt x="39" y="35"/>
                        <a:pt x="37" y="33"/>
                        <a:pt x="35" y="37"/>
                      </a:cubicBezTo>
                      <a:cubicBezTo>
                        <a:pt x="33" y="43"/>
                        <a:pt x="34" y="34"/>
                        <a:pt x="31" y="41"/>
                      </a:cubicBezTo>
                      <a:cubicBezTo>
                        <a:pt x="29" y="47"/>
                        <a:pt x="34" y="48"/>
                        <a:pt x="29" y="49"/>
                      </a:cubicBezTo>
                      <a:cubicBezTo>
                        <a:pt x="23" y="50"/>
                        <a:pt x="27" y="55"/>
                        <a:pt x="21" y="55"/>
                      </a:cubicBezTo>
                      <a:cubicBezTo>
                        <a:pt x="17" y="55"/>
                        <a:pt x="19" y="62"/>
                        <a:pt x="15" y="61"/>
                      </a:cubicBezTo>
                      <a:cubicBezTo>
                        <a:pt x="11" y="61"/>
                        <a:pt x="10" y="63"/>
                        <a:pt x="9" y="63"/>
                      </a:cubicBezTo>
                      <a:cubicBezTo>
                        <a:pt x="8" y="63"/>
                        <a:pt x="7" y="63"/>
                        <a:pt x="7" y="63"/>
                      </a:cubicBezTo>
                      <a:cubicBezTo>
                        <a:pt x="6" y="63"/>
                        <a:pt x="5" y="62"/>
                        <a:pt x="5" y="61"/>
                      </a:cubicBezTo>
                      <a:cubicBezTo>
                        <a:pt x="4" y="59"/>
                        <a:pt x="5" y="59"/>
                        <a:pt x="4" y="58"/>
                      </a:cubicBezTo>
                      <a:cubicBezTo>
                        <a:pt x="3" y="56"/>
                        <a:pt x="1" y="53"/>
                        <a:pt x="0" y="51"/>
                      </a:cubicBezTo>
                      <a:cubicBezTo>
                        <a:pt x="0" y="50"/>
                        <a:pt x="1" y="49"/>
                        <a:pt x="1" y="48"/>
                      </a:cubicBezTo>
                      <a:cubicBezTo>
                        <a:pt x="4" y="47"/>
                        <a:pt x="6" y="46"/>
                        <a:pt x="9" y="45"/>
                      </a:cubicBezTo>
                      <a:close/>
                      <a:moveTo>
                        <a:pt x="24" y="3"/>
                      </a:moveTo>
                      <a:cubicBezTo>
                        <a:pt x="24" y="2"/>
                        <a:pt x="25" y="0"/>
                        <a:pt x="24" y="0"/>
                      </a:cubicBezTo>
                      <a:cubicBezTo>
                        <a:pt x="23" y="0"/>
                        <a:pt x="24" y="2"/>
                        <a:pt x="23" y="1"/>
                      </a:cubicBezTo>
                      <a:cubicBezTo>
                        <a:pt x="22" y="1"/>
                        <a:pt x="23" y="1"/>
                        <a:pt x="22" y="2"/>
                      </a:cubicBezTo>
                      <a:cubicBezTo>
                        <a:pt x="23" y="2"/>
                        <a:pt x="22" y="5"/>
                        <a:pt x="23" y="5"/>
                      </a:cubicBezTo>
                      <a:cubicBezTo>
                        <a:pt x="23" y="4"/>
                        <a:pt x="24" y="3"/>
                        <a:pt x="24"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3" name="Freeform 20260">
                  <a:extLst>
                    <a:ext uri="{FF2B5EF4-FFF2-40B4-BE49-F238E27FC236}">
                      <a16:creationId xmlns:a16="http://schemas.microsoft.com/office/drawing/2014/main" id="{FFE2E17A-2E92-B9C0-05F3-C0735A32E566}"/>
                    </a:ext>
                  </a:extLst>
                </p:cNvPr>
                <p:cNvSpPr>
                  <a:spLocks/>
                </p:cNvSpPr>
                <p:nvPr/>
              </p:nvSpPr>
              <p:spPr bwMode="auto">
                <a:xfrm>
                  <a:off x="6926464" y="3485003"/>
                  <a:ext cx="152322" cy="129968"/>
                </a:xfrm>
                <a:custGeom>
                  <a:avLst/>
                  <a:gdLst/>
                  <a:ahLst/>
                  <a:cxnLst>
                    <a:cxn ang="0">
                      <a:pos x="27" y="3"/>
                    </a:cxn>
                    <a:cxn ang="0">
                      <a:pos x="26" y="0"/>
                    </a:cxn>
                    <a:cxn ang="0">
                      <a:pos x="25" y="3"/>
                    </a:cxn>
                    <a:cxn ang="0">
                      <a:pos x="22" y="6"/>
                    </a:cxn>
                    <a:cxn ang="0">
                      <a:pos x="17" y="10"/>
                    </a:cxn>
                    <a:cxn ang="0">
                      <a:pos x="17" y="12"/>
                    </a:cxn>
                    <a:cxn ang="0">
                      <a:pos x="7" y="13"/>
                    </a:cxn>
                    <a:cxn ang="0">
                      <a:pos x="4" y="13"/>
                    </a:cxn>
                    <a:cxn ang="0">
                      <a:pos x="2" y="12"/>
                    </a:cxn>
                    <a:cxn ang="0">
                      <a:pos x="2" y="10"/>
                    </a:cxn>
                    <a:cxn ang="0">
                      <a:pos x="1" y="10"/>
                    </a:cxn>
                    <a:cxn ang="0">
                      <a:pos x="0" y="10"/>
                    </a:cxn>
                    <a:cxn ang="0">
                      <a:pos x="2" y="13"/>
                    </a:cxn>
                    <a:cxn ang="0">
                      <a:pos x="4" y="18"/>
                    </a:cxn>
                    <a:cxn ang="0">
                      <a:pos x="10" y="21"/>
                    </a:cxn>
                    <a:cxn ang="0">
                      <a:pos x="22" y="22"/>
                    </a:cxn>
                    <a:cxn ang="0">
                      <a:pos x="23" y="17"/>
                    </a:cxn>
                    <a:cxn ang="0">
                      <a:pos x="23" y="14"/>
                    </a:cxn>
                    <a:cxn ang="0">
                      <a:pos x="25" y="13"/>
                    </a:cxn>
                    <a:cxn ang="0">
                      <a:pos x="25" y="12"/>
                    </a:cxn>
                    <a:cxn ang="0">
                      <a:pos x="25" y="10"/>
                    </a:cxn>
                    <a:cxn ang="0">
                      <a:pos x="26" y="8"/>
                    </a:cxn>
                    <a:cxn ang="0">
                      <a:pos x="28" y="7"/>
                    </a:cxn>
                    <a:cxn ang="0">
                      <a:pos x="27" y="3"/>
                    </a:cxn>
                  </a:cxnLst>
                  <a:rect l="0" t="0" r="r" b="b"/>
                  <a:pathLst>
                    <a:path w="28" h="25">
                      <a:moveTo>
                        <a:pt x="27" y="3"/>
                      </a:moveTo>
                      <a:cubicBezTo>
                        <a:pt x="26" y="3"/>
                        <a:pt x="27" y="0"/>
                        <a:pt x="26" y="0"/>
                      </a:cubicBezTo>
                      <a:cubicBezTo>
                        <a:pt x="25" y="4"/>
                        <a:pt x="26" y="0"/>
                        <a:pt x="25" y="3"/>
                      </a:cubicBezTo>
                      <a:cubicBezTo>
                        <a:pt x="24" y="4"/>
                        <a:pt x="23" y="4"/>
                        <a:pt x="22" y="6"/>
                      </a:cubicBezTo>
                      <a:cubicBezTo>
                        <a:pt x="20" y="8"/>
                        <a:pt x="18" y="10"/>
                        <a:pt x="17" y="10"/>
                      </a:cubicBezTo>
                      <a:cubicBezTo>
                        <a:pt x="17" y="11"/>
                        <a:pt x="19" y="10"/>
                        <a:pt x="17" y="12"/>
                      </a:cubicBezTo>
                      <a:cubicBezTo>
                        <a:pt x="15" y="15"/>
                        <a:pt x="11" y="12"/>
                        <a:pt x="7" y="13"/>
                      </a:cubicBezTo>
                      <a:cubicBezTo>
                        <a:pt x="4" y="14"/>
                        <a:pt x="4" y="14"/>
                        <a:pt x="4" y="13"/>
                      </a:cubicBezTo>
                      <a:cubicBezTo>
                        <a:pt x="4" y="11"/>
                        <a:pt x="3" y="12"/>
                        <a:pt x="2" y="12"/>
                      </a:cubicBezTo>
                      <a:cubicBezTo>
                        <a:pt x="0" y="12"/>
                        <a:pt x="2" y="10"/>
                        <a:pt x="2" y="10"/>
                      </a:cubicBezTo>
                      <a:cubicBezTo>
                        <a:pt x="2" y="9"/>
                        <a:pt x="1" y="10"/>
                        <a:pt x="1" y="10"/>
                      </a:cubicBezTo>
                      <a:cubicBezTo>
                        <a:pt x="1" y="10"/>
                        <a:pt x="1" y="10"/>
                        <a:pt x="0" y="10"/>
                      </a:cubicBezTo>
                      <a:cubicBezTo>
                        <a:pt x="0" y="12"/>
                        <a:pt x="0" y="12"/>
                        <a:pt x="2" y="13"/>
                      </a:cubicBezTo>
                      <a:cubicBezTo>
                        <a:pt x="4" y="15"/>
                        <a:pt x="4" y="15"/>
                        <a:pt x="4" y="18"/>
                      </a:cubicBezTo>
                      <a:cubicBezTo>
                        <a:pt x="5" y="20"/>
                        <a:pt x="4" y="20"/>
                        <a:pt x="10" y="21"/>
                      </a:cubicBezTo>
                      <a:cubicBezTo>
                        <a:pt x="16" y="22"/>
                        <a:pt x="21" y="25"/>
                        <a:pt x="22" y="22"/>
                      </a:cubicBezTo>
                      <a:cubicBezTo>
                        <a:pt x="22" y="21"/>
                        <a:pt x="21" y="20"/>
                        <a:pt x="23" y="17"/>
                      </a:cubicBezTo>
                      <a:cubicBezTo>
                        <a:pt x="24" y="14"/>
                        <a:pt x="24" y="15"/>
                        <a:pt x="23" y="14"/>
                      </a:cubicBezTo>
                      <a:cubicBezTo>
                        <a:pt x="23" y="14"/>
                        <a:pt x="24" y="14"/>
                        <a:pt x="25" y="13"/>
                      </a:cubicBezTo>
                      <a:cubicBezTo>
                        <a:pt x="27" y="13"/>
                        <a:pt x="26" y="12"/>
                        <a:pt x="25" y="12"/>
                      </a:cubicBezTo>
                      <a:cubicBezTo>
                        <a:pt x="24" y="12"/>
                        <a:pt x="25" y="12"/>
                        <a:pt x="25" y="10"/>
                      </a:cubicBezTo>
                      <a:cubicBezTo>
                        <a:pt x="25" y="8"/>
                        <a:pt x="25" y="6"/>
                        <a:pt x="26" y="8"/>
                      </a:cubicBezTo>
                      <a:cubicBezTo>
                        <a:pt x="27" y="10"/>
                        <a:pt x="26" y="8"/>
                        <a:pt x="28" y="7"/>
                      </a:cubicBezTo>
                      <a:cubicBezTo>
                        <a:pt x="28" y="5"/>
                        <a:pt x="28" y="4"/>
                        <a:pt x="27"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4" name="Freeform 20261">
                  <a:extLst>
                    <a:ext uri="{FF2B5EF4-FFF2-40B4-BE49-F238E27FC236}">
                      <a16:creationId xmlns:a16="http://schemas.microsoft.com/office/drawing/2014/main" id="{952FBD48-F4D4-7002-C9A7-2055C4CBCC01}"/>
                    </a:ext>
                  </a:extLst>
                </p:cNvPr>
                <p:cNvSpPr>
                  <a:spLocks noEditPoints="1"/>
                </p:cNvSpPr>
                <p:nvPr/>
              </p:nvSpPr>
              <p:spPr bwMode="auto">
                <a:xfrm>
                  <a:off x="6728670" y="2989364"/>
                  <a:ext cx="543356" cy="533089"/>
                </a:xfrm>
                <a:custGeom>
                  <a:avLst/>
                  <a:gdLst/>
                  <a:ahLst/>
                  <a:cxnLst>
                    <a:cxn ang="0">
                      <a:pos x="33" y="19"/>
                    </a:cxn>
                    <a:cxn ang="0">
                      <a:pos x="52" y="21"/>
                    </a:cxn>
                    <a:cxn ang="0">
                      <a:pos x="52" y="18"/>
                    </a:cxn>
                    <a:cxn ang="0">
                      <a:pos x="65" y="13"/>
                    </a:cxn>
                    <a:cxn ang="0">
                      <a:pos x="70" y="13"/>
                    </a:cxn>
                    <a:cxn ang="0">
                      <a:pos x="78" y="16"/>
                    </a:cxn>
                    <a:cxn ang="0">
                      <a:pos x="86" y="23"/>
                    </a:cxn>
                    <a:cxn ang="0">
                      <a:pos x="90" y="26"/>
                    </a:cxn>
                    <a:cxn ang="0">
                      <a:pos x="90" y="31"/>
                    </a:cxn>
                    <a:cxn ang="0">
                      <a:pos x="88" y="57"/>
                    </a:cxn>
                    <a:cxn ang="0">
                      <a:pos x="88" y="70"/>
                    </a:cxn>
                    <a:cxn ang="0">
                      <a:pos x="97" y="80"/>
                    </a:cxn>
                    <a:cxn ang="0">
                      <a:pos x="98" y="86"/>
                    </a:cxn>
                    <a:cxn ang="0">
                      <a:pos x="100" y="91"/>
                    </a:cxn>
                    <a:cxn ang="0">
                      <a:pos x="93" y="95"/>
                    </a:cxn>
                    <a:cxn ang="0">
                      <a:pos x="90" y="101"/>
                    </a:cxn>
                    <a:cxn ang="0">
                      <a:pos x="86" y="100"/>
                    </a:cxn>
                    <a:cxn ang="0">
                      <a:pos x="76" y="98"/>
                    </a:cxn>
                    <a:cxn ang="0">
                      <a:pos x="69" y="96"/>
                    </a:cxn>
                    <a:cxn ang="0">
                      <a:pos x="62" y="89"/>
                    </a:cxn>
                    <a:cxn ang="0">
                      <a:pos x="55" y="92"/>
                    </a:cxn>
                    <a:cxn ang="0">
                      <a:pos x="45" y="86"/>
                    </a:cxn>
                    <a:cxn ang="0">
                      <a:pos x="36" y="77"/>
                    </a:cxn>
                    <a:cxn ang="0">
                      <a:pos x="30" y="68"/>
                    </a:cxn>
                    <a:cxn ang="0">
                      <a:pos x="24" y="69"/>
                    </a:cxn>
                    <a:cxn ang="0">
                      <a:pos x="20" y="62"/>
                    </a:cxn>
                    <a:cxn ang="0">
                      <a:pos x="12" y="47"/>
                    </a:cxn>
                    <a:cxn ang="0">
                      <a:pos x="11" y="32"/>
                    </a:cxn>
                    <a:cxn ang="0">
                      <a:pos x="7" y="27"/>
                    </a:cxn>
                    <a:cxn ang="0">
                      <a:pos x="3" y="16"/>
                    </a:cxn>
                    <a:cxn ang="0">
                      <a:pos x="3" y="12"/>
                    </a:cxn>
                    <a:cxn ang="0">
                      <a:pos x="2" y="8"/>
                    </a:cxn>
                    <a:cxn ang="0">
                      <a:pos x="1" y="6"/>
                    </a:cxn>
                    <a:cxn ang="0">
                      <a:pos x="2" y="4"/>
                    </a:cxn>
                    <a:cxn ang="0">
                      <a:pos x="4" y="2"/>
                    </a:cxn>
                    <a:cxn ang="0">
                      <a:pos x="12" y="8"/>
                    </a:cxn>
                    <a:cxn ang="0">
                      <a:pos x="13" y="8"/>
                    </a:cxn>
                    <a:cxn ang="0">
                      <a:pos x="15" y="6"/>
                    </a:cxn>
                    <a:cxn ang="0">
                      <a:pos x="18" y="4"/>
                    </a:cxn>
                    <a:cxn ang="0">
                      <a:pos x="23" y="4"/>
                    </a:cxn>
                    <a:cxn ang="0">
                      <a:pos x="23" y="6"/>
                    </a:cxn>
                    <a:cxn ang="0">
                      <a:pos x="21" y="8"/>
                    </a:cxn>
                    <a:cxn ang="0">
                      <a:pos x="23" y="10"/>
                    </a:cxn>
                    <a:cxn ang="0">
                      <a:pos x="26" y="11"/>
                    </a:cxn>
                    <a:cxn ang="0">
                      <a:pos x="62" y="90"/>
                    </a:cxn>
                    <a:cxn ang="0">
                      <a:pos x="64" y="89"/>
                    </a:cxn>
                  </a:cxnLst>
                  <a:rect l="0" t="0" r="r" b="b"/>
                  <a:pathLst>
                    <a:path w="101" h="102">
                      <a:moveTo>
                        <a:pt x="26" y="11"/>
                      </a:moveTo>
                      <a:cubicBezTo>
                        <a:pt x="26" y="21"/>
                        <a:pt x="31" y="15"/>
                        <a:pt x="33" y="19"/>
                      </a:cubicBezTo>
                      <a:cubicBezTo>
                        <a:pt x="34" y="22"/>
                        <a:pt x="41" y="24"/>
                        <a:pt x="42" y="24"/>
                      </a:cubicBezTo>
                      <a:cubicBezTo>
                        <a:pt x="44" y="23"/>
                        <a:pt x="51" y="21"/>
                        <a:pt x="52" y="21"/>
                      </a:cubicBezTo>
                      <a:cubicBezTo>
                        <a:pt x="52" y="22"/>
                        <a:pt x="49" y="22"/>
                        <a:pt x="52" y="22"/>
                      </a:cubicBezTo>
                      <a:cubicBezTo>
                        <a:pt x="54" y="22"/>
                        <a:pt x="52" y="20"/>
                        <a:pt x="52" y="18"/>
                      </a:cubicBezTo>
                      <a:cubicBezTo>
                        <a:pt x="59" y="18"/>
                        <a:pt x="54" y="16"/>
                        <a:pt x="59" y="14"/>
                      </a:cubicBezTo>
                      <a:cubicBezTo>
                        <a:pt x="62" y="12"/>
                        <a:pt x="64" y="15"/>
                        <a:pt x="65" y="13"/>
                      </a:cubicBezTo>
                      <a:cubicBezTo>
                        <a:pt x="65" y="12"/>
                        <a:pt x="67" y="11"/>
                        <a:pt x="68" y="12"/>
                      </a:cubicBezTo>
                      <a:cubicBezTo>
                        <a:pt x="68" y="13"/>
                        <a:pt x="69" y="11"/>
                        <a:pt x="70" y="13"/>
                      </a:cubicBezTo>
                      <a:cubicBezTo>
                        <a:pt x="70" y="15"/>
                        <a:pt x="74" y="14"/>
                        <a:pt x="74" y="16"/>
                      </a:cubicBezTo>
                      <a:cubicBezTo>
                        <a:pt x="75" y="17"/>
                        <a:pt x="75" y="15"/>
                        <a:pt x="78" y="16"/>
                      </a:cubicBezTo>
                      <a:cubicBezTo>
                        <a:pt x="82" y="17"/>
                        <a:pt x="79" y="19"/>
                        <a:pt x="82" y="20"/>
                      </a:cubicBezTo>
                      <a:cubicBezTo>
                        <a:pt x="85" y="21"/>
                        <a:pt x="84" y="23"/>
                        <a:pt x="86" y="23"/>
                      </a:cubicBezTo>
                      <a:cubicBezTo>
                        <a:pt x="88" y="23"/>
                        <a:pt x="89" y="23"/>
                        <a:pt x="90" y="24"/>
                      </a:cubicBezTo>
                      <a:cubicBezTo>
                        <a:pt x="90" y="25"/>
                        <a:pt x="89" y="24"/>
                        <a:pt x="90" y="26"/>
                      </a:cubicBezTo>
                      <a:cubicBezTo>
                        <a:pt x="90" y="27"/>
                        <a:pt x="89" y="28"/>
                        <a:pt x="90" y="28"/>
                      </a:cubicBezTo>
                      <a:cubicBezTo>
                        <a:pt x="91" y="29"/>
                        <a:pt x="90" y="30"/>
                        <a:pt x="90" y="31"/>
                      </a:cubicBezTo>
                      <a:cubicBezTo>
                        <a:pt x="89" y="40"/>
                        <a:pt x="86" y="37"/>
                        <a:pt x="86" y="42"/>
                      </a:cubicBezTo>
                      <a:cubicBezTo>
                        <a:pt x="87" y="47"/>
                        <a:pt x="88" y="52"/>
                        <a:pt x="88" y="57"/>
                      </a:cubicBezTo>
                      <a:cubicBezTo>
                        <a:pt x="87" y="62"/>
                        <a:pt x="93" y="57"/>
                        <a:pt x="93" y="61"/>
                      </a:cubicBezTo>
                      <a:cubicBezTo>
                        <a:pt x="94" y="65"/>
                        <a:pt x="88" y="67"/>
                        <a:pt x="88" y="70"/>
                      </a:cubicBezTo>
                      <a:cubicBezTo>
                        <a:pt x="90" y="72"/>
                        <a:pt x="91" y="73"/>
                        <a:pt x="92" y="76"/>
                      </a:cubicBezTo>
                      <a:cubicBezTo>
                        <a:pt x="93" y="80"/>
                        <a:pt x="96" y="78"/>
                        <a:pt x="97" y="80"/>
                      </a:cubicBezTo>
                      <a:cubicBezTo>
                        <a:pt x="98" y="82"/>
                        <a:pt x="98" y="79"/>
                        <a:pt x="98" y="81"/>
                      </a:cubicBezTo>
                      <a:cubicBezTo>
                        <a:pt x="98" y="83"/>
                        <a:pt x="99" y="85"/>
                        <a:pt x="98" y="86"/>
                      </a:cubicBezTo>
                      <a:cubicBezTo>
                        <a:pt x="97" y="88"/>
                        <a:pt x="100" y="87"/>
                        <a:pt x="101" y="87"/>
                      </a:cubicBezTo>
                      <a:cubicBezTo>
                        <a:pt x="101" y="88"/>
                        <a:pt x="100" y="89"/>
                        <a:pt x="100" y="91"/>
                      </a:cubicBezTo>
                      <a:cubicBezTo>
                        <a:pt x="100" y="92"/>
                        <a:pt x="96" y="91"/>
                        <a:pt x="96" y="92"/>
                      </a:cubicBezTo>
                      <a:cubicBezTo>
                        <a:pt x="96" y="94"/>
                        <a:pt x="94" y="93"/>
                        <a:pt x="93" y="95"/>
                      </a:cubicBezTo>
                      <a:cubicBezTo>
                        <a:pt x="92" y="97"/>
                        <a:pt x="92" y="99"/>
                        <a:pt x="92" y="101"/>
                      </a:cubicBezTo>
                      <a:cubicBezTo>
                        <a:pt x="91" y="100"/>
                        <a:pt x="92" y="102"/>
                        <a:pt x="90" y="101"/>
                      </a:cubicBezTo>
                      <a:cubicBezTo>
                        <a:pt x="88" y="100"/>
                        <a:pt x="87" y="101"/>
                        <a:pt x="87" y="100"/>
                      </a:cubicBezTo>
                      <a:cubicBezTo>
                        <a:pt x="86" y="99"/>
                        <a:pt x="86" y="99"/>
                        <a:pt x="86" y="100"/>
                      </a:cubicBezTo>
                      <a:cubicBezTo>
                        <a:pt x="86" y="101"/>
                        <a:pt x="81" y="99"/>
                        <a:pt x="80" y="99"/>
                      </a:cubicBezTo>
                      <a:cubicBezTo>
                        <a:pt x="78" y="100"/>
                        <a:pt x="79" y="99"/>
                        <a:pt x="76" y="98"/>
                      </a:cubicBezTo>
                      <a:cubicBezTo>
                        <a:pt x="74" y="98"/>
                        <a:pt x="75" y="99"/>
                        <a:pt x="73" y="98"/>
                      </a:cubicBezTo>
                      <a:cubicBezTo>
                        <a:pt x="72" y="97"/>
                        <a:pt x="70" y="98"/>
                        <a:pt x="69" y="96"/>
                      </a:cubicBezTo>
                      <a:cubicBezTo>
                        <a:pt x="69" y="95"/>
                        <a:pt x="69" y="89"/>
                        <a:pt x="66" y="88"/>
                      </a:cubicBezTo>
                      <a:cubicBezTo>
                        <a:pt x="63" y="87"/>
                        <a:pt x="63" y="89"/>
                        <a:pt x="62" y="89"/>
                      </a:cubicBezTo>
                      <a:cubicBezTo>
                        <a:pt x="60" y="89"/>
                        <a:pt x="61" y="90"/>
                        <a:pt x="60" y="90"/>
                      </a:cubicBezTo>
                      <a:cubicBezTo>
                        <a:pt x="58" y="90"/>
                        <a:pt x="57" y="93"/>
                        <a:pt x="55" y="92"/>
                      </a:cubicBezTo>
                      <a:cubicBezTo>
                        <a:pt x="53" y="90"/>
                        <a:pt x="52" y="92"/>
                        <a:pt x="49" y="89"/>
                      </a:cubicBezTo>
                      <a:cubicBezTo>
                        <a:pt x="48" y="88"/>
                        <a:pt x="45" y="87"/>
                        <a:pt x="45" y="86"/>
                      </a:cubicBezTo>
                      <a:cubicBezTo>
                        <a:pt x="46" y="84"/>
                        <a:pt x="40" y="84"/>
                        <a:pt x="38" y="82"/>
                      </a:cubicBezTo>
                      <a:cubicBezTo>
                        <a:pt x="36" y="79"/>
                        <a:pt x="38" y="79"/>
                        <a:pt x="36" y="77"/>
                      </a:cubicBezTo>
                      <a:cubicBezTo>
                        <a:pt x="35" y="75"/>
                        <a:pt x="36" y="73"/>
                        <a:pt x="34" y="71"/>
                      </a:cubicBezTo>
                      <a:cubicBezTo>
                        <a:pt x="31" y="69"/>
                        <a:pt x="33" y="66"/>
                        <a:pt x="30" y="68"/>
                      </a:cubicBezTo>
                      <a:cubicBezTo>
                        <a:pt x="28" y="70"/>
                        <a:pt x="26" y="65"/>
                        <a:pt x="26" y="67"/>
                      </a:cubicBezTo>
                      <a:cubicBezTo>
                        <a:pt x="26" y="69"/>
                        <a:pt x="25" y="68"/>
                        <a:pt x="24" y="69"/>
                      </a:cubicBezTo>
                      <a:cubicBezTo>
                        <a:pt x="24" y="67"/>
                        <a:pt x="23" y="67"/>
                        <a:pt x="22" y="66"/>
                      </a:cubicBezTo>
                      <a:cubicBezTo>
                        <a:pt x="21" y="66"/>
                        <a:pt x="21" y="64"/>
                        <a:pt x="20" y="62"/>
                      </a:cubicBezTo>
                      <a:cubicBezTo>
                        <a:pt x="19" y="60"/>
                        <a:pt x="21" y="58"/>
                        <a:pt x="19" y="54"/>
                      </a:cubicBezTo>
                      <a:cubicBezTo>
                        <a:pt x="17" y="51"/>
                        <a:pt x="12" y="50"/>
                        <a:pt x="12" y="47"/>
                      </a:cubicBezTo>
                      <a:cubicBezTo>
                        <a:pt x="11" y="43"/>
                        <a:pt x="7" y="44"/>
                        <a:pt x="8" y="40"/>
                      </a:cubicBezTo>
                      <a:cubicBezTo>
                        <a:pt x="8" y="36"/>
                        <a:pt x="13" y="35"/>
                        <a:pt x="11" y="32"/>
                      </a:cubicBezTo>
                      <a:cubicBezTo>
                        <a:pt x="10" y="29"/>
                        <a:pt x="13" y="30"/>
                        <a:pt x="13" y="29"/>
                      </a:cubicBezTo>
                      <a:cubicBezTo>
                        <a:pt x="12" y="28"/>
                        <a:pt x="7" y="29"/>
                        <a:pt x="7" y="27"/>
                      </a:cubicBezTo>
                      <a:cubicBezTo>
                        <a:pt x="7" y="25"/>
                        <a:pt x="5" y="23"/>
                        <a:pt x="4" y="20"/>
                      </a:cubicBezTo>
                      <a:cubicBezTo>
                        <a:pt x="4" y="18"/>
                        <a:pt x="3" y="18"/>
                        <a:pt x="3" y="16"/>
                      </a:cubicBezTo>
                      <a:cubicBezTo>
                        <a:pt x="4" y="15"/>
                        <a:pt x="1" y="15"/>
                        <a:pt x="1" y="14"/>
                      </a:cubicBezTo>
                      <a:cubicBezTo>
                        <a:pt x="1" y="13"/>
                        <a:pt x="3" y="13"/>
                        <a:pt x="3" y="12"/>
                      </a:cubicBezTo>
                      <a:cubicBezTo>
                        <a:pt x="3" y="11"/>
                        <a:pt x="2" y="11"/>
                        <a:pt x="2" y="11"/>
                      </a:cubicBezTo>
                      <a:cubicBezTo>
                        <a:pt x="2" y="10"/>
                        <a:pt x="2" y="9"/>
                        <a:pt x="2" y="8"/>
                      </a:cubicBezTo>
                      <a:cubicBezTo>
                        <a:pt x="2" y="7"/>
                        <a:pt x="1" y="7"/>
                        <a:pt x="1" y="7"/>
                      </a:cubicBezTo>
                      <a:cubicBezTo>
                        <a:pt x="1" y="6"/>
                        <a:pt x="1" y="6"/>
                        <a:pt x="1" y="6"/>
                      </a:cubicBezTo>
                      <a:cubicBezTo>
                        <a:pt x="1" y="5"/>
                        <a:pt x="0" y="5"/>
                        <a:pt x="0" y="4"/>
                      </a:cubicBezTo>
                      <a:cubicBezTo>
                        <a:pt x="0" y="3"/>
                        <a:pt x="2" y="4"/>
                        <a:pt x="2" y="4"/>
                      </a:cubicBezTo>
                      <a:cubicBezTo>
                        <a:pt x="3" y="3"/>
                        <a:pt x="2" y="0"/>
                        <a:pt x="4" y="2"/>
                      </a:cubicBezTo>
                      <a:cubicBezTo>
                        <a:pt x="4" y="2"/>
                        <a:pt x="4" y="2"/>
                        <a:pt x="4" y="2"/>
                      </a:cubicBezTo>
                      <a:cubicBezTo>
                        <a:pt x="6" y="4"/>
                        <a:pt x="7" y="7"/>
                        <a:pt x="10" y="8"/>
                      </a:cubicBezTo>
                      <a:cubicBezTo>
                        <a:pt x="11" y="8"/>
                        <a:pt x="11" y="8"/>
                        <a:pt x="12" y="8"/>
                      </a:cubicBezTo>
                      <a:cubicBezTo>
                        <a:pt x="12" y="8"/>
                        <a:pt x="12" y="7"/>
                        <a:pt x="13" y="7"/>
                      </a:cubicBezTo>
                      <a:cubicBezTo>
                        <a:pt x="13" y="7"/>
                        <a:pt x="13" y="8"/>
                        <a:pt x="13" y="8"/>
                      </a:cubicBezTo>
                      <a:cubicBezTo>
                        <a:pt x="14" y="8"/>
                        <a:pt x="14" y="8"/>
                        <a:pt x="14" y="7"/>
                      </a:cubicBezTo>
                      <a:cubicBezTo>
                        <a:pt x="14" y="7"/>
                        <a:pt x="15" y="6"/>
                        <a:pt x="15" y="6"/>
                      </a:cubicBezTo>
                      <a:cubicBezTo>
                        <a:pt x="16" y="5"/>
                        <a:pt x="16" y="5"/>
                        <a:pt x="16" y="5"/>
                      </a:cubicBezTo>
                      <a:cubicBezTo>
                        <a:pt x="16" y="5"/>
                        <a:pt x="17" y="4"/>
                        <a:pt x="18" y="4"/>
                      </a:cubicBezTo>
                      <a:cubicBezTo>
                        <a:pt x="18" y="3"/>
                        <a:pt x="20" y="1"/>
                        <a:pt x="21" y="2"/>
                      </a:cubicBezTo>
                      <a:cubicBezTo>
                        <a:pt x="21" y="2"/>
                        <a:pt x="23" y="4"/>
                        <a:pt x="23" y="4"/>
                      </a:cubicBezTo>
                      <a:cubicBezTo>
                        <a:pt x="23" y="4"/>
                        <a:pt x="22" y="4"/>
                        <a:pt x="22" y="5"/>
                      </a:cubicBezTo>
                      <a:cubicBezTo>
                        <a:pt x="22" y="6"/>
                        <a:pt x="23" y="6"/>
                        <a:pt x="23" y="6"/>
                      </a:cubicBezTo>
                      <a:cubicBezTo>
                        <a:pt x="23" y="7"/>
                        <a:pt x="21" y="7"/>
                        <a:pt x="21" y="7"/>
                      </a:cubicBezTo>
                      <a:cubicBezTo>
                        <a:pt x="21" y="8"/>
                        <a:pt x="21" y="8"/>
                        <a:pt x="21" y="8"/>
                      </a:cubicBezTo>
                      <a:cubicBezTo>
                        <a:pt x="22" y="8"/>
                        <a:pt x="22" y="8"/>
                        <a:pt x="22" y="9"/>
                      </a:cubicBezTo>
                      <a:cubicBezTo>
                        <a:pt x="22" y="9"/>
                        <a:pt x="22" y="10"/>
                        <a:pt x="23" y="10"/>
                      </a:cubicBezTo>
                      <a:cubicBezTo>
                        <a:pt x="23" y="10"/>
                        <a:pt x="23" y="9"/>
                        <a:pt x="23" y="9"/>
                      </a:cubicBezTo>
                      <a:cubicBezTo>
                        <a:pt x="24" y="10"/>
                        <a:pt x="23" y="12"/>
                        <a:pt x="26" y="11"/>
                      </a:cubicBezTo>
                      <a:close/>
                      <a:moveTo>
                        <a:pt x="64" y="89"/>
                      </a:moveTo>
                      <a:cubicBezTo>
                        <a:pt x="65" y="88"/>
                        <a:pt x="62" y="89"/>
                        <a:pt x="62" y="90"/>
                      </a:cubicBezTo>
                      <a:cubicBezTo>
                        <a:pt x="62" y="91"/>
                        <a:pt x="59" y="91"/>
                        <a:pt x="60" y="92"/>
                      </a:cubicBezTo>
                      <a:cubicBezTo>
                        <a:pt x="60" y="92"/>
                        <a:pt x="63" y="91"/>
                        <a:pt x="64" y="89"/>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5" name="Freeform 20262">
                  <a:extLst>
                    <a:ext uri="{FF2B5EF4-FFF2-40B4-BE49-F238E27FC236}">
                      <a16:creationId xmlns:a16="http://schemas.microsoft.com/office/drawing/2014/main" id="{745FB465-FB2D-42D7-676A-CEFF6C15B678}"/>
                    </a:ext>
                  </a:extLst>
                </p:cNvPr>
                <p:cNvSpPr>
                  <a:spLocks noEditPoints="1"/>
                </p:cNvSpPr>
                <p:nvPr/>
              </p:nvSpPr>
              <p:spPr bwMode="auto">
                <a:xfrm>
                  <a:off x="6803694" y="3344021"/>
                  <a:ext cx="47742" cy="57273"/>
                </a:xfrm>
                <a:custGeom>
                  <a:avLst/>
                  <a:gdLst/>
                  <a:ahLst/>
                  <a:cxnLst>
                    <a:cxn ang="0">
                      <a:pos x="9" y="11"/>
                    </a:cxn>
                    <a:cxn ang="0">
                      <a:pos x="5" y="10"/>
                    </a:cxn>
                    <a:cxn ang="0">
                      <a:pos x="4" y="8"/>
                    </a:cxn>
                    <a:cxn ang="0">
                      <a:pos x="0" y="7"/>
                    </a:cxn>
                    <a:cxn ang="0">
                      <a:pos x="3" y="1"/>
                    </a:cxn>
                    <a:cxn ang="0">
                      <a:pos x="7" y="1"/>
                    </a:cxn>
                    <a:cxn ang="0">
                      <a:pos x="6" y="4"/>
                    </a:cxn>
                    <a:cxn ang="0">
                      <a:pos x="8" y="6"/>
                    </a:cxn>
                    <a:cxn ang="0">
                      <a:pos x="9" y="11"/>
                    </a:cxn>
                    <a:cxn ang="0">
                      <a:pos x="8" y="2"/>
                    </a:cxn>
                    <a:cxn ang="0">
                      <a:pos x="9" y="4"/>
                    </a:cxn>
                    <a:cxn ang="0">
                      <a:pos x="8" y="2"/>
                    </a:cxn>
                  </a:cxnLst>
                  <a:rect l="0" t="0" r="r" b="b"/>
                  <a:pathLst>
                    <a:path w="9" h="11">
                      <a:moveTo>
                        <a:pt x="9" y="11"/>
                      </a:moveTo>
                      <a:cubicBezTo>
                        <a:pt x="9" y="11"/>
                        <a:pt x="6" y="11"/>
                        <a:pt x="5" y="10"/>
                      </a:cubicBezTo>
                      <a:cubicBezTo>
                        <a:pt x="5" y="10"/>
                        <a:pt x="5" y="8"/>
                        <a:pt x="4" y="8"/>
                      </a:cubicBezTo>
                      <a:cubicBezTo>
                        <a:pt x="4" y="7"/>
                        <a:pt x="0" y="7"/>
                        <a:pt x="0" y="7"/>
                      </a:cubicBezTo>
                      <a:cubicBezTo>
                        <a:pt x="1" y="6"/>
                        <a:pt x="2" y="2"/>
                        <a:pt x="3" y="1"/>
                      </a:cubicBezTo>
                      <a:cubicBezTo>
                        <a:pt x="4" y="0"/>
                        <a:pt x="6" y="1"/>
                        <a:pt x="7" y="1"/>
                      </a:cubicBezTo>
                      <a:cubicBezTo>
                        <a:pt x="9" y="6"/>
                        <a:pt x="7" y="2"/>
                        <a:pt x="6" y="4"/>
                      </a:cubicBezTo>
                      <a:cubicBezTo>
                        <a:pt x="5" y="6"/>
                        <a:pt x="8" y="4"/>
                        <a:pt x="8" y="6"/>
                      </a:cubicBezTo>
                      <a:cubicBezTo>
                        <a:pt x="8" y="9"/>
                        <a:pt x="9" y="7"/>
                        <a:pt x="9" y="11"/>
                      </a:cubicBezTo>
                      <a:close/>
                      <a:moveTo>
                        <a:pt x="8" y="2"/>
                      </a:moveTo>
                      <a:cubicBezTo>
                        <a:pt x="8" y="2"/>
                        <a:pt x="8" y="4"/>
                        <a:pt x="9" y="4"/>
                      </a:cubicBezTo>
                      <a:cubicBezTo>
                        <a:pt x="9" y="3"/>
                        <a:pt x="8" y="1"/>
                        <a:pt x="8"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6" name="Freeform 20263">
                  <a:extLst>
                    <a:ext uri="{FF2B5EF4-FFF2-40B4-BE49-F238E27FC236}">
                      <a16:creationId xmlns:a16="http://schemas.microsoft.com/office/drawing/2014/main" id="{B7025DCB-505E-2005-7A88-67706671DB89}"/>
                    </a:ext>
                  </a:extLst>
                </p:cNvPr>
                <p:cNvSpPr>
                  <a:spLocks noEditPoints="1"/>
                </p:cNvSpPr>
                <p:nvPr/>
              </p:nvSpPr>
              <p:spPr bwMode="auto">
                <a:xfrm>
                  <a:off x="6460402" y="3229474"/>
                  <a:ext cx="36374" cy="136577"/>
                </a:xfrm>
                <a:custGeom>
                  <a:avLst/>
                  <a:gdLst/>
                  <a:ahLst/>
                  <a:cxnLst>
                    <a:cxn ang="0">
                      <a:pos x="6" y="7"/>
                    </a:cxn>
                    <a:cxn ang="0">
                      <a:pos x="6" y="12"/>
                    </a:cxn>
                    <a:cxn ang="0">
                      <a:pos x="3" y="14"/>
                    </a:cxn>
                    <a:cxn ang="0">
                      <a:pos x="3" y="13"/>
                    </a:cxn>
                    <a:cxn ang="0">
                      <a:pos x="4" y="10"/>
                    </a:cxn>
                    <a:cxn ang="0">
                      <a:pos x="3" y="10"/>
                    </a:cxn>
                    <a:cxn ang="0">
                      <a:pos x="4" y="10"/>
                    </a:cxn>
                    <a:cxn ang="0">
                      <a:pos x="4" y="6"/>
                    </a:cxn>
                    <a:cxn ang="0">
                      <a:pos x="6" y="7"/>
                    </a:cxn>
                    <a:cxn ang="0">
                      <a:pos x="6" y="7"/>
                    </a:cxn>
                    <a:cxn ang="0">
                      <a:pos x="6" y="6"/>
                    </a:cxn>
                    <a:cxn ang="0">
                      <a:pos x="7" y="4"/>
                    </a:cxn>
                    <a:cxn ang="0">
                      <a:pos x="7" y="3"/>
                    </a:cxn>
                    <a:cxn ang="0">
                      <a:pos x="7" y="1"/>
                    </a:cxn>
                    <a:cxn ang="0">
                      <a:pos x="7" y="1"/>
                    </a:cxn>
                    <a:cxn ang="0">
                      <a:pos x="7" y="1"/>
                    </a:cxn>
                    <a:cxn ang="0">
                      <a:pos x="6" y="1"/>
                    </a:cxn>
                    <a:cxn ang="0">
                      <a:pos x="6" y="2"/>
                    </a:cxn>
                    <a:cxn ang="0">
                      <a:pos x="4" y="2"/>
                    </a:cxn>
                    <a:cxn ang="0">
                      <a:pos x="1" y="12"/>
                    </a:cxn>
                    <a:cxn ang="0">
                      <a:pos x="0" y="14"/>
                    </a:cxn>
                    <a:cxn ang="0">
                      <a:pos x="0" y="15"/>
                    </a:cxn>
                    <a:cxn ang="0">
                      <a:pos x="3" y="26"/>
                    </a:cxn>
                    <a:cxn ang="0">
                      <a:pos x="3" y="26"/>
                    </a:cxn>
                    <a:cxn ang="0">
                      <a:pos x="4" y="22"/>
                    </a:cxn>
                    <a:cxn ang="0">
                      <a:pos x="6" y="15"/>
                    </a:cxn>
                    <a:cxn ang="0">
                      <a:pos x="6" y="12"/>
                    </a:cxn>
                    <a:cxn ang="0">
                      <a:pos x="3" y="14"/>
                    </a:cxn>
                    <a:cxn ang="0">
                      <a:pos x="3" y="13"/>
                    </a:cxn>
                    <a:cxn ang="0">
                      <a:pos x="4" y="10"/>
                    </a:cxn>
                    <a:cxn ang="0">
                      <a:pos x="3" y="10"/>
                    </a:cxn>
                    <a:cxn ang="0">
                      <a:pos x="4" y="10"/>
                    </a:cxn>
                    <a:cxn ang="0">
                      <a:pos x="4" y="6"/>
                    </a:cxn>
                    <a:cxn ang="0">
                      <a:pos x="6" y="7"/>
                    </a:cxn>
                  </a:cxnLst>
                  <a:rect l="0" t="0" r="r" b="b"/>
                  <a:pathLst>
                    <a:path w="7" h="26">
                      <a:moveTo>
                        <a:pt x="6" y="7"/>
                      </a:moveTo>
                      <a:cubicBezTo>
                        <a:pt x="6" y="8"/>
                        <a:pt x="7" y="11"/>
                        <a:pt x="6" y="12"/>
                      </a:cubicBezTo>
                      <a:cubicBezTo>
                        <a:pt x="5" y="13"/>
                        <a:pt x="5" y="14"/>
                        <a:pt x="3" y="14"/>
                      </a:cubicBezTo>
                      <a:cubicBezTo>
                        <a:pt x="3" y="13"/>
                        <a:pt x="3" y="13"/>
                        <a:pt x="3" y="13"/>
                      </a:cubicBezTo>
                      <a:cubicBezTo>
                        <a:pt x="3" y="12"/>
                        <a:pt x="5" y="11"/>
                        <a:pt x="4" y="10"/>
                      </a:cubicBezTo>
                      <a:cubicBezTo>
                        <a:pt x="4" y="10"/>
                        <a:pt x="3" y="11"/>
                        <a:pt x="3" y="10"/>
                      </a:cubicBezTo>
                      <a:cubicBezTo>
                        <a:pt x="3" y="10"/>
                        <a:pt x="4" y="10"/>
                        <a:pt x="4" y="10"/>
                      </a:cubicBezTo>
                      <a:cubicBezTo>
                        <a:pt x="4" y="9"/>
                        <a:pt x="3" y="7"/>
                        <a:pt x="4" y="6"/>
                      </a:cubicBezTo>
                      <a:cubicBezTo>
                        <a:pt x="5" y="5"/>
                        <a:pt x="6" y="7"/>
                        <a:pt x="6" y="7"/>
                      </a:cubicBezTo>
                      <a:close/>
                      <a:moveTo>
                        <a:pt x="6" y="7"/>
                      </a:moveTo>
                      <a:cubicBezTo>
                        <a:pt x="6" y="7"/>
                        <a:pt x="6" y="6"/>
                        <a:pt x="6" y="6"/>
                      </a:cubicBezTo>
                      <a:cubicBezTo>
                        <a:pt x="6" y="5"/>
                        <a:pt x="6" y="4"/>
                        <a:pt x="7" y="4"/>
                      </a:cubicBezTo>
                      <a:cubicBezTo>
                        <a:pt x="7" y="4"/>
                        <a:pt x="7" y="4"/>
                        <a:pt x="7" y="3"/>
                      </a:cubicBezTo>
                      <a:cubicBezTo>
                        <a:pt x="7" y="3"/>
                        <a:pt x="7" y="2"/>
                        <a:pt x="7" y="1"/>
                      </a:cubicBezTo>
                      <a:cubicBezTo>
                        <a:pt x="7" y="1"/>
                        <a:pt x="7" y="1"/>
                        <a:pt x="7" y="1"/>
                      </a:cubicBezTo>
                      <a:cubicBezTo>
                        <a:pt x="7" y="1"/>
                        <a:pt x="7" y="1"/>
                        <a:pt x="7" y="1"/>
                      </a:cubicBezTo>
                      <a:cubicBezTo>
                        <a:pt x="6" y="1"/>
                        <a:pt x="6" y="0"/>
                        <a:pt x="6" y="1"/>
                      </a:cubicBezTo>
                      <a:cubicBezTo>
                        <a:pt x="6" y="1"/>
                        <a:pt x="6" y="2"/>
                        <a:pt x="6" y="2"/>
                      </a:cubicBezTo>
                      <a:cubicBezTo>
                        <a:pt x="6" y="2"/>
                        <a:pt x="5" y="2"/>
                        <a:pt x="4" y="2"/>
                      </a:cubicBezTo>
                      <a:cubicBezTo>
                        <a:pt x="3" y="4"/>
                        <a:pt x="2" y="11"/>
                        <a:pt x="1" y="12"/>
                      </a:cubicBezTo>
                      <a:cubicBezTo>
                        <a:pt x="2" y="12"/>
                        <a:pt x="0" y="14"/>
                        <a:pt x="0" y="14"/>
                      </a:cubicBezTo>
                      <a:cubicBezTo>
                        <a:pt x="0" y="14"/>
                        <a:pt x="0" y="15"/>
                        <a:pt x="0" y="15"/>
                      </a:cubicBezTo>
                      <a:cubicBezTo>
                        <a:pt x="1" y="18"/>
                        <a:pt x="2" y="22"/>
                        <a:pt x="3" y="26"/>
                      </a:cubicBezTo>
                      <a:cubicBezTo>
                        <a:pt x="3" y="26"/>
                        <a:pt x="3" y="26"/>
                        <a:pt x="3" y="26"/>
                      </a:cubicBezTo>
                      <a:cubicBezTo>
                        <a:pt x="3" y="26"/>
                        <a:pt x="4" y="23"/>
                        <a:pt x="4" y="22"/>
                      </a:cubicBezTo>
                      <a:cubicBezTo>
                        <a:pt x="4" y="19"/>
                        <a:pt x="6" y="16"/>
                        <a:pt x="6" y="15"/>
                      </a:cubicBezTo>
                      <a:cubicBezTo>
                        <a:pt x="6" y="14"/>
                        <a:pt x="6" y="13"/>
                        <a:pt x="6" y="12"/>
                      </a:cubicBezTo>
                      <a:cubicBezTo>
                        <a:pt x="5" y="13"/>
                        <a:pt x="5" y="14"/>
                        <a:pt x="3" y="14"/>
                      </a:cubicBezTo>
                      <a:cubicBezTo>
                        <a:pt x="3" y="13"/>
                        <a:pt x="3" y="13"/>
                        <a:pt x="3" y="13"/>
                      </a:cubicBezTo>
                      <a:cubicBezTo>
                        <a:pt x="3" y="12"/>
                        <a:pt x="5" y="11"/>
                        <a:pt x="4" y="10"/>
                      </a:cubicBezTo>
                      <a:cubicBezTo>
                        <a:pt x="4" y="10"/>
                        <a:pt x="3" y="11"/>
                        <a:pt x="3" y="10"/>
                      </a:cubicBezTo>
                      <a:cubicBezTo>
                        <a:pt x="3" y="10"/>
                        <a:pt x="4" y="10"/>
                        <a:pt x="4" y="10"/>
                      </a:cubicBezTo>
                      <a:cubicBezTo>
                        <a:pt x="4" y="9"/>
                        <a:pt x="3" y="7"/>
                        <a:pt x="4" y="6"/>
                      </a:cubicBezTo>
                      <a:cubicBezTo>
                        <a:pt x="5" y="5"/>
                        <a:pt x="6" y="7"/>
                        <a:pt x="6" y="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7" name="Freeform 20264">
                  <a:extLst>
                    <a:ext uri="{FF2B5EF4-FFF2-40B4-BE49-F238E27FC236}">
                      <a16:creationId xmlns:a16="http://schemas.microsoft.com/office/drawing/2014/main" id="{1152A018-8A38-483F-8DBA-F2C56737BC32}"/>
                    </a:ext>
                  </a:extLst>
                </p:cNvPr>
                <p:cNvSpPr>
                  <a:spLocks/>
                </p:cNvSpPr>
                <p:nvPr/>
              </p:nvSpPr>
              <p:spPr bwMode="auto">
                <a:xfrm>
                  <a:off x="6453581" y="3293357"/>
                  <a:ext cx="15913" cy="15420"/>
                </a:xfrm>
                <a:custGeom>
                  <a:avLst/>
                  <a:gdLst/>
                  <a:ahLst/>
                  <a:cxnLst>
                    <a:cxn ang="0">
                      <a:pos x="2" y="0"/>
                    </a:cxn>
                    <a:cxn ang="0">
                      <a:pos x="0" y="2"/>
                    </a:cxn>
                    <a:cxn ang="0">
                      <a:pos x="1" y="3"/>
                    </a:cxn>
                    <a:cxn ang="0">
                      <a:pos x="1" y="2"/>
                    </a:cxn>
                    <a:cxn ang="0">
                      <a:pos x="2" y="0"/>
                    </a:cxn>
                  </a:cxnLst>
                  <a:rect l="0" t="0" r="r" b="b"/>
                  <a:pathLst>
                    <a:path w="3" h="3">
                      <a:moveTo>
                        <a:pt x="2" y="0"/>
                      </a:moveTo>
                      <a:cubicBezTo>
                        <a:pt x="1" y="1"/>
                        <a:pt x="1" y="1"/>
                        <a:pt x="0" y="2"/>
                      </a:cubicBezTo>
                      <a:cubicBezTo>
                        <a:pt x="0" y="2"/>
                        <a:pt x="0" y="3"/>
                        <a:pt x="1" y="3"/>
                      </a:cubicBezTo>
                      <a:cubicBezTo>
                        <a:pt x="1" y="3"/>
                        <a:pt x="1" y="2"/>
                        <a:pt x="1" y="2"/>
                      </a:cubicBezTo>
                      <a:cubicBezTo>
                        <a:pt x="1" y="2"/>
                        <a:pt x="3" y="0"/>
                        <a:pt x="2"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8" name="Freeform 20265">
                  <a:extLst>
                    <a:ext uri="{FF2B5EF4-FFF2-40B4-BE49-F238E27FC236}">
                      <a16:creationId xmlns:a16="http://schemas.microsoft.com/office/drawing/2014/main" id="{3B09A313-A251-8228-DEB4-77EFDEECFF9A}"/>
                    </a:ext>
                  </a:extLst>
                </p:cNvPr>
                <p:cNvSpPr>
                  <a:spLocks noEditPoints="1"/>
                </p:cNvSpPr>
                <p:nvPr/>
              </p:nvSpPr>
              <p:spPr bwMode="auto">
                <a:xfrm>
                  <a:off x="6044358" y="2916667"/>
                  <a:ext cx="243259" cy="259936"/>
                </a:xfrm>
                <a:custGeom>
                  <a:avLst/>
                  <a:gdLst/>
                  <a:ahLst/>
                  <a:cxnLst>
                    <a:cxn ang="0">
                      <a:pos x="21" y="4"/>
                    </a:cxn>
                    <a:cxn ang="0">
                      <a:pos x="29" y="4"/>
                    </a:cxn>
                    <a:cxn ang="0">
                      <a:pos x="36" y="5"/>
                    </a:cxn>
                    <a:cxn ang="0">
                      <a:pos x="27" y="7"/>
                    </a:cxn>
                    <a:cxn ang="0">
                      <a:pos x="24" y="12"/>
                    </a:cxn>
                    <a:cxn ang="0">
                      <a:pos x="21" y="13"/>
                    </a:cxn>
                    <a:cxn ang="0">
                      <a:pos x="17" y="10"/>
                    </a:cxn>
                    <a:cxn ang="0">
                      <a:pos x="18" y="18"/>
                    </a:cxn>
                    <a:cxn ang="0">
                      <a:pos x="21" y="25"/>
                    </a:cxn>
                    <a:cxn ang="0">
                      <a:pos x="21" y="28"/>
                    </a:cxn>
                    <a:cxn ang="0">
                      <a:pos x="20" y="32"/>
                    </a:cxn>
                    <a:cxn ang="0">
                      <a:pos x="19" y="39"/>
                    </a:cxn>
                    <a:cxn ang="0">
                      <a:pos x="13" y="36"/>
                    </a:cxn>
                    <a:cxn ang="0">
                      <a:pos x="8" y="29"/>
                    </a:cxn>
                    <a:cxn ang="0">
                      <a:pos x="14" y="26"/>
                    </a:cxn>
                    <a:cxn ang="0">
                      <a:pos x="15" y="25"/>
                    </a:cxn>
                    <a:cxn ang="0">
                      <a:pos x="6" y="23"/>
                    </a:cxn>
                    <a:cxn ang="0">
                      <a:pos x="3" y="16"/>
                    </a:cxn>
                    <a:cxn ang="0">
                      <a:pos x="6" y="12"/>
                    </a:cxn>
                    <a:cxn ang="0">
                      <a:pos x="14" y="5"/>
                    </a:cxn>
                    <a:cxn ang="0">
                      <a:pos x="7" y="30"/>
                    </a:cxn>
                    <a:cxn ang="0">
                      <a:pos x="5" y="25"/>
                    </a:cxn>
                    <a:cxn ang="0">
                      <a:pos x="18" y="41"/>
                    </a:cxn>
                    <a:cxn ang="0">
                      <a:pos x="27" y="48"/>
                    </a:cxn>
                    <a:cxn ang="0">
                      <a:pos x="31" y="47"/>
                    </a:cxn>
                    <a:cxn ang="0">
                      <a:pos x="22" y="44"/>
                    </a:cxn>
                    <a:cxn ang="0">
                      <a:pos x="45" y="39"/>
                    </a:cxn>
                    <a:cxn ang="0">
                      <a:pos x="45" y="39"/>
                    </a:cxn>
                    <a:cxn ang="0">
                      <a:pos x="33" y="24"/>
                    </a:cxn>
                    <a:cxn ang="0">
                      <a:pos x="35" y="18"/>
                    </a:cxn>
                    <a:cxn ang="0">
                      <a:pos x="36" y="20"/>
                    </a:cxn>
                    <a:cxn ang="0">
                      <a:pos x="26" y="9"/>
                    </a:cxn>
                    <a:cxn ang="0">
                      <a:pos x="25" y="28"/>
                    </a:cxn>
                    <a:cxn ang="0">
                      <a:pos x="20" y="21"/>
                    </a:cxn>
                    <a:cxn ang="0">
                      <a:pos x="31" y="35"/>
                    </a:cxn>
                    <a:cxn ang="0">
                      <a:pos x="40" y="44"/>
                    </a:cxn>
                    <a:cxn ang="0">
                      <a:pos x="3" y="18"/>
                    </a:cxn>
                    <a:cxn ang="0">
                      <a:pos x="3" y="18"/>
                    </a:cxn>
                    <a:cxn ang="0">
                      <a:pos x="30" y="14"/>
                    </a:cxn>
                    <a:cxn ang="0">
                      <a:pos x="33" y="13"/>
                    </a:cxn>
                    <a:cxn ang="0">
                      <a:pos x="30" y="34"/>
                    </a:cxn>
                    <a:cxn ang="0">
                      <a:pos x="25" y="37"/>
                    </a:cxn>
                    <a:cxn ang="0">
                      <a:pos x="25" y="30"/>
                    </a:cxn>
                    <a:cxn ang="0">
                      <a:pos x="25" y="32"/>
                    </a:cxn>
                    <a:cxn ang="0">
                      <a:pos x="35" y="30"/>
                    </a:cxn>
                    <a:cxn ang="0">
                      <a:pos x="6" y="22"/>
                    </a:cxn>
                    <a:cxn ang="0">
                      <a:pos x="26" y="21"/>
                    </a:cxn>
                    <a:cxn ang="0">
                      <a:pos x="28" y="31"/>
                    </a:cxn>
                    <a:cxn ang="0">
                      <a:pos x="28" y="31"/>
                    </a:cxn>
                  </a:cxnLst>
                  <a:rect l="0" t="0" r="r" b="b"/>
                  <a:pathLst>
                    <a:path w="45" h="50">
                      <a:moveTo>
                        <a:pt x="14" y="5"/>
                      </a:moveTo>
                      <a:cubicBezTo>
                        <a:pt x="17" y="7"/>
                        <a:pt x="16" y="4"/>
                        <a:pt x="18" y="4"/>
                      </a:cubicBezTo>
                      <a:cubicBezTo>
                        <a:pt x="19" y="5"/>
                        <a:pt x="18" y="3"/>
                        <a:pt x="21" y="4"/>
                      </a:cubicBezTo>
                      <a:cubicBezTo>
                        <a:pt x="23" y="4"/>
                        <a:pt x="24" y="2"/>
                        <a:pt x="25" y="3"/>
                      </a:cubicBezTo>
                      <a:cubicBezTo>
                        <a:pt x="26" y="3"/>
                        <a:pt x="25" y="1"/>
                        <a:pt x="27" y="3"/>
                      </a:cubicBezTo>
                      <a:cubicBezTo>
                        <a:pt x="28" y="5"/>
                        <a:pt x="28" y="2"/>
                        <a:pt x="29" y="4"/>
                      </a:cubicBezTo>
                      <a:cubicBezTo>
                        <a:pt x="30" y="6"/>
                        <a:pt x="31" y="4"/>
                        <a:pt x="33" y="4"/>
                      </a:cubicBezTo>
                      <a:cubicBezTo>
                        <a:pt x="36" y="4"/>
                        <a:pt x="32" y="0"/>
                        <a:pt x="35" y="1"/>
                      </a:cubicBezTo>
                      <a:cubicBezTo>
                        <a:pt x="37" y="3"/>
                        <a:pt x="37" y="4"/>
                        <a:pt x="36" y="5"/>
                      </a:cubicBezTo>
                      <a:cubicBezTo>
                        <a:pt x="35" y="5"/>
                        <a:pt x="36" y="7"/>
                        <a:pt x="34" y="8"/>
                      </a:cubicBezTo>
                      <a:cubicBezTo>
                        <a:pt x="34" y="7"/>
                        <a:pt x="32" y="8"/>
                        <a:pt x="30" y="7"/>
                      </a:cubicBezTo>
                      <a:cubicBezTo>
                        <a:pt x="28" y="6"/>
                        <a:pt x="29" y="8"/>
                        <a:pt x="27" y="7"/>
                      </a:cubicBezTo>
                      <a:cubicBezTo>
                        <a:pt x="25" y="6"/>
                        <a:pt x="25" y="8"/>
                        <a:pt x="23" y="9"/>
                      </a:cubicBezTo>
                      <a:cubicBezTo>
                        <a:pt x="21" y="9"/>
                        <a:pt x="23" y="9"/>
                        <a:pt x="22" y="10"/>
                      </a:cubicBezTo>
                      <a:cubicBezTo>
                        <a:pt x="22" y="11"/>
                        <a:pt x="23" y="10"/>
                        <a:pt x="24" y="12"/>
                      </a:cubicBezTo>
                      <a:cubicBezTo>
                        <a:pt x="26" y="13"/>
                        <a:pt x="25" y="13"/>
                        <a:pt x="24" y="12"/>
                      </a:cubicBezTo>
                      <a:cubicBezTo>
                        <a:pt x="22" y="11"/>
                        <a:pt x="21" y="11"/>
                        <a:pt x="23" y="12"/>
                      </a:cubicBezTo>
                      <a:cubicBezTo>
                        <a:pt x="24" y="14"/>
                        <a:pt x="23" y="14"/>
                        <a:pt x="21" y="13"/>
                      </a:cubicBezTo>
                      <a:cubicBezTo>
                        <a:pt x="20" y="11"/>
                        <a:pt x="20" y="12"/>
                        <a:pt x="21" y="13"/>
                      </a:cubicBezTo>
                      <a:cubicBezTo>
                        <a:pt x="22" y="15"/>
                        <a:pt x="20" y="15"/>
                        <a:pt x="19" y="13"/>
                      </a:cubicBezTo>
                      <a:cubicBezTo>
                        <a:pt x="19" y="10"/>
                        <a:pt x="17" y="12"/>
                        <a:pt x="17" y="10"/>
                      </a:cubicBezTo>
                      <a:cubicBezTo>
                        <a:pt x="18" y="8"/>
                        <a:pt x="16" y="10"/>
                        <a:pt x="16" y="11"/>
                      </a:cubicBezTo>
                      <a:cubicBezTo>
                        <a:pt x="14" y="14"/>
                        <a:pt x="21" y="18"/>
                        <a:pt x="19" y="20"/>
                      </a:cubicBezTo>
                      <a:cubicBezTo>
                        <a:pt x="18" y="21"/>
                        <a:pt x="19" y="18"/>
                        <a:pt x="18" y="18"/>
                      </a:cubicBezTo>
                      <a:cubicBezTo>
                        <a:pt x="16" y="18"/>
                        <a:pt x="20" y="21"/>
                        <a:pt x="16" y="21"/>
                      </a:cubicBezTo>
                      <a:cubicBezTo>
                        <a:pt x="14" y="22"/>
                        <a:pt x="19" y="22"/>
                        <a:pt x="19" y="23"/>
                      </a:cubicBezTo>
                      <a:cubicBezTo>
                        <a:pt x="20" y="25"/>
                        <a:pt x="20" y="24"/>
                        <a:pt x="21" y="25"/>
                      </a:cubicBezTo>
                      <a:cubicBezTo>
                        <a:pt x="21" y="26"/>
                        <a:pt x="24" y="26"/>
                        <a:pt x="23" y="27"/>
                      </a:cubicBezTo>
                      <a:cubicBezTo>
                        <a:pt x="23" y="28"/>
                        <a:pt x="24" y="30"/>
                        <a:pt x="23" y="30"/>
                      </a:cubicBezTo>
                      <a:cubicBezTo>
                        <a:pt x="23" y="30"/>
                        <a:pt x="22" y="29"/>
                        <a:pt x="21" y="28"/>
                      </a:cubicBezTo>
                      <a:cubicBezTo>
                        <a:pt x="20" y="27"/>
                        <a:pt x="18" y="28"/>
                        <a:pt x="18" y="29"/>
                      </a:cubicBezTo>
                      <a:cubicBezTo>
                        <a:pt x="19" y="30"/>
                        <a:pt x="18" y="30"/>
                        <a:pt x="19" y="30"/>
                      </a:cubicBezTo>
                      <a:cubicBezTo>
                        <a:pt x="20" y="31"/>
                        <a:pt x="21" y="32"/>
                        <a:pt x="20" y="32"/>
                      </a:cubicBezTo>
                      <a:cubicBezTo>
                        <a:pt x="19" y="32"/>
                        <a:pt x="19" y="33"/>
                        <a:pt x="18" y="32"/>
                      </a:cubicBezTo>
                      <a:cubicBezTo>
                        <a:pt x="18" y="31"/>
                        <a:pt x="18" y="31"/>
                        <a:pt x="17" y="31"/>
                      </a:cubicBezTo>
                      <a:cubicBezTo>
                        <a:pt x="15" y="31"/>
                        <a:pt x="20" y="38"/>
                        <a:pt x="19" y="39"/>
                      </a:cubicBezTo>
                      <a:cubicBezTo>
                        <a:pt x="17" y="39"/>
                        <a:pt x="16" y="34"/>
                        <a:pt x="16" y="37"/>
                      </a:cubicBezTo>
                      <a:cubicBezTo>
                        <a:pt x="15" y="39"/>
                        <a:pt x="14" y="40"/>
                        <a:pt x="14" y="38"/>
                      </a:cubicBezTo>
                      <a:cubicBezTo>
                        <a:pt x="14" y="36"/>
                        <a:pt x="13" y="33"/>
                        <a:pt x="13" y="36"/>
                      </a:cubicBezTo>
                      <a:cubicBezTo>
                        <a:pt x="12" y="38"/>
                        <a:pt x="10" y="34"/>
                        <a:pt x="10" y="33"/>
                      </a:cubicBezTo>
                      <a:cubicBezTo>
                        <a:pt x="11" y="32"/>
                        <a:pt x="11" y="31"/>
                        <a:pt x="10" y="31"/>
                      </a:cubicBezTo>
                      <a:cubicBezTo>
                        <a:pt x="8" y="31"/>
                        <a:pt x="9" y="30"/>
                        <a:pt x="8" y="29"/>
                      </a:cubicBezTo>
                      <a:cubicBezTo>
                        <a:pt x="7" y="28"/>
                        <a:pt x="9" y="29"/>
                        <a:pt x="9" y="27"/>
                      </a:cubicBezTo>
                      <a:cubicBezTo>
                        <a:pt x="9" y="26"/>
                        <a:pt x="10" y="27"/>
                        <a:pt x="11" y="26"/>
                      </a:cubicBezTo>
                      <a:cubicBezTo>
                        <a:pt x="12" y="25"/>
                        <a:pt x="12" y="25"/>
                        <a:pt x="14" y="26"/>
                      </a:cubicBezTo>
                      <a:cubicBezTo>
                        <a:pt x="16" y="27"/>
                        <a:pt x="16" y="28"/>
                        <a:pt x="18" y="27"/>
                      </a:cubicBezTo>
                      <a:cubicBezTo>
                        <a:pt x="20" y="27"/>
                        <a:pt x="19" y="26"/>
                        <a:pt x="18" y="26"/>
                      </a:cubicBezTo>
                      <a:cubicBezTo>
                        <a:pt x="17" y="26"/>
                        <a:pt x="16" y="25"/>
                        <a:pt x="15" y="25"/>
                      </a:cubicBezTo>
                      <a:cubicBezTo>
                        <a:pt x="13" y="26"/>
                        <a:pt x="14" y="25"/>
                        <a:pt x="12" y="25"/>
                      </a:cubicBezTo>
                      <a:cubicBezTo>
                        <a:pt x="9" y="26"/>
                        <a:pt x="10" y="24"/>
                        <a:pt x="9" y="25"/>
                      </a:cubicBezTo>
                      <a:cubicBezTo>
                        <a:pt x="8" y="27"/>
                        <a:pt x="8" y="24"/>
                        <a:pt x="6" y="23"/>
                      </a:cubicBezTo>
                      <a:cubicBezTo>
                        <a:pt x="5" y="21"/>
                        <a:pt x="9" y="22"/>
                        <a:pt x="8" y="21"/>
                      </a:cubicBezTo>
                      <a:cubicBezTo>
                        <a:pt x="6" y="19"/>
                        <a:pt x="7" y="22"/>
                        <a:pt x="6" y="20"/>
                      </a:cubicBezTo>
                      <a:cubicBezTo>
                        <a:pt x="5" y="19"/>
                        <a:pt x="4" y="20"/>
                        <a:pt x="3" y="16"/>
                      </a:cubicBezTo>
                      <a:cubicBezTo>
                        <a:pt x="3" y="16"/>
                        <a:pt x="4" y="16"/>
                        <a:pt x="4" y="15"/>
                      </a:cubicBezTo>
                      <a:cubicBezTo>
                        <a:pt x="4" y="14"/>
                        <a:pt x="4" y="14"/>
                        <a:pt x="4" y="14"/>
                      </a:cubicBezTo>
                      <a:cubicBezTo>
                        <a:pt x="4" y="13"/>
                        <a:pt x="6" y="14"/>
                        <a:pt x="6" y="12"/>
                      </a:cubicBezTo>
                      <a:cubicBezTo>
                        <a:pt x="6" y="9"/>
                        <a:pt x="7" y="11"/>
                        <a:pt x="8" y="10"/>
                      </a:cubicBezTo>
                      <a:cubicBezTo>
                        <a:pt x="8" y="8"/>
                        <a:pt x="7" y="8"/>
                        <a:pt x="7" y="8"/>
                      </a:cubicBezTo>
                      <a:cubicBezTo>
                        <a:pt x="15" y="7"/>
                        <a:pt x="11" y="4"/>
                        <a:pt x="14" y="5"/>
                      </a:cubicBezTo>
                      <a:close/>
                      <a:moveTo>
                        <a:pt x="7" y="30"/>
                      </a:moveTo>
                      <a:cubicBezTo>
                        <a:pt x="8" y="30"/>
                        <a:pt x="6" y="28"/>
                        <a:pt x="5" y="28"/>
                      </a:cubicBezTo>
                      <a:cubicBezTo>
                        <a:pt x="5" y="29"/>
                        <a:pt x="6" y="30"/>
                        <a:pt x="7" y="30"/>
                      </a:cubicBezTo>
                      <a:close/>
                      <a:moveTo>
                        <a:pt x="6" y="27"/>
                      </a:moveTo>
                      <a:cubicBezTo>
                        <a:pt x="7" y="28"/>
                        <a:pt x="7" y="27"/>
                        <a:pt x="6" y="26"/>
                      </a:cubicBezTo>
                      <a:cubicBezTo>
                        <a:pt x="5" y="26"/>
                        <a:pt x="5" y="24"/>
                        <a:pt x="5" y="25"/>
                      </a:cubicBezTo>
                      <a:cubicBezTo>
                        <a:pt x="5" y="26"/>
                        <a:pt x="4" y="25"/>
                        <a:pt x="4" y="26"/>
                      </a:cubicBezTo>
                      <a:cubicBezTo>
                        <a:pt x="4" y="27"/>
                        <a:pt x="5" y="27"/>
                        <a:pt x="6" y="27"/>
                      </a:cubicBezTo>
                      <a:close/>
                      <a:moveTo>
                        <a:pt x="18" y="41"/>
                      </a:moveTo>
                      <a:cubicBezTo>
                        <a:pt x="18" y="42"/>
                        <a:pt x="19" y="40"/>
                        <a:pt x="18" y="39"/>
                      </a:cubicBezTo>
                      <a:cubicBezTo>
                        <a:pt x="17" y="39"/>
                        <a:pt x="17" y="40"/>
                        <a:pt x="18" y="41"/>
                      </a:cubicBezTo>
                      <a:close/>
                      <a:moveTo>
                        <a:pt x="27" y="48"/>
                      </a:moveTo>
                      <a:cubicBezTo>
                        <a:pt x="28" y="50"/>
                        <a:pt x="30" y="49"/>
                        <a:pt x="33" y="49"/>
                      </a:cubicBezTo>
                      <a:cubicBezTo>
                        <a:pt x="36" y="49"/>
                        <a:pt x="36" y="46"/>
                        <a:pt x="33" y="47"/>
                      </a:cubicBezTo>
                      <a:cubicBezTo>
                        <a:pt x="31" y="49"/>
                        <a:pt x="33" y="46"/>
                        <a:pt x="31" y="47"/>
                      </a:cubicBezTo>
                      <a:cubicBezTo>
                        <a:pt x="29" y="47"/>
                        <a:pt x="29" y="45"/>
                        <a:pt x="26" y="46"/>
                      </a:cubicBezTo>
                      <a:cubicBezTo>
                        <a:pt x="24" y="47"/>
                        <a:pt x="24" y="44"/>
                        <a:pt x="23" y="45"/>
                      </a:cubicBezTo>
                      <a:cubicBezTo>
                        <a:pt x="22" y="45"/>
                        <a:pt x="22" y="44"/>
                        <a:pt x="22" y="44"/>
                      </a:cubicBezTo>
                      <a:cubicBezTo>
                        <a:pt x="21" y="45"/>
                        <a:pt x="21" y="45"/>
                        <a:pt x="21" y="46"/>
                      </a:cubicBezTo>
                      <a:cubicBezTo>
                        <a:pt x="21" y="48"/>
                        <a:pt x="24" y="46"/>
                        <a:pt x="27" y="48"/>
                      </a:cubicBezTo>
                      <a:close/>
                      <a:moveTo>
                        <a:pt x="45" y="39"/>
                      </a:moveTo>
                      <a:cubicBezTo>
                        <a:pt x="45" y="38"/>
                        <a:pt x="42" y="40"/>
                        <a:pt x="42" y="41"/>
                      </a:cubicBezTo>
                      <a:cubicBezTo>
                        <a:pt x="43" y="41"/>
                        <a:pt x="42" y="42"/>
                        <a:pt x="43" y="43"/>
                      </a:cubicBezTo>
                      <a:cubicBezTo>
                        <a:pt x="44" y="43"/>
                        <a:pt x="45" y="39"/>
                        <a:pt x="45" y="39"/>
                      </a:cubicBezTo>
                      <a:close/>
                      <a:moveTo>
                        <a:pt x="33" y="25"/>
                      </a:moveTo>
                      <a:cubicBezTo>
                        <a:pt x="34" y="25"/>
                        <a:pt x="32" y="27"/>
                        <a:pt x="33" y="27"/>
                      </a:cubicBezTo>
                      <a:cubicBezTo>
                        <a:pt x="35" y="26"/>
                        <a:pt x="34" y="23"/>
                        <a:pt x="33" y="24"/>
                      </a:cubicBezTo>
                      <a:cubicBezTo>
                        <a:pt x="32" y="24"/>
                        <a:pt x="33" y="24"/>
                        <a:pt x="33" y="25"/>
                      </a:cubicBezTo>
                      <a:close/>
                      <a:moveTo>
                        <a:pt x="36" y="20"/>
                      </a:moveTo>
                      <a:cubicBezTo>
                        <a:pt x="35" y="18"/>
                        <a:pt x="36" y="19"/>
                        <a:pt x="35" y="18"/>
                      </a:cubicBezTo>
                      <a:cubicBezTo>
                        <a:pt x="35" y="18"/>
                        <a:pt x="34" y="18"/>
                        <a:pt x="33" y="19"/>
                      </a:cubicBezTo>
                      <a:cubicBezTo>
                        <a:pt x="32" y="19"/>
                        <a:pt x="33" y="20"/>
                        <a:pt x="35" y="21"/>
                      </a:cubicBezTo>
                      <a:cubicBezTo>
                        <a:pt x="36" y="21"/>
                        <a:pt x="37" y="21"/>
                        <a:pt x="36" y="20"/>
                      </a:cubicBezTo>
                      <a:close/>
                      <a:moveTo>
                        <a:pt x="26" y="9"/>
                      </a:moveTo>
                      <a:cubicBezTo>
                        <a:pt x="27" y="10"/>
                        <a:pt x="27" y="8"/>
                        <a:pt x="27" y="8"/>
                      </a:cubicBezTo>
                      <a:cubicBezTo>
                        <a:pt x="26" y="8"/>
                        <a:pt x="25" y="9"/>
                        <a:pt x="26" y="9"/>
                      </a:cubicBezTo>
                      <a:close/>
                      <a:moveTo>
                        <a:pt x="20" y="23"/>
                      </a:moveTo>
                      <a:cubicBezTo>
                        <a:pt x="22" y="24"/>
                        <a:pt x="21" y="25"/>
                        <a:pt x="22" y="25"/>
                      </a:cubicBezTo>
                      <a:cubicBezTo>
                        <a:pt x="24" y="25"/>
                        <a:pt x="24" y="28"/>
                        <a:pt x="25" y="28"/>
                      </a:cubicBezTo>
                      <a:cubicBezTo>
                        <a:pt x="26" y="29"/>
                        <a:pt x="26" y="27"/>
                        <a:pt x="25" y="27"/>
                      </a:cubicBezTo>
                      <a:cubicBezTo>
                        <a:pt x="24" y="26"/>
                        <a:pt x="24" y="25"/>
                        <a:pt x="24" y="24"/>
                      </a:cubicBezTo>
                      <a:cubicBezTo>
                        <a:pt x="24" y="22"/>
                        <a:pt x="23" y="24"/>
                        <a:pt x="20" y="21"/>
                      </a:cubicBezTo>
                      <a:cubicBezTo>
                        <a:pt x="19" y="20"/>
                        <a:pt x="17" y="21"/>
                        <a:pt x="17" y="22"/>
                      </a:cubicBezTo>
                      <a:cubicBezTo>
                        <a:pt x="18" y="22"/>
                        <a:pt x="19" y="22"/>
                        <a:pt x="20" y="23"/>
                      </a:cubicBezTo>
                      <a:close/>
                      <a:moveTo>
                        <a:pt x="31" y="35"/>
                      </a:moveTo>
                      <a:cubicBezTo>
                        <a:pt x="32" y="36"/>
                        <a:pt x="32" y="33"/>
                        <a:pt x="31" y="34"/>
                      </a:cubicBezTo>
                      <a:cubicBezTo>
                        <a:pt x="30" y="34"/>
                        <a:pt x="30" y="35"/>
                        <a:pt x="31" y="35"/>
                      </a:cubicBezTo>
                      <a:close/>
                      <a:moveTo>
                        <a:pt x="40" y="44"/>
                      </a:moveTo>
                      <a:cubicBezTo>
                        <a:pt x="39" y="43"/>
                        <a:pt x="39" y="46"/>
                        <a:pt x="40" y="46"/>
                      </a:cubicBezTo>
                      <a:cubicBezTo>
                        <a:pt x="40" y="46"/>
                        <a:pt x="40" y="45"/>
                        <a:pt x="40" y="44"/>
                      </a:cubicBezTo>
                      <a:close/>
                      <a:moveTo>
                        <a:pt x="3" y="18"/>
                      </a:moveTo>
                      <a:cubicBezTo>
                        <a:pt x="3" y="18"/>
                        <a:pt x="1" y="16"/>
                        <a:pt x="1" y="16"/>
                      </a:cubicBezTo>
                      <a:cubicBezTo>
                        <a:pt x="2" y="15"/>
                        <a:pt x="1" y="15"/>
                        <a:pt x="0" y="15"/>
                      </a:cubicBezTo>
                      <a:cubicBezTo>
                        <a:pt x="0" y="16"/>
                        <a:pt x="1" y="18"/>
                        <a:pt x="3" y="18"/>
                      </a:cubicBezTo>
                      <a:close/>
                      <a:moveTo>
                        <a:pt x="29" y="15"/>
                      </a:moveTo>
                      <a:cubicBezTo>
                        <a:pt x="30" y="14"/>
                        <a:pt x="30" y="16"/>
                        <a:pt x="30" y="15"/>
                      </a:cubicBezTo>
                      <a:cubicBezTo>
                        <a:pt x="30" y="14"/>
                        <a:pt x="31" y="13"/>
                        <a:pt x="30" y="14"/>
                      </a:cubicBezTo>
                      <a:cubicBezTo>
                        <a:pt x="30" y="14"/>
                        <a:pt x="28" y="13"/>
                        <a:pt x="28" y="14"/>
                      </a:cubicBezTo>
                      <a:cubicBezTo>
                        <a:pt x="28" y="15"/>
                        <a:pt x="29" y="15"/>
                        <a:pt x="29" y="15"/>
                      </a:cubicBezTo>
                      <a:close/>
                      <a:moveTo>
                        <a:pt x="33" y="13"/>
                      </a:moveTo>
                      <a:cubicBezTo>
                        <a:pt x="34" y="12"/>
                        <a:pt x="32" y="11"/>
                        <a:pt x="32" y="13"/>
                      </a:cubicBezTo>
                      <a:cubicBezTo>
                        <a:pt x="32" y="13"/>
                        <a:pt x="33" y="13"/>
                        <a:pt x="33" y="13"/>
                      </a:cubicBezTo>
                      <a:close/>
                      <a:moveTo>
                        <a:pt x="30" y="34"/>
                      </a:moveTo>
                      <a:cubicBezTo>
                        <a:pt x="29" y="33"/>
                        <a:pt x="28" y="34"/>
                        <a:pt x="29" y="35"/>
                      </a:cubicBezTo>
                      <a:cubicBezTo>
                        <a:pt x="29" y="35"/>
                        <a:pt x="30" y="34"/>
                        <a:pt x="30" y="34"/>
                      </a:cubicBezTo>
                      <a:close/>
                      <a:moveTo>
                        <a:pt x="25" y="37"/>
                      </a:moveTo>
                      <a:cubicBezTo>
                        <a:pt x="24" y="37"/>
                        <a:pt x="25" y="38"/>
                        <a:pt x="26" y="37"/>
                      </a:cubicBezTo>
                      <a:cubicBezTo>
                        <a:pt x="26" y="36"/>
                        <a:pt x="26" y="36"/>
                        <a:pt x="25" y="37"/>
                      </a:cubicBezTo>
                      <a:close/>
                      <a:moveTo>
                        <a:pt x="25" y="30"/>
                      </a:moveTo>
                      <a:cubicBezTo>
                        <a:pt x="25" y="30"/>
                        <a:pt x="24" y="31"/>
                        <a:pt x="25" y="31"/>
                      </a:cubicBezTo>
                      <a:cubicBezTo>
                        <a:pt x="25" y="31"/>
                        <a:pt x="25" y="30"/>
                        <a:pt x="25" y="30"/>
                      </a:cubicBezTo>
                      <a:close/>
                      <a:moveTo>
                        <a:pt x="25" y="32"/>
                      </a:moveTo>
                      <a:cubicBezTo>
                        <a:pt x="25" y="31"/>
                        <a:pt x="24" y="33"/>
                        <a:pt x="25" y="33"/>
                      </a:cubicBezTo>
                      <a:cubicBezTo>
                        <a:pt x="26" y="33"/>
                        <a:pt x="26" y="32"/>
                        <a:pt x="25" y="32"/>
                      </a:cubicBezTo>
                      <a:close/>
                      <a:moveTo>
                        <a:pt x="35" y="30"/>
                      </a:moveTo>
                      <a:cubicBezTo>
                        <a:pt x="35" y="30"/>
                        <a:pt x="33" y="30"/>
                        <a:pt x="33" y="31"/>
                      </a:cubicBezTo>
                      <a:cubicBezTo>
                        <a:pt x="33" y="32"/>
                        <a:pt x="35" y="30"/>
                        <a:pt x="35" y="30"/>
                      </a:cubicBezTo>
                      <a:close/>
                      <a:moveTo>
                        <a:pt x="6" y="22"/>
                      </a:moveTo>
                      <a:cubicBezTo>
                        <a:pt x="5" y="22"/>
                        <a:pt x="4" y="24"/>
                        <a:pt x="5" y="24"/>
                      </a:cubicBezTo>
                      <a:cubicBezTo>
                        <a:pt x="6" y="24"/>
                        <a:pt x="6" y="23"/>
                        <a:pt x="6" y="22"/>
                      </a:cubicBezTo>
                      <a:close/>
                      <a:moveTo>
                        <a:pt x="26" y="21"/>
                      </a:moveTo>
                      <a:cubicBezTo>
                        <a:pt x="26" y="21"/>
                        <a:pt x="26" y="22"/>
                        <a:pt x="27" y="22"/>
                      </a:cubicBezTo>
                      <a:cubicBezTo>
                        <a:pt x="27" y="22"/>
                        <a:pt x="26" y="20"/>
                        <a:pt x="26" y="21"/>
                      </a:cubicBezTo>
                      <a:close/>
                      <a:moveTo>
                        <a:pt x="28" y="31"/>
                      </a:moveTo>
                      <a:cubicBezTo>
                        <a:pt x="29" y="32"/>
                        <a:pt x="30" y="31"/>
                        <a:pt x="29" y="30"/>
                      </a:cubicBezTo>
                      <a:cubicBezTo>
                        <a:pt x="28" y="30"/>
                        <a:pt x="27" y="27"/>
                        <a:pt x="27" y="28"/>
                      </a:cubicBezTo>
                      <a:cubicBezTo>
                        <a:pt x="26" y="29"/>
                        <a:pt x="28" y="29"/>
                        <a:pt x="28" y="3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69" name="Freeform 20266">
                  <a:extLst>
                    <a:ext uri="{FF2B5EF4-FFF2-40B4-BE49-F238E27FC236}">
                      <a16:creationId xmlns:a16="http://schemas.microsoft.com/office/drawing/2014/main" id="{5189CBA2-4E53-A8C4-0BE7-6B726AE8B6BC}"/>
                    </a:ext>
                  </a:extLst>
                </p:cNvPr>
                <p:cNvSpPr>
                  <a:spLocks noEditPoints="1"/>
                </p:cNvSpPr>
                <p:nvPr/>
              </p:nvSpPr>
              <p:spPr bwMode="auto">
                <a:xfrm>
                  <a:off x="3373037" y="4930073"/>
                  <a:ext cx="247808" cy="1418635"/>
                </a:xfrm>
                <a:custGeom>
                  <a:avLst/>
                  <a:gdLst/>
                  <a:ahLst/>
                  <a:cxnLst>
                    <a:cxn ang="0">
                      <a:pos x="45" y="38"/>
                    </a:cxn>
                    <a:cxn ang="0">
                      <a:pos x="30" y="101"/>
                    </a:cxn>
                    <a:cxn ang="0">
                      <a:pos x="21" y="161"/>
                    </a:cxn>
                    <a:cxn ang="0">
                      <a:pos x="21" y="201"/>
                    </a:cxn>
                    <a:cxn ang="0">
                      <a:pos x="30" y="241"/>
                    </a:cxn>
                    <a:cxn ang="0">
                      <a:pos x="20" y="251"/>
                    </a:cxn>
                    <a:cxn ang="0">
                      <a:pos x="16" y="250"/>
                    </a:cxn>
                    <a:cxn ang="0">
                      <a:pos x="13" y="248"/>
                    </a:cxn>
                    <a:cxn ang="0">
                      <a:pos x="18" y="240"/>
                    </a:cxn>
                    <a:cxn ang="0">
                      <a:pos x="11" y="237"/>
                    </a:cxn>
                    <a:cxn ang="0">
                      <a:pos x="9" y="229"/>
                    </a:cxn>
                    <a:cxn ang="0">
                      <a:pos x="9" y="219"/>
                    </a:cxn>
                    <a:cxn ang="0">
                      <a:pos x="12" y="210"/>
                    </a:cxn>
                    <a:cxn ang="0">
                      <a:pos x="2" y="201"/>
                    </a:cxn>
                    <a:cxn ang="0">
                      <a:pos x="14" y="188"/>
                    </a:cxn>
                    <a:cxn ang="0">
                      <a:pos x="14" y="164"/>
                    </a:cxn>
                    <a:cxn ang="0">
                      <a:pos x="22" y="106"/>
                    </a:cxn>
                    <a:cxn ang="0">
                      <a:pos x="28" y="37"/>
                    </a:cxn>
                    <a:cxn ang="0">
                      <a:pos x="38" y="246"/>
                    </a:cxn>
                    <a:cxn ang="0">
                      <a:pos x="30" y="256"/>
                    </a:cxn>
                    <a:cxn ang="0">
                      <a:pos x="22" y="261"/>
                    </a:cxn>
                    <a:cxn ang="0">
                      <a:pos x="31" y="264"/>
                    </a:cxn>
                    <a:cxn ang="0">
                      <a:pos x="14" y="184"/>
                    </a:cxn>
                    <a:cxn ang="0">
                      <a:pos x="29" y="259"/>
                    </a:cxn>
                    <a:cxn ang="0">
                      <a:pos x="8" y="174"/>
                    </a:cxn>
                    <a:cxn ang="0">
                      <a:pos x="9" y="166"/>
                    </a:cxn>
                    <a:cxn ang="0">
                      <a:pos x="10" y="190"/>
                    </a:cxn>
                    <a:cxn ang="0">
                      <a:pos x="9" y="186"/>
                    </a:cxn>
                    <a:cxn ang="0">
                      <a:pos x="11" y="192"/>
                    </a:cxn>
                    <a:cxn ang="0">
                      <a:pos x="10" y="193"/>
                    </a:cxn>
                    <a:cxn ang="0">
                      <a:pos x="4" y="196"/>
                    </a:cxn>
                    <a:cxn ang="0">
                      <a:pos x="9" y="183"/>
                    </a:cxn>
                    <a:cxn ang="0">
                      <a:pos x="6" y="193"/>
                    </a:cxn>
                    <a:cxn ang="0">
                      <a:pos x="34" y="268"/>
                    </a:cxn>
                    <a:cxn ang="0">
                      <a:pos x="38" y="267"/>
                    </a:cxn>
                    <a:cxn ang="0">
                      <a:pos x="31" y="265"/>
                    </a:cxn>
                    <a:cxn ang="0">
                      <a:pos x="25" y="264"/>
                    </a:cxn>
                    <a:cxn ang="0">
                      <a:pos x="43" y="270"/>
                    </a:cxn>
                    <a:cxn ang="0">
                      <a:pos x="21" y="259"/>
                    </a:cxn>
                    <a:cxn ang="0">
                      <a:pos x="16" y="254"/>
                    </a:cxn>
                    <a:cxn ang="0">
                      <a:pos x="15" y="258"/>
                    </a:cxn>
                    <a:cxn ang="0">
                      <a:pos x="11" y="246"/>
                    </a:cxn>
                    <a:cxn ang="0">
                      <a:pos x="12" y="250"/>
                    </a:cxn>
                    <a:cxn ang="0">
                      <a:pos x="10" y="240"/>
                    </a:cxn>
                    <a:cxn ang="0">
                      <a:pos x="7" y="239"/>
                    </a:cxn>
                    <a:cxn ang="0">
                      <a:pos x="8" y="243"/>
                    </a:cxn>
                    <a:cxn ang="0">
                      <a:pos x="6" y="244"/>
                    </a:cxn>
                    <a:cxn ang="0">
                      <a:pos x="9" y="236"/>
                    </a:cxn>
                    <a:cxn ang="0">
                      <a:pos x="8" y="233"/>
                    </a:cxn>
                    <a:cxn ang="0">
                      <a:pos x="4" y="220"/>
                    </a:cxn>
                    <a:cxn ang="0">
                      <a:pos x="3" y="231"/>
                    </a:cxn>
                    <a:cxn ang="0">
                      <a:pos x="8" y="232"/>
                    </a:cxn>
                    <a:cxn ang="0">
                      <a:pos x="5" y="228"/>
                    </a:cxn>
                    <a:cxn ang="0">
                      <a:pos x="6" y="233"/>
                    </a:cxn>
                    <a:cxn ang="0">
                      <a:pos x="5" y="219"/>
                    </a:cxn>
                    <a:cxn ang="0">
                      <a:pos x="6" y="216"/>
                    </a:cxn>
                    <a:cxn ang="0">
                      <a:pos x="4" y="214"/>
                    </a:cxn>
                    <a:cxn ang="0">
                      <a:pos x="5" y="211"/>
                    </a:cxn>
                    <a:cxn ang="0">
                      <a:pos x="2" y="216"/>
                    </a:cxn>
                    <a:cxn ang="0">
                      <a:pos x="3" y="209"/>
                    </a:cxn>
                    <a:cxn ang="0">
                      <a:pos x="3" y="217"/>
                    </a:cxn>
                  </a:cxnLst>
                  <a:rect l="0" t="0" r="r" b="b"/>
                  <a:pathLst>
                    <a:path w="46" h="272">
                      <a:moveTo>
                        <a:pt x="33" y="0"/>
                      </a:moveTo>
                      <a:cubicBezTo>
                        <a:pt x="34" y="4"/>
                        <a:pt x="35" y="4"/>
                        <a:pt x="35" y="5"/>
                      </a:cubicBezTo>
                      <a:cubicBezTo>
                        <a:pt x="35" y="6"/>
                        <a:pt x="36" y="11"/>
                        <a:pt x="37" y="11"/>
                      </a:cubicBezTo>
                      <a:cubicBezTo>
                        <a:pt x="38" y="13"/>
                        <a:pt x="39" y="13"/>
                        <a:pt x="38" y="14"/>
                      </a:cubicBezTo>
                      <a:cubicBezTo>
                        <a:pt x="36" y="16"/>
                        <a:pt x="39" y="16"/>
                        <a:pt x="38" y="17"/>
                      </a:cubicBezTo>
                      <a:cubicBezTo>
                        <a:pt x="37" y="19"/>
                        <a:pt x="37" y="20"/>
                        <a:pt x="38" y="20"/>
                      </a:cubicBezTo>
                      <a:cubicBezTo>
                        <a:pt x="39" y="21"/>
                        <a:pt x="37" y="23"/>
                        <a:pt x="39" y="23"/>
                      </a:cubicBezTo>
                      <a:cubicBezTo>
                        <a:pt x="40" y="23"/>
                        <a:pt x="41" y="29"/>
                        <a:pt x="41" y="33"/>
                      </a:cubicBezTo>
                      <a:cubicBezTo>
                        <a:pt x="42" y="36"/>
                        <a:pt x="43" y="36"/>
                        <a:pt x="45" y="35"/>
                      </a:cubicBezTo>
                      <a:cubicBezTo>
                        <a:pt x="46" y="36"/>
                        <a:pt x="46" y="37"/>
                        <a:pt x="45" y="38"/>
                      </a:cubicBezTo>
                      <a:cubicBezTo>
                        <a:pt x="45" y="40"/>
                        <a:pt x="45" y="43"/>
                        <a:pt x="43" y="44"/>
                      </a:cubicBezTo>
                      <a:cubicBezTo>
                        <a:pt x="42" y="44"/>
                        <a:pt x="37" y="46"/>
                        <a:pt x="38" y="49"/>
                      </a:cubicBezTo>
                      <a:cubicBezTo>
                        <a:pt x="39" y="50"/>
                        <a:pt x="37" y="58"/>
                        <a:pt x="39" y="61"/>
                      </a:cubicBezTo>
                      <a:cubicBezTo>
                        <a:pt x="41" y="66"/>
                        <a:pt x="37" y="61"/>
                        <a:pt x="36" y="66"/>
                      </a:cubicBezTo>
                      <a:cubicBezTo>
                        <a:pt x="34" y="71"/>
                        <a:pt x="35" y="70"/>
                        <a:pt x="33" y="71"/>
                      </a:cubicBezTo>
                      <a:cubicBezTo>
                        <a:pt x="32" y="72"/>
                        <a:pt x="32" y="76"/>
                        <a:pt x="31" y="77"/>
                      </a:cubicBezTo>
                      <a:cubicBezTo>
                        <a:pt x="29" y="79"/>
                        <a:pt x="32" y="83"/>
                        <a:pt x="31" y="85"/>
                      </a:cubicBezTo>
                      <a:cubicBezTo>
                        <a:pt x="30" y="86"/>
                        <a:pt x="30" y="84"/>
                        <a:pt x="29" y="87"/>
                      </a:cubicBezTo>
                      <a:cubicBezTo>
                        <a:pt x="28" y="90"/>
                        <a:pt x="27" y="93"/>
                        <a:pt x="28" y="94"/>
                      </a:cubicBezTo>
                      <a:cubicBezTo>
                        <a:pt x="29" y="96"/>
                        <a:pt x="29" y="98"/>
                        <a:pt x="30" y="101"/>
                      </a:cubicBezTo>
                      <a:cubicBezTo>
                        <a:pt x="31" y="104"/>
                        <a:pt x="29" y="105"/>
                        <a:pt x="31" y="105"/>
                      </a:cubicBezTo>
                      <a:cubicBezTo>
                        <a:pt x="33" y="105"/>
                        <a:pt x="31" y="107"/>
                        <a:pt x="31" y="110"/>
                      </a:cubicBezTo>
                      <a:cubicBezTo>
                        <a:pt x="32" y="113"/>
                        <a:pt x="29" y="111"/>
                        <a:pt x="29" y="116"/>
                      </a:cubicBezTo>
                      <a:cubicBezTo>
                        <a:pt x="28" y="122"/>
                        <a:pt x="29" y="123"/>
                        <a:pt x="28" y="125"/>
                      </a:cubicBezTo>
                      <a:cubicBezTo>
                        <a:pt x="26" y="128"/>
                        <a:pt x="25" y="126"/>
                        <a:pt x="25" y="128"/>
                      </a:cubicBezTo>
                      <a:cubicBezTo>
                        <a:pt x="24" y="130"/>
                        <a:pt x="25" y="133"/>
                        <a:pt x="24" y="135"/>
                      </a:cubicBezTo>
                      <a:cubicBezTo>
                        <a:pt x="24" y="137"/>
                        <a:pt x="27" y="142"/>
                        <a:pt x="25" y="143"/>
                      </a:cubicBezTo>
                      <a:cubicBezTo>
                        <a:pt x="21" y="146"/>
                        <a:pt x="24" y="148"/>
                        <a:pt x="22" y="149"/>
                      </a:cubicBezTo>
                      <a:cubicBezTo>
                        <a:pt x="20" y="151"/>
                        <a:pt x="23" y="154"/>
                        <a:pt x="21" y="156"/>
                      </a:cubicBezTo>
                      <a:cubicBezTo>
                        <a:pt x="19" y="158"/>
                        <a:pt x="21" y="157"/>
                        <a:pt x="21" y="161"/>
                      </a:cubicBezTo>
                      <a:cubicBezTo>
                        <a:pt x="20" y="165"/>
                        <a:pt x="22" y="166"/>
                        <a:pt x="21" y="167"/>
                      </a:cubicBezTo>
                      <a:cubicBezTo>
                        <a:pt x="21" y="169"/>
                        <a:pt x="20" y="166"/>
                        <a:pt x="19" y="170"/>
                      </a:cubicBezTo>
                      <a:cubicBezTo>
                        <a:pt x="19" y="174"/>
                        <a:pt x="21" y="174"/>
                        <a:pt x="21" y="175"/>
                      </a:cubicBezTo>
                      <a:cubicBezTo>
                        <a:pt x="22" y="176"/>
                        <a:pt x="20" y="179"/>
                        <a:pt x="22" y="180"/>
                      </a:cubicBezTo>
                      <a:cubicBezTo>
                        <a:pt x="23" y="181"/>
                        <a:pt x="19" y="185"/>
                        <a:pt x="22" y="184"/>
                      </a:cubicBezTo>
                      <a:cubicBezTo>
                        <a:pt x="26" y="183"/>
                        <a:pt x="25" y="187"/>
                        <a:pt x="22" y="187"/>
                      </a:cubicBezTo>
                      <a:cubicBezTo>
                        <a:pt x="19" y="186"/>
                        <a:pt x="19" y="187"/>
                        <a:pt x="21" y="188"/>
                      </a:cubicBezTo>
                      <a:cubicBezTo>
                        <a:pt x="24" y="188"/>
                        <a:pt x="24" y="191"/>
                        <a:pt x="22" y="192"/>
                      </a:cubicBezTo>
                      <a:cubicBezTo>
                        <a:pt x="19" y="193"/>
                        <a:pt x="23" y="195"/>
                        <a:pt x="21" y="196"/>
                      </a:cubicBezTo>
                      <a:cubicBezTo>
                        <a:pt x="20" y="197"/>
                        <a:pt x="23" y="200"/>
                        <a:pt x="21" y="201"/>
                      </a:cubicBezTo>
                      <a:cubicBezTo>
                        <a:pt x="18" y="203"/>
                        <a:pt x="23" y="203"/>
                        <a:pt x="20" y="205"/>
                      </a:cubicBezTo>
                      <a:cubicBezTo>
                        <a:pt x="17" y="208"/>
                        <a:pt x="19" y="208"/>
                        <a:pt x="18" y="209"/>
                      </a:cubicBezTo>
                      <a:cubicBezTo>
                        <a:pt x="16" y="211"/>
                        <a:pt x="20" y="212"/>
                        <a:pt x="18" y="214"/>
                      </a:cubicBezTo>
                      <a:cubicBezTo>
                        <a:pt x="16" y="215"/>
                        <a:pt x="15" y="221"/>
                        <a:pt x="13" y="221"/>
                      </a:cubicBezTo>
                      <a:cubicBezTo>
                        <a:pt x="11" y="220"/>
                        <a:pt x="13" y="223"/>
                        <a:pt x="12" y="225"/>
                      </a:cubicBezTo>
                      <a:cubicBezTo>
                        <a:pt x="11" y="228"/>
                        <a:pt x="13" y="226"/>
                        <a:pt x="14" y="230"/>
                      </a:cubicBezTo>
                      <a:cubicBezTo>
                        <a:pt x="14" y="233"/>
                        <a:pt x="15" y="230"/>
                        <a:pt x="17" y="230"/>
                      </a:cubicBezTo>
                      <a:cubicBezTo>
                        <a:pt x="19" y="230"/>
                        <a:pt x="17" y="238"/>
                        <a:pt x="19" y="239"/>
                      </a:cubicBezTo>
                      <a:cubicBezTo>
                        <a:pt x="21" y="240"/>
                        <a:pt x="19" y="241"/>
                        <a:pt x="22" y="241"/>
                      </a:cubicBezTo>
                      <a:cubicBezTo>
                        <a:pt x="25" y="241"/>
                        <a:pt x="30" y="241"/>
                        <a:pt x="30" y="241"/>
                      </a:cubicBezTo>
                      <a:cubicBezTo>
                        <a:pt x="33" y="243"/>
                        <a:pt x="38" y="242"/>
                        <a:pt x="39" y="244"/>
                      </a:cubicBezTo>
                      <a:cubicBezTo>
                        <a:pt x="38" y="244"/>
                        <a:pt x="37" y="244"/>
                        <a:pt x="36" y="243"/>
                      </a:cubicBezTo>
                      <a:cubicBezTo>
                        <a:pt x="34" y="243"/>
                        <a:pt x="34" y="243"/>
                        <a:pt x="33" y="245"/>
                      </a:cubicBezTo>
                      <a:cubicBezTo>
                        <a:pt x="31" y="246"/>
                        <a:pt x="32" y="244"/>
                        <a:pt x="30" y="246"/>
                      </a:cubicBezTo>
                      <a:cubicBezTo>
                        <a:pt x="28" y="247"/>
                        <a:pt x="27" y="246"/>
                        <a:pt x="26" y="248"/>
                      </a:cubicBezTo>
                      <a:cubicBezTo>
                        <a:pt x="26" y="251"/>
                        <a:pt x="26" y="249"/>
                        <a:pt x="25" y="253"/>
                      </a:cubicBezTo>
                      <a:cubicBezTo>
                        <a:pt x="25" y="256"/>
                        <a:pt x="26" y="256"/>
                        <a:pt x="24" y="256"/>
                      </a:cubicBezTo>
                      <a:cubicBezTo>
                        <a:pt x="22" y="256"/>
                        <a:pt x="21" y="255"/>
                        <a:pt x="21" y="255"/>
                      </a:cubicBezTo>
                      <a:cubicBezTo>
                        <a:pt x="20" y="255"/>
                        <a:pt x="18" y="253"/>
                        <a:pt x="18" y="252"/>
                      </a:cubicBezTo>
                      <a:cubicBezTo>
                        <a:pt x="18" y="251"/>
                        <a:pt x="19" y="251"/>
                        <a:pt x="20" y="251"/>
                      </a:cubicBezTo>
                      <a:cubicBezTo>
                        <a:pt x="20" y="252"/>
                        <a:pt x="20" y="251"/>
                        <a:pt x="21" y="251"/>
                      </a:cubicBezTo>
                      <a:cubicBezTo>
                        <a:pt x="22" y="252"/>
                        <a:pt x="21" y="251"/>
                        <a:pt x="22" y="250"/>
                      </a:cubicBezTo>
                      <a:cubicBezTo>
                        <a:pt x="24" y="250"/>
                        <a:pt x="25" y="248"/>
                        <a:pt x="24" y="248"/>
                      </a:cubicBezTo>
                      <a:cubicBezTo>
                        <a:pt x="23" y="247"/>
                        <a:pt x="23" y="248"/>
                        <a:pt x="21" y="249"/>
                      </a:cubicBezTo>
                      <a:cubicBezTo>
                        <a:pt x="20" y="249"/>
                        <a:pt x="21" y="250"/>
                        <a:pt x="19" y="250"/>
                      </a:cubicBezTo>
                      <a:cubicBezTo>
                        <a:pt x="16" y="249"/>
                        <a:pt x="20" y="250"/>
                        <a:pt x="19" y="251"/>
                      </a:cubicBezTo>
                      <a:cubicBezTo>
                        <a:pt x="18" y="251"/>
                        <a:pt x="17" y="251"/>
                        <a:pt x="17" y="253"/>
                      </a:cubicBezTo>
                      <a:cubicBezTo>
                        <a:pt x="18" y="254"/>
                        <a:pt x="17" y="253"/>
                        <a:pt x="16" y="252"/>
                      </a:cubicBezTo>
                      <a:cubicBezTo>
                        <a:pt x="14" y="252"/>
                        <a:pt x="13" y="250"/>
                        <a:pt x="14" y="250"/>
                      </a:cubicBezTo>
                      <a:cubicBezTo>
                        <a:pt x="15" y="250"/>
                        <a:pt x="16" y="251"/>
                        <a:pt x="16" y="250"/>
                      </a:cubicBezTo>
                      <a:cubicBezTo>
                        <a:pt x="15" y="250"/>
                        <a:pt x="16" y="250"/>
                        <a:pt x="15" y="249"/>
                      </a:cubicBezTo>
                      <a:cubicBezTo>
                        <a:pt x="15" y="248"/>
                        <a:pt x="16" y="247"/>
                        <a:pt x="17" y="248"/>
                      </a:cubicBezTo>
                      <a:cubicBezTo>
                        <a:pt x="18" y="249"/>
                        <a:pt x="18" y="246"/>
                        <a:pt x="20" y="246"/>
                      </a:cubicBezTo>
                      <a:cubicBezTo>
                        <a:pt x="21" y="247"/>
                        <a:pt x="22" y="247"/>
                        <a:pt x="23" y="246"/>
                      </a:cubicBezTo>
                      <a:cubicBezTo>
                        <a:pt x="23" y="246"/>
                        <a:pt x="19" y="245"/>
                        <a:pt x="18" y="246"/>
                      </a:cubicBezTo>
                      <a:cubicBezTo>
                        <a:pt x="17" y="247"/>
                        <a:pt x="18" y="245"/>
                        <a:pt x="16" y="245"/>
                      </a:cubicBezTo>
                      <a:cubicBezTo>
                        <a:pt x="15" y="246"/>
                        <a:pt x="16" y="246"/>
                        <a:pt x="16" y="246"/>
                      </a:cubicBezTo>
                      <a:cubicBezTo>
                        <a:pt x="17" y="247"/>
                        <a:pt x="15" y="247"/>
                        <a:pt x="15" y="248"/>
                      </a:cubicBezTo>
                      <a:cubicBezTo>
                        <a:pt x="15" y="249"/>
                        <a:pt x="15" y="250"/>
                        <a:pt x="13" y="250"/>
                      </a:cubicBezTo>
                      <a:cubicBezTo>
                        <a:pt x="11" y="249"/>
                        <a:pt x="14" y="249"/>
                        <a:pt x="13" y="248"/>
                      </a:cubicBezTo>
                      <a:cubicBezTo>
                        <a:pt x="13" y="248"/>
                        <a:pt x="12" y="247"/>
                        <a:pt x="13" y="248"/>
                      </a:cubicBezTo>
                      <a:cubicBezTo>
                        <a:pt x="14" y="248"/>
                        <a:pt x="13" y="245"/>
                        <a:pt x="12" y="247"/>
                      </a:cubicBezTo>
                      <a:cubicBezTo>
                        <a:pt x="11" y="248"/>
                        <a:pt x="11" y="247"/>
                        <a:pt x="12" y="245"/>
                      </a:cubicBezTo>
                      <a:cubicBezTo>
                        <a:pt x="13" y="244"/>
                        <a:pt x="11" y="245"/>
                        <a:pt x="12" y="244"/>
                      </a:cubicBezTo>
                      <a:cubicBezTo>
                        <a:pt x="12" y="242"/>
                        <a:pt x="10" y="241"/>
                        <a:pt x="11" y="242"/>
                      </a:cubicBezTo>
                      <a:cubicBezTo>
                        <a:pt x="12" y="242"/>
                        <a:pt x="13" y="244"/>
                        <a:pt x="14" y="243"/>
                      </a:cubicBezTo>
                      <a:cubicBezTo>
                        <a:pt x="14" y="242"/>
                        <a:pt x="15" y="242"/>
                        <a:pt x="15" y="242"/>
                      </a:cubicBezTo>
                      <a:cubicBezTo>
                        <a:pt x="15" y="243"/>
                        <a:pt x="15" y="243"/>
                        <a:pt x="15" y="241"/>
                      </a:cubicBezTo>
                      <a:cubicBezTo>
                        <a:pt x="16" y="240"/>
                        <a:pt x="18" y="243"/>
                        <a:pt x="17" y="242"/>
                      </a:cubicBezTo>
                      <a:cubicBezTo>
                        <a:pt x="16" y="241"/>
                        <a:pt x="17" y="241"/>
                        <a:pt x="18" y="240"/>
                      </a:cubicBezTo>
                      <a:cubicBezTo>
                        <a:pt x="18" y="238"/>
                        <a:pt x="17" y="238"/>
                        <a:pt x="15" y="237"/>
                      </a:cubicBezTo>
                      <a:cubicBezTo>
                        <a:pt x="13" y="236"/>
                        <a:pt x="13" y="237"/>
                        <a:pt x="15" y="238"/>
                      </a:cubicBezTo>
                      <a:cubicBezTo>
                        <a:pt x="17" y="239"/>
                        <a:pt x="18" y="240"/>
                        <a:pt x="16" y="240"/>
                      </a:cubicBezTo>
                      <a:cubicBezTo>
                        <a:pt x="14" y="239"/>
                        <a:pt x="15" y="240"/>
                        <a:pt x="15" y="240"/>
                      </a:cubicBezTo>
                      <a:cubicBezTo>
                        <a:pt x="14" y="240"/>
                        <a:pt x="14" y="241"/>
                        <a:pt x="14" y="242"/>
                      </a:cubicBezTo>
                      <a:cubicBezTo>
                        <a:pt x="13" y="243"/>
                        <a:pt x="11" y="240"/>
                        <a:pt x="12" y="240"/>
                      </a:cubicBezTo>
                      <a:cubicBezTo>
                        <a:pt x="13" y="241"/>
                        <a:pt x="12" y="241"/>
                        <a:pt x="12" y="239"/>
                      </a:cubicBezTo>
                      <a:cubicBezTo>
                        <a:pt x="12" y="238"/>
                        <a:pt x="11" y="240"/>
                        <a:pt x="10" y="239"/>
                      </a:cubicBezTo>
                      <a:cubicBezTo>
                        <a:pt x="10" y="238"/>
                        <a:pt x="11" y="238"/>
                        <a:pt x="10" y="237"/>
                      </a:cubicBezTo>
                      <a:cubicBezTo>
                        <a:pt x="10" y="236"/>
                        <a:pt x="10" y="236"/>
                        <a:pt x="11" y="237"/>
                      </a:cubicBezTo>
                      <a:cubicBezTo>
                        <a:pt x="11" y="238"/>
                        <a:pt x="12" y="238"/>
                        <a:pt x="11" y="236"/>
                      </a:cubicBezTo>
                      <a:cubicBezTo>
                        <a:pt x="11" y="235"/>
                        <a:pt x="11" y="235"/>
                        <a:pt x="10" y="235"/>
                      </a:cubicBezTo>
                      <a:cubicBezTo>
                        <a:pt x="9" y="235"/>
                        <a:pt x="9" y="236"/>
                        <a:pt x="9" y="234"/>
                      </a:cubicBezTo>
                      <a:cubicBezTo>
                        <a:pt x="9" y="233"/>
                        <a:pt x="9" y="234"/>
                        <a:pt x="9" y="233"/>
                      </a:cubicBezTo>
                      <a:cubicBezTo>
                        <a:pt x="8" y="233"/>
                        <a:pt x="9" y="232"/>
                        <a:pt x="10" y="233"/>
                      </a:cubicBezTo>
                      <a:cubicBezTo>
                        <a:pt x="10" y="233"/>
                        <a:pt x="11" y="232"/>
                        <a:pt x="11" y="231"/>
                      </a:cubicBezTo>
                      <a:cubicBezTo>
                        <a:pt x="12" y="229"/>
                        <a:pt x="11" y="229"/>
                        <a:pt x="11" y="230"/>
                      </a:cubicBezTo>
                      <a:cubicBezTo>
                        <a:pt x="10" y="232"/>
                        <a:pt x="10" y="232"/>
                        <a:pt x="9" y="231"/>
                      </a:cubicBezTo>
                      <a:cubicBezTo>
                        <a:pt x="8" y="230"/>
                        <a:pt x="8" y="230"/>
                        <a:pt x="9" y="230"/>
                      </a:cubicBezTo>
                      <a:cubicBezTo>
                        <a:pt x="10" y="230"/>
                        <a:pt x="10" y="230"/>
                        <a:pt x="9" y="229"/>
                      </a:cubicBezTo>
                      <a:cubicBezTo>
                        <a:pt x="8" y="229"/>
                        <a:pt x="9" y="229"/>
                        <a:pt x="8" y="229"/>
                      </a:cubicBezTo>
                      <a:cubicBezTo>
                        <a:pt x="7" y="228"/>
                        <a:pt x="7" y="228"/>
                        <a:pt x="6" y="227"/>
                      </a:cubicBezTo>
                      <a:cubicBezTo>
                        <a:pt x="5" y="227"/>
                        <a:pt x="7" y="226"/>
                        <a:pt x="8" y="227"/>
                      </a:cubicBezTo>
                      <a:cubicBezTo>
                        <a:pt x="9" y="228"/>
                        <a:pt x="10" y="228"/>
                        <a:pt x="9" y="227"/>
                      </a:cubicBezTo>
                      <a:cubicBezTo>
                        <a:pt x="8" y="226"/>
                        <a:pt x="7" y="225"/>
                        <a:pt x="9" y="226"/>
                      </a:cubicBezTo>
                      <a:cubicBezTo>
                        <a:pt x="11" y="226"/>
                        <a:pt x="10" y="226"/>
                        <a:pt x="8" y="225"/>
                      </a:cubicBezTo>
                      <a:cubicBezTo>
                        <a:pt x="7" y="224"/>
                        <a:pt x="9" y="224"/>
                        <a:pt x="8" y="223"/>
                      </a:cubicBezTo>
                      <a:cubicBezTo>
                        <a:pt x="8" y="223"/>
                        <a:pt x="9" y="222"/>
                        <a:pt x="10" y="223"/>
                      </a:cubicBezTo>
                      <a:cubicBezTo>
                        <a:pt x="11" y="224"/>
                        <a:pt x="10" y="222"/>
                        <a:pt x="9" y="221"/>
                      </a:cubicBezTo>
                      <a:cubicBezTo>
                        <a:pt x="9" y="220"/>
                        <a:pt x="10" y="219"/>
                        <a:pt x="9" y="219"/>
                      </a:cubicBezTo>
                      <a:cubicBezTo>
                        <a:pt x="8" y="220"/>
                        <a:pt x="9" y="222"/>
                        <a:pt x="8" y="222"/>
                      </a:cubicBezTo>
                      <a:cubicBezTo>
                        <a:pt x="7" y="222"/>
                        <a:pt x="8" y="220"/>
                        <a:pt x="7" y="218"/>
                      </a:cubicBezTo>
                      <a:cubicBezTo>
                        <a:pt x="7" y="216"/>
                        <a:pt x="8" y="216"/>
                        <a:pt x="8" y="215"/>
                      </a:cubicBezTo>
                      <a:cubicBezTo>
                        <a:pt x="8" y="213"/>
                        <a:pt x="10" y="215"/>
                        <a:pt x="10" y="215"/>
                      </a:cubicBezTo>
                      <a:cubicBezTo>
                        <a:pt x="9" y="214"/>
                        <a:pt x="10" y="214"/>
                        <a:pt x="9" y="214"/>
                      </a:cubicBezTo>
                      <a:cubicBezTo>
                        <a:pt x="9" y="213"/>
                        <a:pt x="8" y="213"/>
                        <a:pt x="7" y="212"/>
                      </a:cubicBezTo>
                      <a:cubicBezTo>
                        <a:pt x="7" y="211"/>
                        <a:pt x="7" y="212"/>
                        <a:pt x="6" y="211"/>
                      </a:cubicBezTo>
                      <a:cubicBezTo>
                        <a:pt x="6" y="210"/>
                        <a:pt x="7" y="211"/>
                        <a:pt x="9" y="211"/>
                      </a:cubicBezTo>
                      <a:cubicBezTo>
                        <a:pt x="10" y="211"/>
                        <a:pt x="11" y="211"/>
                        <a:pt x="12" y="212"/>
                      </a:cubicBezTo>
                      <a:cubicBezTo>
                        <a:pt x="14" y="213"/>
                        <a:pt x="11" y="210"/>
                        <a:pt x="12" y="210"/>
                      </a:cubicBezTo>
                      <a:cubicBezTo>
                        <a:pt x="13" y="210"/>
                        <a:pt x="11" y="208"/>
                        <a:pt x="11" y="209"/>
                      </a:cubicBezTo>
                      <a:cubicBezTo>
                        <a:pt x="11" y="210"/>
                        <a:pt x="10" y="208"/>
                        <a:pt x="8" y="209"/>
                      </a:cubicBezTo>
                      <a:cubicBezTo>
                        <a:pt x="6" y="209"/>
                        <a:pt x="6" y="209"/>
                        <a:pt x="6" y="208"/>
                      </a:cubicBezTo>
                      <a:cubicBezTo>
                        <a:pt x="7" y="207"/>
                        <a:pt x="7" y="208"/>
                        <a:pt x="8" y="208"/>
                      </a:cubicBezTo>
                      <a:cubicBezTo>
                        <a:pt x="9" y="208"/>
                        <a:pt x="6" y="207"/>
                        <a:pt x="7" y="206"/>
                      </a:cubicBezTo>
                      <a:cubicBezTo>
                        <a:pt x="8" y="204"/>
                        <a:pt x="10" y="205"/>
                        <a:pt x="10" y="204"/>
                      </a:cubicBezTo>
                      <a:cubicBezTo>
                        <a:pt x="10" y="202"/>
                        <a:pt x="9" y="203"/>
                        <a:pt x="9" y="202"/>
                      </a:cubicBezTo>
                      <a:cubicBezTo>
                        <a:pt x="8" y="201"/>
                        <a:pt x="7" y="201"/>
                        <a:pt x="7" y="202"/>
                      </a:cubicBezTo>
                      <a:cubicBezTo>
                        <a:pt x="7" y="203"/>
                        <a:pt x="5" y="202"/>
                        <a:pt x="4" y="201"/>
                      </a:cubicBezTo>
                      <a:cubicBezTo>
                        <a:pt x="4" y="199"/>
                        <a:pt x="2" y="200"/>
                        <a:pt x="2" y="201"/>
                      </a:cubicBezTo>
                      <a:cubicBezTo>
                        <a:pt x="2" y="203"/>
                        <a:pt x="2" y="203"/>
                        <a:pt x="1" y="202"/>
                      </a:cubicBezTo>
                      <a:cubicBezTo>
                        <a:pt x="0" y="200"/>
                        <a:pt x="2" y="199"/>
                        <a:pt x="4" y="197"/>
                      </a:cubicBezTo>
                      <a:cubicBezTo>
                        <a:pt x="7" y="196"/>
                        <a:pt x="5" y="194"/>
                        <a:pt x="7" y="195"/>
                      </a:cubicBezTo>
                      <a:cubicBezTo>
                        <a:pt x="8" y="195"/>
                        <a:pt x="6" y="194"/>
                        <a:pt x="8" y="194"/>
                      </a:cubicBezTo>
                      <a:cubicBezTo>
                        <a:pt x="10" y="194"/>
                        <a:pt x="8" y="196"/>
                        <a:pt x="10" y="197"/>
                      </a:cubicBezTo>
                      <a:cubicBezTo>
                        <a:pt x="12" y="198"/>
                        <a:pt x="9" y="201"/>
                        <a:pt x="11" y="200"/>
                      </a:cubicBezTo>
                      <a:cubicBezTo>
                        <a:pt x="12" y="199"/>
                        <a:pt x="11" y="199"/>
                        <a:pt x="12" y="196"/>
                      </a:cubicBezTo>
                      <a:cubicBezTo>
                        <a:pt x="12" y="193"/>
                        <a:pt x="12" y="194"/>
                        <a:pt x="12" y="192"/>
                      </a:cubicBezTo>
                      <a:cubicBezTo>
                        <a:pt x="12" y="191"/>
                        <a:pt x="14" y="191"/>
                        <a:pt x="13" y="190"/>
                      </a:cubicBezTo>
                      <a:cubicBezTo>
                        <a:pt x="13" y="189"/>
                        <a:pt x="12" y="189"/>
                        <a:pt x="14" y="188"/>
                      </a:cubicBezTo>
                      <a:cubicBezTo>
                        <a:pt x="15" y="188"/>
                        <a:pt x="16" y="187"/>
                        <a:pt x="16" y="186"/>
                      </a:cubicBezTo>
                      <a:cubicBezTo>
                        <a:pt x="17" y="185"/>
                        <a:pt x="17" y="183"/>
                        <a:pt x="15" y="183"/>
                      </a:cubicBezTo>
                      <a:cubicBezTo>
                        <a:pt x="14" y="183"/>
                        <a:pt x="13" y="182"/>
                        <a:pt x="14" y="182"/>
                      </a:cubicBezTo>
                      <a:cubicBezTo>
                        <a:pt x="15" y="181"/>
                        <a:pt x="15" y="179"/>
                        <a:pt x="14" y="177"/>
                      </a:cubicBezTo>
                      <a:cubicBezTo>
                        <a:pt x="14" y="175"/>
                        <a:pt x="17" y="175"/>
                        <a:pt x="16" y="172"/>
                      </a:cubicBezTo>
                      <a:cubicBezTo>
                        <a:pt x="15" y="170"/>
                        <a:pt x="16" y="171"/>
                        <a:pt x="16" y="169"/>
                      </a:cubicBezTo>
                      <a:cubicBezTo>
                        <a:pt x="16" y="168"/>
                        <a:pt x="16" y="168"/>
                        <a:pt x="17" y="169"/>
                      </a:cubicBezTo>
                      <a:cubicBezTo>
                        <a:pt x="18" y="170"/>
                        <a:pt x="19" y="167"/>
                        <a:pt x="16" y="167"/>
                      </a:cubicBezTo>
                      <a:cubicBezTo>
                        <a:pt x="14" y="166"/>
                        <a:pt x="18" y="165"/>
                        <a:pt x="17" y="164"/>
                      </a:cubicBezTo>
                      <a:cubicBezTo>
                        <a:pt x="15" y="164"/>
                        <a:pt x="15" y="161"/>
                        <a:pt x="14" y="164"/>
                      </a:cubicBezTo>
                      <a:cubicBezTo>
                        <a:pt x="14" y="165"/>
                        <a:pt x="12" y="166"/>
                        <a:pt x="10" y="162"/>
                      </a:cubicBezTo>
                      <a:cubicBezTo>
                        <a:pt x="9" y="159"/>
                        <a:pt x="10" y="159"/>
                        <a:pt x="11" y="153"/>
                      </a:cubicBezTo>
                      <a:cubicBezTo>
                        <a:pt x="11" y="149"/>
                        <a:pt x="12" y="154"/>
                        <a:pt x="13" y="148"/>
                      </a:cubicBezTo>
                      <a:cubicBezTo>
                        <a:pt x="14" y="143"/>
                        <a:pt x="12" y="144"/>
                        <a:pt x="12" y="140"/>
                      </a:cubicBezTo>
                      <a:cubicBezTo>
                        <a:pt x="13" y="135"/>
                        <a:pt x="11" y="138"/>
                        <a:pt x="11" y="133"/>
                      </a:cubicBezTo>
                      <a:cubicBezTo>
                        <a:pt x="12" y="130"/>
                        <a:pt x="14" y="135"/>
                        <a:pt x="14" y="130"/>
                      </a:cubicBezTo>
                      <a:cubicBezTo>
                        <a:pt x="14" y="126"/>
                        <a:pt x="15" y="132"/>
                        <a:pt x="15" y="126"/>
                      </a:cubicBezTo>
                      <a:cubicBezTo>
                        <a:pt x="16" y="122"/>
                        <a:pt x="17" y="125"/>
                        <a:pt x="17" y="122"/>
                      </a:cubicBezTo>
                      <a:cubicBezTo>
                        <a:pt x="17" y="120"/>
                        <a:pt x="20" y="118"/>
                        <a:pt x="20" y="112"/>
                      </a:cubicBezTo>
                      <a:cubicBezTo>
                        <a:pt x="20" y="107"/>
                        <a:pt x="23" y="110"/>
                        <a:pt x="22" y="106"/>
                      </a:cubicBezTo>
                      <a:cubicBezTo>
                        <a:pt x="21" y="103"/>
                        <a:pt x="24" y="101"/>
                        <a:pt x="23" y="99"/>
                      </a:cubicBezTo>
                      <a:cubicBezTo>
                        <a:pt x="22" y="97"/>
                        <a:pt x="23" y="96"/>
                        <a:pt x="22" y="91"/>
                      </a:cubicBezTo>
                      <a:cubicBezTo>
                        <a:pt x="21" y="86"/>
                        <a:pt x="22" y="85"/>
                        <a:pt x="23" y="84"/>
                      </a:cubicBezTo>
                      <a:cubicBezTo>
                        <a:pt x="24" y="83"/>
                        <a:pt x="24" y="80"/>
                        <a:pt x="23" y="77"/>
                      </a:cubicBezTo>
                      <a:cubicBezTo>
                        <a:pt x="21" y="74"/>
                        <a:pt x="24" y="75"/>
                        <a:pt x="25" y="71"/>
                      </a:cubicBezTo>
                      <a:cubicBezTo>
                        <a:pt x="25" y="66"/>
                        <a:pt x="26" y="68"/>
                        <a:pt x="26" y="65"/>
                      </a:cubicBezTo>
                      <a:cubicBezTo>
                        <a:pt x="25" y="63"/>
                        <a:pt x="28" y="58"/>
                        <a:pt x="27" y="56"/>
                      </a:cubicBezTo>
                      <a:cubicBezTo>
                        <a:pt x="26" y="54"/>
                        <a:pt x="29" y="53"/>
                        <a:pt x="28" y="49"/>
                      </a:cubicBezTo>
                      <a:cubicBezTo>
                        <a:pt x="26" y="44"/>
                        <a:pt x="29" y="40"/>
                        <a:pt x="28" y="40"/>
                      </a:cubicBezTo>
                      <a:cubicBezTo>
                        <a:pt x="26" y="39"/>
                        <a:pt x="28" y="37"/>
                        <a:pt x="28" y="37"/>
                      </a:cubicBezTo>
                      <a:cubicBezTo>
                        <a:pt x="29" y="37"/>
                        <a:pt x="29" y="36"/>
                        <a:pt x="30" y="30"/>
                      </a:cubicBezTo>
                      <a:cubicBezTo>
                        <a:pt x="31" y="24"/>
                        <a:pt x="29" y="23"/>
                        <a:pt x="30" y="19"/>
                      </a:cubicBezTo>
                      <a:cubicBezTo>
                        <a:pt x="30" y="15"/>
                        <a:pt x="29" y="15"/>
                        <a:pt x="29" y="12"/>
                      </a:cubicBezTo>
                      <a:cubicBezTo>
                        <a:pt x="29" y="10"/>
                        <a:pt x="28" y="13"/>
                        <a:pt x="28" y="6"/>
                      </a:cubicBezTo>
                      <a:cubicBezTo>
                        <a:pt x="34" y="4"/>
                        <a:pt x="30" y="2"/>
                        <a:pt x="31" y="2"/>
                      </a:cubicBezTo>
                      <a:cubicBezTo>
                        <a:pt x="33" y="2"/>
                        <a:pt x="33" y="0"/>
                        <a:pt x="33" y="0"/>
                      </a:cubicBezTo>
                      <a:close/>
                      <a:moveTo>
                        <a:pt x="38" y="246"/>
                      </a:moveTo>
                      <a:cubicBezTo>
                        <a:pt x="38" y="264"/>
                        <a:pt x="38" y="264"/>
                        <a:pt x="38" y="264"/>
                      </a:cubicBezTo>
                      <a:moveTo>
                        <a:pt x="38" y="264"/>
                      </a:moveTo>
                      <a:cubicBezTo>
                        <a:pt x="38" y="246"/>
                        <a:pt x="38" y="246"/>
                        <a:pt x="38" y="246"/>
                      </a:cubicBezTo>
                      <a:cubicBezTo>
                        <a:pt x="37" y="245"/>
                        <a:pt x="36" y="247"/>
                        <a:pt x="35" y="247"/>
                      </a:cubicBezTo>
                      <a:cubicBezTo>
                        <a:pt x="34" y="247"/>
                        <a:pt x="34" y="245"/>
                        <a:pt x="33" y="245"/>
                      </a:cubicBezTo>
                      <a:cubicBezTo>
                        <a:pt x="32" y="245"/>
                        <a:pt x="32" y="247"/>
                        <a:pt x="31" y="248"/>
                      </a:cubicBezTo>
                      <a:cubicBezTo>
                        <a:pt x="30" y="248"/>
                        <a:pt x="29" y="247"/>
                        <a:pt x="29" y="247"/>
                      </a:cubicBezTo>
                      <a:cubicBezTo>
                        <a:pt x="28" y="247"/>
                        <a:pt x="29" y="247"/>
                        <a:pt x="29" y="248"/>
                      </a:cubicBezTo>
                      <a:cubicBezTo>
                        <a:pt x="29" y="249"/>
                        <a:pt x="30" y="248"/>
                        <a:pt x="30" y="249"/>
                      </a:cubicBezTo>
                      <a:cubicBezTo>
                        <a:pt x="29" y="250"/>
                        <a:pt x="29" y="250"/>
                        <a:pt x="29" y="249"/>
                      </a:cubicBezTo>
                      <a:cubicBezTo>
                        <a:pt x="28" y="248"/>
                        <a:pt x="28" y="250"/>
                        <a:pt x="29" y="252"/>
                      </a:cubicBezTo>
                      <a:cubicBezTo>
                        <a:pt x="29" y="254"/>
                        <a:pt x="33" y="251"/>
                        <a:pt x="34" y="252"/>
                      </a:cubicBezTo>
                      <a:cubicBezTo>
                        <a:pt x="35" y="254"/>
                        <a:pt x="29" y="254"/>
                        <a:pt x="30" y="256"/>
                      </a:cubicBezTo>
                      <a:cubicBezTo>
                        <a:pt x="30" y="259"/>
                        <a:pt x="36" y="260"/>
                        <a:pt x="36" y="261"/>
                      </a:cubicBezTo>
                      <a:cubicBezTo>
                        <a:pt x="32" y="260"/>
                        <a:pt x="33" y="259"/>
                        <a:pt x="33" y="260"/>
                      </a:cubicBezTo>
                      <a:cubicBezTo>
                        <a:pt x="32" y="261"/>
                        <a:pt x="31" y="259"/>
                        <a:pt x="30" y="259"/>
                      </a:cubicBezTo>
                      <a:cubicBezTo>
                        <a:pt x="29" y="260"/>
                        <a:pt x="31" y="261"/>
                        <a:pt x="29" y="260"/>
                      </a:cubicBezTo>
                      <a:cubicBezTo>
                        <a:pt x="27" y="258"/>
                        <a:pt x="25" y="257"/>
                        <a:pt x="26" y="258"/>
                      </a:cubicBezTo>
                      <a:cubicBezTo>
                        <a:pt x="26" y="260"/>
                        <a:pt x="29" y="259"/>
                        <a:pt x="27" y="260"/>
                      </a:cubicBezTo>
                      <a:cubicBezTo>
                        <a:pt x="25" y="260"/>
                        <a:pt x="26" y="261"/>
                        <a:pt x="25" y="261"/>
                      </a:cubicBezTo>
                      <a:cubicBezTo>
                        <a:pt x="23" y="260"/>
                        <a:pt x="23" y="260"/>
                        <a:pt x="23" y="260"/>
                      </a:cubicBezTo>
                      <a:cubicBezTo>
                        <a:pt x="23" y="261"/>
                        <a:pt x="22" y="260"/>
                        <a:pt x="21" y="260"/>
                      </a:cubicBezTo>
                      <a:cubicBezTo>
                        <a:pt x="20" y="260"/>
                        <a:pt x="22" y="261"/>
                        <a:pt x="22" y="261"/>
                      </a:cubicBezTo>
                      <a:cubicBezTo>
                        <a:pt x="21" y="262"/>
                        <a:pt x="20" y="260"/>
                        <a:pt x="20" y="261"/>
                      </a:cubicBezTo>
                      <a:cubicBezTo>
                        <a:pt x="20" y="262"/>
                        <a:pt x="20" y="262"/>
                        <a:pt x="20" y="262"/>
                      </a:cubicBezTo>
                      <a:cubicBezTo>
                        <a:pt x="21" y="263"/>
                        <a:pt x="22" y="262"/>
                        <a:pt x="23" y="262"/>
                      </a:cubicBezTo>
                      <a:cubicBezTo>
                        <a:pt x="23" y="263"/>
                        <a:pt x="23" y="261"/>
                        <a:pt x="24" y="261"/>
                      </a:cubicBezTo>
                      <a:cubicBezTo>
                        <a:pt x="24" y="261"/>
                        <a:pt x="23" y="262"/>
                        <a:pt x="24" y="262"/>
                      </a:cubicBezTo>
                      <a:cubicBezTo>
                        <a:pt x="24" y="263"/>
                        <a:pt x="26" y="261"/>
                        <a:pt x="25" y="262"/>
                      </a:cubicBezTo>
                      <a:cubicBezTo>
                        <a:pt x="25" y="264"/>
                        <a:pt x="25" y="263"/>
                        <a:pt x="26" y="263"/>
                      </a:cubicBezTo>
                      <a:cubicBezTo>
                        <a:pt x="26" y="263"/>
                        <a:pt x="26" y="264"/>
                        <a:pt x="27" y="263"/>
                      </a:cubicBezTo>
                      <a:cubicBezTo>
                        <a:pt x="28" y="263"/>
                        <a:pt x="29" y="264"/>
                        <a:pt x="29" y="264"/>
                      </a:cubicBezTo>
                      <a:cubicBezTo>
                        <a:pt x="30" y="263"/>
                        <a:pt x="30" y="264"/>
                        <a:pt x="31" y="264"/>
                      </a:cubicBezTo>
                      <a:cubicBezTo>
                        <a:pt x="31" y="263"/>
                        <a:pt x="32" y="264"/>
                        <a:pt x="32" y="263"/>
                      </a:cubicBezTo>
                      <a:cubicBezTo>
                        <a:pt x="32" y="262"/>
                        <a:pt x="32" y="264"/>
                        <a:pt x="33" y="264"/>
                      </a:cubicBezTo>
                      <a:cubicBezTo>
                        <a:pt x="36" y="264"/>
                        <a:pt x="37" y="265"/>
                        <a:pt x="37" y="264"/>
                      </a:cubicBezTo>
                      <a:cubicBezTo>
                        <a:pt x="37" y="263"/>
                        <a:pt x="37" y="264"/>
                        <a:pt x="38" y="264"/>
                      </a:cubicBezTo>
                      <a:close/>
                      <a:moveTo>
                        <a:pt x="13" y="187"/>
                      </a:moveTo>
                      <a:cubicBezTo>
                        <a:pt x="13" y="187"/>
                        <a:pt x="12" y="187"/>
                        <a:pt x="13" y="188"/>
                      </a:cubicBezTo>
                      <a:cubicBezTo>
                        <a:pt x="14" y="188"/>
                        <a:pt x="15" y="187"/>
                        <a:pt x="15" y="187"/>
                      </a:cubicBezTo>
                      <a:cubicBezTo>
                        <a:pt x="16" y="186"/>
                        <a:pt x="15" y="186"/>
                        <a:pt x="15" y="186"/>
                      </a:cubicBezTo>
                      <a:cubicBezTo>
                        <a:pt x="16" y="186"/>
                        <a:pt x="17" y="185"/>
                        <a:pt x="15" y="184"/>
                      </a:cubicBezTo>
                      <a:cubicBezTo>
                        <a:pt x="14" y="183"/>
                        <a:pt x="15" y="184"/>
                        <a:pt x="14" y="184"/>
                      </a:cubicBezTo>
                      <a:cubicBezTo>
                        <a:pt x="14" y="184"/>
                        <a:pt x="13" y="184"/>
                        <a:pt x="13" y="185"/>
                      </a:cubicBezTo>
                      <a:cubicBezTo>
                        <a:pt x="14" y="186"/>
                        <a:pt x="13" y="185"/>
                        <a:pt x="12" y="186"/>
                      </a:cubicBezTo>
                      <a:cubicBezTo>
                        <a:pt x="12" y="186"/>
                        <a:pt x="12" y="186"/>
                        <a:pt x="13" y="187"/>
                      </a:cubicBezTo>
                      <a:close/>
                      <a:moveTo>
                        <a:pt x="28" y="258"/>
                      </a:moveTo>
                      <a:cubicBezTo>
                        <a:pt x="27" y="257"/>
                        <a:pt x="27" y="257"/>
                        <a:pt x="28" y="257"/>
                      </a:cubicBezTo>
                      <a:cubicBezTo>
                        <a:pt x="29" y="258"/>
                        <a:pt x="29" y="258"/>
                        <a:pt x="28" y="257"/>
                      </a:cubicBezTo>
                      <a:cubicBezTo>
                        <a:pt x="28" y="256"/>
                        <a:pt x="28" y="255"/>
                        <a:pt x="28" y="254"/>
                      </a:cubicBezTo>
                      <a:cubicBezTo>
                        <a:pt x="28" y="253"/>
                        <a:pt x="27" y="254"/>
                        <a:pt x="27" y="255"/>
                      </a:cubicBezTo>
                      <a:cubicBezTo>
                        <a:pt x="27" y="256"/>
                        <a:pt x="26" y="255"/>
                        <a:pt x="26" y="256"/>
                      </a:cubicBezTo>
                      <a:cubicBezTo>
                        <a:pt x="26" y="257"/>
                        <a:pt x="27" y="258"/>
                        <a:pt x="29" y="259"/>
                      </a:cubicBezTo>
                      <a:cubicBezTo>
                        <a:pt x="30" y="260"/>
                        <a:pt x="29" y="259"/>
                        <a:pt x="28" y="258"/>
                      </a:cubicBezTo>
                      <a:close/>
                      <a:moveTo>
                        <a:pt x="25" y="258"/>
                      </a:moveTo>
                      <a:cubicBezTo>
                        <a:pt x="25" y="257"/>
                        <a:pt x="24" y="258"/>
                        <a:pt x="24" y="257"/>
                      </a:cubicBezTo>
                      <a:cubicBezTo>
                        <a:pt x="23" y="256"/>
                        <a:pt x="22" y="256"/>
                        <a:pt x="22" y="257"/>
                      </a:cubicBezTo>
                      <a:cubicBezTo>
                        <a:pt x="22" y="258"/>
                        <a:pt x="21" y="259"/>
                        <a:pt x="22" y="259"/>
                      </a:cubicBezTo>
                      <a:cubicBezTo>
                        <a:pt x="23" y="259"/>
                        <a:pt x="22" y="258"/>
                        <a:pt x="23" y="259"/>
                      </a:cubicBezTo>
                      <a:cubicBezTo>
                        <a:pt x="24" y="259"/>
                        <a:pt x="23" y="259"/>
                        <a:pt x="24" y="260"/>
                      </a:cubicBezTo>
                      <a:cubicBezTo>
                        <a:pt x="25" y="260"/>
                        <a:pt x="25" y="259"/>
                        <a:pt x="25" y="258"/>
                      </a:cubicBezTo>
                      <a:close/>
                      <a:moveTo>
                        <a:pt x="8" y="170"/>
                      </a:moveTo>
                      <a:cubicBezTo>
                        <a:pt x="8" y="171"/>
                        <a:pt x="9" y="171"/>
                        <a:pt x="8" y="174"/>
                      </a:cubicBezTo>
                      <a:cubicBezTo>
                        <a:pt x="7" y="177"/>
                        <a:pt x="8" y="176"/>
                        <a:pt x="10" y="177"/>
                      </a:cubicBezTo>
                      <a:cubicBezTo>
                        <a:pt x="13" y="177"/>
                        <a:pt x="10" y="175"/>
                        <a:pt x="11" y="175"/>
                      </a:cubicBezTo>
                      <a:cubicBezTo>
                        <a:pt x="13" y="175"/>
                        <a:pt x="11" y="173"/>
                        <a:pt x="12" y="173"/>
                      </a:cubicBezTo>
                      <a:cubicBezTo>
                        <a:pt x="13" y="173"/>
                        <a:pt x="13" y="173"/>
                        <a:pt x="11" y="171"/>
                      </a:cubicBezTo>
                      <a:cubicBezTo>
                        <a:pt x="10" y="170"/>
                        <a:pt x="12" y="171"/>
                        <a:pt x="11" y="170"/>
                      </a:cubicBezTo>
                      <a:cubicBezTo>
                        <a:pt x="11" y="169"/>
                        <a:pt x="11" y="169"/>
                        <a:pt x="12" y="169"/>
                      </a:cubicBezTo>
                      <a:cubicBezTo>
                        <a:pt x="14" y="169"/>
                        <a:pt x="13" y="168"/>
                        <a:pt x="12" y="167"/>
                      </a:cubicBezTo>
                      <a:cubicBezTo>
                        <a:pt x="12" y="166"/>
                        <a:pt x="12" y="165"/>
                        <a:pt x="11" y="166"/>
                      </a:cubicBezTo>
                      <a:cubicBezTo>
                        <a:pt x="9" y="166"/>
                        <a:pt x="11" y="165"/>
                        <a:pt x="10" y="165"/>
                      </a:cubicBezTo>
                      <a:cubicBezTo>
                        <a:pt x="9" y="165"/>
                        <a:pt x="9" y="165"/>
                        <a:pt x="9" y="166"/>
                      </a:cubicBezTo>
                      <a:cubicBezTo>
                        <a:pt x="10" y="168"/>
                        <a:pt x="9" y="168"/>
                        <a:pt x="8" y="170"/>
                      </a:cubicBezTo>
                      <a:close/>
                      <a:moveTo>
                        <a:pt x="13" y="181"/>
                      </a:moveTo>
                      <a:cubicBezTo>
                        <a:pt x="14" y="181"/>
                        <a:pt x="14" y="180"/>
                        <a:pt x="14" y="180"/>
                      </a:cubicBezTo>
                      <a:cubicBezTo>
                        <a:pt x="13" y="180"/>
                        <a:pt x="13" y="181"/>
                        <a:pt x="13" y="181"/>
                      </a:cubicBezTo>
                      <a:close/>
                      <a:moveTo>
                        <a:pt x="10" y="180"/>
                      </a:moveTo>
                      <a:cubicBezTo>
                        <a:pt x="10" y="180"/>
                        <a:pt x="11" y="180"/>
                        <a:pt x="11" y="180"/>
                      </a:cubicBezTo>
                      <a:cubicBezTo>
                        <a:pt x="10" y="179"/>
                        <a:pt x="10" y="180"/>
                        <a:pt x="9" y="180"/>
                      </a:cubicBezTo>
                      <a:cubicBezTo>
                        <a:pt x="9" y="179"/>
                        <a:pt x="8" y="180"/>
                        <a:pt x="9" y="180"/>
                      </a:cubicBezTo>
                      <a:cubicBezTo>
                        <a:pt x="10" y="181"/>
                        <a:pt x="10" y="181"/>
                        <a:pt x="10" y="180"/>
                      </a:cubicBezTo>
                      <a:close/>
                      <a:moveTo>
                        <a:pt x="10" y="190"/>
                      </a:moveTo>
                      <a:cubicBezTo>
                        <a:pt x="10" y="190"/>
                        <a:pt x="10" y="190"/>
                        <a:pt x="11" y="190"/>
                      </a:cubicBezTo>
                      <a:cubicBezTo>
                        <a:pt x="11" y="191"/>
                        <a:pt x="11" y="190"/>
                        <a:pt x="11" y="189"/>
                      </a:cubicBezTo>
                      <a:cubicBezTo>
                        <a:pt x="10" y="188"/>
                        <a:pt x="10" y="189"/>
                        <a:pt x="9" y="189"/>
                      </a:cubicBezTo>
                      <a:cubicBezTo>
                        <a:pt x="8" y="188"/>
                        <a:pt x="8" y="189"/>
                        <a:pt x="9" y="190"/>
                      </a:cubicBezTo>
                      <a:cubicBezTo>
                        <a:pt x="9" y="190"/>
                        <a:pt x="9" y="190"/>
                        <a:pt x="10" y="190"/>
                      </a:cubicBezTo>
                      <a:close/>
                      <a:moveTo>
                        <a:pt x="10" y="188"/>
                      </a:moveTo>
                      <a:cubicBezTo>
                        <a:pt x="10" y="188"/>
                        <a:pt x="10" y="188"/>
                        <a:pt x="9" y="187"/>
                      </a:cubicBezTo>
                      <a:cubicBezTo>
                        <a:pt x="8" y="187"/>
                        <a:pt x="8" y="188"/>
                        <a:pt x="8" y="188"/>
                      </a:cubicBezTo>
                      <a:cubicBezTo>
                        <a:pt x="7" y="189"/>
                        <a:pt x="8" y="188"/>
                        <a:pt x="10" y="188"/>
                      </a:cubicBezTo>
                      <a:close/>
                      <a:moveTo>
                        <a:pt x="9" y="186"/>
                      </a:moveTo>
                      <a:cubicBezTo>
                        <a:pt x="10" y="186"/>
                        <a:pt x="10" y="186"/>
                        <a:pt x="10" y="186"/>
                      </a:cubicBezTo>
                      <a:cubicBezTo>
                        <a:pt x="10" y="185"/>
                        <a:pt x="9" y="185"/>
                        <a:pt x="8" y="186"/>
                      </a:cubicBezTo>
                      <a:cubicBezTo>
                        <a:pt x="7" y="186"/>
                        <a:pt x="8" y="186"/>
                        <a:pt x="8" y="187"/>
                      </a:cubicBezTo>
                      <a:cubicBezTo>
                        <a:pt x="8" y="187"/>
                        <a:pt x="9" y="187"/>
                        <a:pt x="9" y="186"/>
                      </a:cubicBezTo>
                      <a:close/>
                      <a:moveTo>
                        <a:pt x="11" y="186"/>
                      </a:moveTo>
                      <a:cubicBezTo>
                        <a:pt x="12" y="186"/>
                        <a:pt x="12" y="185"/>
                        <a:pt x="11" y="185"/>
                      </a:cubicBezTo>
                      <a:cubicBezTo>
                        <a:pt x="10" y="185"/>
                        <a:pt x="11" y="185"/>
                        <a:pt x="11" y="186"/>
                      </a:cubicBezTo>
                      <a:cubicBezTo>
                        <a:pt x="11" y="186"/>
                        <a:pt x="11" y="186"/>
                        <a:pt x="11" y="186"/>
                      </a:cubicBezTo>
                      <a:close/>
                      <a:moveTo>
                        <a:pt x="12" y="193"/>
                      </a:moveTo>
                      <a:cubicBezTo>
                        <a:pt x="12" y="192"/>
                        <a:pt x="12" y="192"/>
                        <a:pt x="11" y="192"/>
                      </a:cubicBezTo>
                      <a:cubicBezTo>
                        <a:pt x="11" y="192"/>
                        <a:pt x="10" y="193"/>
                        <a:pt x="11" y="194"/>
                      </a:cubicBezTo>
                      <a:cubicBezTo>
                        <a:pt x="11" y="194"/>
                        <a:pt x="12" y="194"/>
                        <a:pt x="12" y="193"/>
                      </a:cubicBezTo>
                      <a:close/>
                      <a:moveTo>
                        <a:pt x="8" y="193"/>
                      </a:moveTo>
                      <a:cubicBezTo>
                        <a:pt x="9" y="193"/>
                        <a:pt x="8" y="192"/>
                        <a:pt x="8" y="192"/>
                      </a:cubicBezTo>
                      <a:cubicBezTo>
                        <a:pt x="7" y="191"/>
                        <a:pt x="7" y="192"/>
                        <a:pt x="7" y="193"/>
                      </a:cubicBezTo>
                      <a:cubicBezTo>
                        <a:pt x="8" y="193"/>
                        <a:pt x="7" y="194"/>
                        <a:pt x="8" y="194"/>
                      </a:cubicBezTo>
                      <a:cubicBezTo>
                        <a:pt x="8" y="194"/>
                        <a:pt x="8" y="193"/>
                        <a:pt x="8" y="193"/>
                      </a:cubicBezTo>
                      <a:close/>
                      <a:moveTo>
                        <a:pt x="10" y="193"/>
                      </a:moveTo>
                      <a:cubicBezTo>
                        <a:pt x="10" y="192"/>
                        <a:pt x="9" y="193"/>
                        <a:pt x="9" y="193"/>
                      </a:cubicBezTo>
                      <a:cubicBezTo>
                        <a:pt x="10" y="194"/>
                        <a:pt x="10" y="193"/>
                        <a:pt x="10" y="193"/>
                      </a:cubicBezTo>
                      <a:close/>
                      <a:moveTo>
                        <a:pt x="11" y="195"/>
                      </a:moveTo>
                      <a:cubicBezTo>
                        <a:pt x="11" y="195"/>
                        <a:pt x="11" y="195"/>
                        <a:pt x="11" y="194"/>
                      </a:cubicBezTo>
                      <a:cubicBezTo>
                        <a:pt x="11" y="194"/>
                        <a:pt x="10" y="194"/>
                        <a:pt x="10" y="195"/>
                      </a:cubicBezTo>
                      <a:cubicBezTo>
                        <a:pt x="10" y="196"/>
                        <a:pt x="10" y="196"/>
                        <a:pt x="11" y="195"/>
                      </a:cubicBezTo>
                      <a:close/>
                      <a:moveTo>
                        <a:pt x="4" y="196"/>
                      </a:moveTo>
                      <a:cubicBezTo>
                        <a:pt x="4" y="196"/>
                        <a:pt x="4" y="196"/>
                        <a:pt x="4" y="196"/>
                      </a:cubicBezTo>
                      <a:cubicBezTo>
                        <a:pt x="4" y="197"/>
                        <a:pt x="5" y="197"/>
                        <a:pt x="5" y="196"/>
                      </a:cubicBezTo>
                      <a:cubicBezTo>
                        <a:pt x="6" y="196"/>
                        <a:pt x="6" y="195"/>
                        <a:pt x="5" y="194"/>
                      </a:cubicBezTo>
                      <a:cubicBezTo>
                        <a:pt x="5" y="194"/>
                        <a:pt x="5" y="194"/>
                        <a:pt x="4" y="195"/>
                      </a:cubicBezTo>
                      <a:cubicBezTo>
                        <a:pt x="4" y="195"/>
                        <a:pt x="4" y="195"/>
                        <a:pt x="4" y="196"/>
                      </a:cubicBezTo>
                      <a:close/>
                      <a:moveTo>
                        <a:pt x="8" y="184"/>
                      </a:moveTo>
                      <a:cubicBezTo>
                        <a:pt x="8" y="184"/>
                        <a:pt x="8" y="184"/>
                        <a:pt x="7" y="184"/>
                      </a:cubicBezTo>
                      <a:cubicBezTo>
                        <a:pt x="7" y="184"/>
                        <a:pt x="7" y="185"/>
                        <a:pt x="7" y="185"/>
                      </a:cubicBezTo>
                      <a:cubicBezTo>
                        <a:pt x="8" y="185"/>
                        <a:pt x="8" y="184"/>
                        <a:pt x="8" y="184"/>
                      </a:cubicBezTo>
                      <a:close/>
                      <a:moveTo>
                        <a:pt x="9" y="185"/>
                      </a:moveTo>
                      <a:cubicBezTo>
                        <a:pt x="10" y="185"/>
                        <a:pt x="10" y="185"/>
                        <a:pt x="10" y="185"/>
                      </a:cubicBezTo>
                      <a:cubicBezTo>
                        <a:pt x="10" y="184"/>
                        <a:pt x="9" y="185"/>
                        <a:pt x="8" y="185"/>
                      </a:cubicBezTo>
                      <a:cubicBezTo>
                        <a:pt x="8" y="185"/>
                        <a:pt x="8" y="185"/>
                        <a:pt x="9" y="185"/>
                      </a:cubicBezTo>
                      <a:close/>
                      <a:moveTo>
                        <a:pt x="10" y="182"/>
                      </a:moveTo>
                      <a:cubicBezTo>
                        <a:pt x="9" y="182"/>
                        <a:pt x="9" y="182"/>
                        <a:pt x="9" y="183"/>
                      </a:cubicBezTo>
                      <a:cubicBezTo>
                        <a:pt x="9" y="184"/>
                        <a:pt x="10" y="183"/>
                        <a:pt x="10" y="182"/>
                      </a:cubicBezTo>
                      <a:close/>
                      <a:moveTo>
                        <a:pt x="11" y="181"/>
                      </a:moveTo>
                      <a:cubicBezTo>
                        <a:pt x="11" y="181"/>
                        <a:pt x="11" y="182"/>
                        <a:pt x="12" y="182"/>
                      </a:cubicBezTo>
                      <a:cubicBezTo>
                        <a:pt x="12" y="182"/>
                        <a:pt x="11" y="180"/>
                        <a:pt x="11" y="181"/>
                      </a:cubicBezTo>
                      <a:close/>
                      <a:moveTo>
                        <a:pt x="6" y="178"/>
                      </a:moveTo>
                      <a:cubicBezTo>
                        <a:pt x="6" y="177"/>
                        <a:pt x="5" y="178"/>
                        <a:pt x="5" y="178"/>
                      </a:cubicBezTo>
                      <a:cubicBezTo>
                        <a:pt x="5" y="179"/>
                        <a:pt x="7" y="178"/>
                        <a:pt x="6" y="178"/>
                      </a:cubicBezTo>
                      <a:close/>
                      <a:moveTo>
                        <a:pt x="6" y="193"/>
                      </a:moveTo>
                      <a:cubicBezTo>
                        <a:pt x="6" y="193"/>
                        <a:pt x="6" y="194"/>
                        <a:pt x="6" y="194"/>
                      </a:cubicBezTo>
                      <a:cubicBezTo>
                        <a:pt x="7" y="194"/>
                        <a:pt x="7" y="193"/>
                        <a:pt x="6" y="193"/>
                      </a:cubicBezTo>
                      <a:close/>
                      <a:moveTo>
                        <a:pt x="10" y="192"/>
                      </a:moveTo>
                      <a:cubicBezTo>
                        <a:pt x="10" y="192"/>
                        <a:pt x="9" y="191"/>
                        <a:pt x="9" y="192"/>
                      </a:cubicBezTo>
                      <a:cubicBezTo>
                        <a:pt x="9" y="192"/>
                        <a:pt x="9" y="192"/>
                        <a:pt x="10" y="192"/>
                      </a:cubicBezTo>
                      <a:cubicBezTo>
                        <a:pt x="10" y="192"/>
                        <a:pt x="11" y="192"/>
                        <a:pt x="10" y="192"/>
                      </a:cubicBezTo>
                      <a:close/>
                      <a:moveTo>
                        <a:pt x="10" y="187"/>
                      </a:moveTo>
                      <a:cubicBezTo>
                        <a:pt x="10" y="187"/>
                        <a:pt x="10" y="188"/>
                        <a:pt x="11" y="188"/>
                      </a:cubicBezTo>
                      <a:cubicBezTo>
                        <a:pt x="11" y="188"/>
                        <a:pt x="11" y="187"/>
                        <a:pt x="10" y="187"/>
                      </a:cubicBezTo>
                      <a:close/>
                      <a:moveTo>
                        <a:pt x="33" y="268"/>
                      </a:moveTo>
                      <a:cubicBezTo>
                        <a:pt x="34" y="268"/>
                        <a:pt x="34" y="269"/>
                        <a:pt x="35" y="269"/>
                      </a:cubicBezTo>
                      <a:cubicBezTo>
                        <a:pt x="36" y="269"/>
                        <a:pt x="35" y="269"/>
                        <a:pt x="34" y="268"/>
                      </a:cubicBezTo>
                      <a:cubicBezTo>
                        <a:pt x="33" y="267"/>
                        <a:pt x="34" y="267"/>
                        <a:pt x="35" y="267"/>
                      </a:cubicBezTo>
                      <a:cubicBezTo>
                        <a:pt x="36" y="267"/>
                        <a:pt x="37" y="267"/>
                        <a:pt x="36" y="267"/>
                      </a:cubicBezTo>
                      <a:cubicBezTo>
                        <a:pt x="36" y="268"/>
                        <a:pt x="36" y="268"/>
                        <a:pt x="36" y="269"/>
                      </a:cubicBezTo>
                      <a:cubicBezTo>
                        <a:pt x="37" y="270"/>
                        <a:pt x="37" y="268"/>
                        <a:pt x="38" y="269"/>
                      </a:cubicBezTo>
                      <a:cubicBezTo>
                        <a:pt x="38" y="270"/>
                        <a:pt x="39" y="269"/>
                        <a:pt x="39" y="270"/>
                      </a:cubicBezTo>
                      <a:cubicBezTo>
                        <a:pt x="40" y="271"/>
                        <a:pt x="40" y="270"/>
                        <a:pt x="40" y="271"/>
                      </a:cubicBezTo>
                      <a:cubicBezTo>
                        <a:pt x="41" y="272"/>
                        <a:pt x="41" y="270"/>
                        <a:pt x="41" y="270"/>
                      </a:cubicBezTo>
                      <a:cubicBezTo>
                        <a:pt x="40" y="269"/>
                        <a:pt x="41" y="269"/>
                        <a:pt x="39" y="268"/>
                      </a:cubicBezTo>
                      <a:cubicBezTo>
                        <a:pt x="37" y="267"/>
                        <a:pt x="40" y="268"/>
                        <a:pt x="39" y="267"/>
                      </a:cubicBezTo>
                      <a:cubicBezTo>
                        <a:pt x="39" y="267"/>
                        <a:pt x="39" y="267"/>
                        <a:pt x="38" y="267"/>
                      </a:cubicBezTo>
                      <a:cubicBezTo>
                        <a:pt x="37" y="266"/>
                        <a:pt x="37" y="266"/>
                        <a:pt x="38" y="266"/>
                      </a:cubicBezTo>
                      <a:cubicBezTo>
                        <a:pt x="39" y="266"/>
                        <a:pt x="39" y="265"/>
                        <a:pt x="39" y="265"/>
                      </a:cubicBezTo>
                      <a:cubicBezTo>
                        <a:pt x="38" y="264"/>
                        <a:pt x="36" y="265"/>
                        <a:pt x="35" y="265"/>
                      </a:cubicBezTo>
                      <a:cubicBezTo>
                        <a:pt x="34" y="265"/>
                        <a:pt x="33" y="265"/>
                        <a:pt x="31" y="266"/>
                      </a:cubicBezTo>
                      <a:cubicBezTo>
                        <a:pt x="30" y="266"/>
                        <a:pt x="31" y="266"/>
                        <a:pt x="32" y="267"/>
                      </a:cubicBezTo>
                      <a:cubicBezTo>
                        <a:pt x="33" y="268"/>
                        <a:pt x="30" y="267"/>
                        <a:pt x="33" y="268"/>
                      </a:cubicBezTo>
                      <a:close/>
                      <a:moveTo>
                        <a:pt x="33" y="265"/>
                      </a:moveTo>
                      <a:cubicBezTo>
                        <a:pt x="35" y="264"/>
                        <a:pt x="34" y="265"/>
                        <a:pt x="33" y="264"/>
                      </a:cubicBezTo>
                      <a:cubicBezTo>
                        <a:pt x="31" y="264"/>
                        <a:pt x="31" y="264"/>
                        <a:pt x="30" y="265"/>
                      </a:cubicBezTo>
                      <a:cubicBezTo>
                        <a:pt x="29" y="265"/>
                        <a:pt x="30" y="265"/>
                        <a:pt x="31" y="265"/>
                      </a:cubicBezTo>
                      <a:cubicBezTo>
                        <a:pt x="31" y="265"/>
                        <a:pt x="31" y="265"/>
                        <a:pt x="33" y="265"/>
                      </a:cubicBezTo>
                      <a:close/>
                      <a:moveTo>
                        <a:pt x="28" y="265"/>
                      </a:moveTo>
                      <a:cubicBezTo>
                        <a:pt x="28" y="265"/>
                        <a:pt x="27" y="265"/>
                        <a:pt x="28" y="265"/>
                      </a:cubicBezTo>
                      <a:cubicBezTo>
                        <a:pt x="30" y="265"/>
                        <a:pt x="29" y="264"/>
                        <a:pt x="28" y="264"/>
                      </a:cubicBezTo>
                      <a:cubicBezTo>
                        <a:pt x="27" y="264"/>
                        <a:pt x="27" y="265"/>
                        <a:pt x="26" y="265"/>
                      </a:cubicBezTo>
                      <a:cubicBezTo>
                        <a:pt x="25" y="265"/>
                        <a:pt x="25" y="265"/>
                        <a:pt x="25" y="265"/>
                      </a:cubicBezTo>
                      <a:cubicBezTo>
                        <a:pt x="25" y="266"/>
                        <a:pt x="26" y="266"/>
                        <a:pt x="27" y="266"/>
                      </a:cubicBezTo>
                      <a:cubicBezTo>
                        <a:pt x="28" y="266"/>
                        <a:pt x="27" y="267"/>
                        <a:pt x="28" y="267"/>
                      </a:cubicBezTo>
                      <a:cubicBezTo>
                        <a:pt x="29" y="266"/>
                        <a:pt x="29" y="265"/>
                        <a:pt x="28" y="265"/>
                      </a:cubicBezTo>
                      <a:close/>
                      <a:moveTo>
                        <a:pt x="25" y="264"/>
                      </a:moveTo>
                      <a:cubicBezTo>
                        <a:pt x="25" y="264"/>
                        <a:pt x="24" y="263"/>
                        <a:pt x="23" y="264"/>
                      </a:cubicBezTo>
                      <a:cubicBezTo>
                        <a:pt x="23" y="264"/>
                        <a:pt x="23" y="265"/>
                        <a:pt x="24" y="264"/>
                      </a:cubicBezTo>
                      <a:cubicBezTo>
                        <a:pt x="25" y="264"/>
                        <a:pt x="24" y="265"/>
                        <a:pt x="25" y="264"/>
                      </a:cubicBezTo>
                      <a:cubicBezTo>
                        <a:pt x="26" y="264"/>
                        <a:pt x="25" y="264"/>
                        <a:pt x="25" y="264"/>
                      </a:cubicBezTo>
                      <a:close/>
                      <a:moveTo>
                        <a:pt x="43" y="271"/>
                      </a:moveTo>
                      <a:cubicBezTo>
                        <a:pt x="43" y="271"/>
                        <a:pt x="41" y="271"/>
                        <a:pt x="42" y="272"/>
                      </a:cubicBezTo>
                      <a:cubicBezTo>
                        <a:pt x="42" y="272"/>
                        <a:pt x="44" y="272"/>
                        <a:pt x="43" y="271"/>
                      </a:cubicBezTo>
                      <a:close/>
                      <a:moveTo>
                        <a:pt x="44" y="270"/>
                      </a:moveTo>
                      <a:cubicBezTo>
                        <a:pt x="44" y="270"/>
                        <a:pt x="44" y="269"/>
                        <a:pt x="44" y="270"/>
                      </a:cubicBezTo>
                      <a:cubicBezTo>
                        <a:pt x="44" y="271"/>
                        <a:pt x="43" y="270"/>
                        <a:pt x="43" y="270"/>
                      </a:cubicBezTo>
                      <a:cubicBezTo>
                        <a:pt x="43" y="271"/>
                        <a:pt x="43" y="271"/>
                        <a:pt x="44" y="271"/>
                      </a:cubicBezTo>
                      <a:cubicBezTo>
                        <a:pt x="45" y="271"/>
                        <a:pt x="45" y="271"/>
                        <a:pt x="44" y="270"/>
                      </a:cubicBezTo>
                      <a:close/>
                      <a:moveTo>
                        <a:pt x="21" y="259"/>
                      </a:moveTo>
                      <a:cubicBezTo>
                        <a:pt x="21" y="258"/>
                        <a:pt x="22" y="258"/>
                        <a:pt x="22" y="258"/>
                      </a:cubicBezTo>
                      <a:cubicBezTo>
                        <a:pt x="21" y="257"/>
                        <a:pt x="22" y="256"/>
                        <a:pt x="21" y="256"/>
                      </a:cubicBezTo>
                      <a:cubicBezTo>
                        <a:pt x="21" y="256"/>
                        <a:pt x="20" y="256"/>
                        <a:pt x="20" y="256"/>
                      </a:cubicBezTo>
                      <a:cubicBezTo>
                        <a:pt x="20" y="257"/>
                        <a:pt x="19" y="256"/>
                        <a:pt x="19" y="256"/>
                      </a:cubicBezTo>
                      <a:cubicBezTo>
                        <a:pt x="18" y="257"/>
                        <a:pt x="19" y="257"/>
                        <a:pt x="19" y="258"/>
                      </a:cubicBezTo>
                      <a:cubicBezTo>
                        <a:pt x="20" y="258"/>
                        <a:pt x="21" y="258"/>
                        <a:pt x="20" y="259"/>
                      </a:cubicBezTo>
                      <a:cubicBezTo>
                        <a:pt x="20" y="260"/>
                        <a:pt x="21" y="260"/>
                        <a:pt x="21" y="259"/>
                      </a:cubicBezTo>
                      <a:cubicBezTo>
                        <a:pt x="21" y="259"/>
                        <a:pt x="21" y="259"/>
                        <a:pt x="21" y="259"/>
                      </a:cubicBezTo>
                      <a:close/>
                      <a:moveTo>
                        <a:pt x="15" y="240"/>
                      </a:moveTo>
                      <a:cubicBezTo>
                        <a:pt x="15" y="240"/>
                        <a:pt x="14" y="241"/>
                        <a:pt x="14" y="242"/>
                      </a:cubicBezTo>
                      <a:cubicBezTo>
                        <a:pt x="15" y="242"/>
                        <a:pt x="16" y="240"/>
                        <a:pt x="15" y="240"/>
                      </a:cubicBezTo>
                      <a:close/>
                      <a:moveTo>
                        <a:pt x="18" y="257"/>
                      </a:moveTo>
                      <a:cubicBezTo>
                        <a:pt x="18" y="258"/>
                        <a:pt x="18" y="258"/>
                        <a:pt x="18" y="257"/>
                      </a:cubicBezTo>
                      <a:cubicBezTo>
                        <a:pt x="18" y="256"/>
                        <a:pt x="20" y="256"/>
                        <a:pt x="19" y="255"/>
                      </a:cubicBezTo>
                      <a:cubicBezTo>
                        <a:pt x="19" y="255"/>
                        <a:pt x="18" y="255"/>
                        <a:pt x="18" y="254"/>
                      </a:cubicBezTo>
                      <a:cubicBezTo>
                        <a:pt x="18" y="254"/>
                        <a:pt x="17" y="253"/>
                        <a:pt x="16" y="254"/>
                      </a:cubicBezTo>
                      <a:cubicBezTo>
                        <a:pt x="16" y="254"/>
                        <a:pt x="16" y="253"/>
                        <a:pt x="16" y="254"/>
                      </a:cubicBezTo>
                      <a:cubicBezTo>
                        <a:pt x="15" y="254"/>
                        <a:pt x="16" y="253"/>
                        <a:pt x="15" y="252"/>
                      </a:cubicBezTo>
                      <a:cubicBezTo>
                        <a:pt x="14" y="252"/>
                        <a:pt x="15" y="253"/>
                        <a:pt x="13" y="253"/>
                      </a:cubicBezTo>
                      <a:cubicBezTo>
                        <a:pt x="12" y="252"/>
                        <a:pt x="14" y="254"/>
                        <a:pt x="13" y="254"/>
                      </a:cubicBezTo>
                      <a:cubicBezTo>
                        <a:pt x="12" y="254"/>
                        <a:pt x="12" y="253"/>
                        <a:pt x="12" y="254"/>
                      </a:cubicBezTo>
                      <a:cubicBezTo>
                        <a:pt x="11" y="255"/>
                        <a:pt x="12" y="254"/>
                        <a:pt x="12" y="255"/>
                      </a:cubicBezTo>
                      <a:cubicBezTo>
                        <a:pt x="12" y="256"/>
                        <a:pt x="13" y="254"/>
                        <a:pt x="13" y="255"/>
                      </a:cubicBezTo>
                      <a:cubicBezTo>
                        <a:pt x="14" y="256"/>
                        <a:pt x="13" y="257"/>
                        <a:pt x="14" y="257"/>
                      </a:cubicBezTo>
                      <a:cubicBezTo>
                        <a:pt x="15" y="258"/>
                        <a:pt x="14" y="255"/>
                        <a:pt x="15" y="256"/>
                      </a:cubicBezTo>
                      <a:cubicBezTo>
                        <a:pt x="15" y="257"/>
                        <a:pt x="16" y="255"/>
                        <a:pt x="16" y="256"/>
                      </a:cubicBezTo>
                      <a:cubicBezTo>
                        <a:pt x="16" y="258"/>
                        <a:pt x="14" y="258"/>
                        <a:pt x="15" y="258"/>
                      </a:cubicBezTo>
                      <a:cubicBezTo>
                        <a:pt x="16" y="258"/>
                        <a:pt x="16" y="257"/>
                        <a:pt x="17" y="258"/>
                      </a:cubicBezTo>
                      <a:cubicBezTo>
                        <a:pt x="17" y="258"/>
                        <a:pt x="17" y="257"/>
                        <a:pt x="18" y="257"/>
                      </a:cubicBezTo>
                      <a:close/>
                      <a:moveTo>
                        <a:pt x="19" y="259"/>
                      </a:moveTo>
                      <a:cubicBezTo>
                        <a:pt x="19" y="258"/>
                        <a:pt x="19" y="257"/>
                        <a:pt x="18" y="258"/>
                      </a:cubicBezTo>
                      <a:cubicBezTo>
                        <a:pt x="18" y="259"/>
                        <a:pt x="17" y="258"/>
                        <a:pt x="18" y="259"/>
                      </a:cubicBezTo>
                      <a:cubicBezTo>
                        <a:pt x="18" y="259"/>
                        <a:pt x="18" y="259"/>
                        <a:pt x="19" y="259"/>
                      </a:cubicBezTo>
                      <a:close/>
                      <a:moveTo>
                        <a:pt x="8" y="252"/>
                      </a:moveTo>
                      <a:cubicBezTo>
                        <a:pt x="9" y="252"/>
                        <a:pt x="10" y="251"/>
                        <a:pt x="9" y="251"/>
                      </a:cubicBezTo>
                      <a:cubicBezTo>
                        <a:pt x="9" y="251"/>
                        <a:pt x="8" y="251"/>
                        <a:pt x="8" y="252"/>
                      </a:cubicBezTo>
                      <a:close/>
                      <a:moveTo>
                        <a:pt x="11" y="246"/>
                      </a:moveTo>
                      <a:cubicBezTo>
                        <a:pt x="11" y="245"/>
                        <a:pt x="11" y="245"/>
                        <a:pt x="11" y="245"/>
                      </a:cubicBezTo>
                      <a:cubicBezTo>
                        <a:pt x="11" y="244"/>
                        <a:pt x="11" y="245"/>
                        <a:pt x="10" y="245"/>
                      </a:cubicBezTo>
                      <a:cubicBezTo>
                        <a:pt x="9" y="246"/>
                        <a:pt x="10" y="246"/>
                        <a:pt x="10" y="247"/>
                      </a:cubicBezTo>
                      <a:cubicBezTo>
                        <a:pt x="10" y="247"/>
                        <a:pt x="11" y="247"/>
                        <a:pt x="11" y="246"/>
                      </a:cubicBezTo>
                      <a:close/>
                      <a:moveTo>
                        <a:pt x="10" y="251"/>
                      </a:moveTo>
                      <a:cubicBezTo>
                        <a:pt x="11" y="251"/>
                        <a:pt x="11" y="250"/>
                        <a:pt x="12" y="251"/>
                      </a:cubicBezTo>
                      <a:cubicBezTo>
                        <a:pt x="12" y="251"/>
                        <a:pt x="11" y="251"/>
                        <a:pt x="12" y="252"/>
                      </a:cubicBezTo>
                      <a:cubicBezTo>
                        <a:pt x="12" y="252"/>
                        <a:pt x="12" y="251"/>
                        <a:pt x="13" y="252"/>
                      </a:cubicBezTo>
                      <a:cubicBezTo>
                        <a:pt x="14" y="252"/>
                        <a:pt x="14" y="252"/>
                        <a:pt x="14" y="251"/>
                      </a:cubicBezTo>
                      <a:cubicBezTo>
                        <a:pt x="13" y="251"/>
                        <a:pt x="13" y="250"/>
                        <a:pt x="12" y="250"/>
                      </a:cubicBezTo>
                      <a:cubicBezTo>
                        <a:pt x="12" y="250"/>
                        <a:pt x="12" y="249"/>
                        <a:pt x="11" y="250"/>
                      </a:cubicBezTo>
                      <a:cubicBezTo>
                        <a:pt x="11" y="250"/>
                        <a:pt x="11" y="249"/>
                        <a:pt x="10" y="249"/>
                      </a:cubicBezTo>
                      <a:cubicBezTo>
                        <a:pt x="9" y="249"/>
                        <a:pt x="8" y="249"/>
                        <a:pt x="7" y="248"/>
                      </a:cubicBezTo>
                      <a:cubicBezTo>
                        <a:pt x="6" y="247"/>
                        <a:pt x="5" y="247"/>
                        <a:pt x="6" y="248"/>
                      </a:cubicBezTo>
                      <a:cubicBezTo>
                        <a:pt x="7" y="248"/>
                        <a:pt x="6" y="248"/>
                        <a:pt x="7" y="249"/>
                      </a:cubicBezTo>
                      <a:cubicBezTo>
                        <a:pt x="8" y="249"/>
                        <a:pt x="7" y="250"/>
                        <a:pt x="9" y="250"/>
                      </a:cubicBezTo>
                      <a:cubicBezTo>
                        <a:pt x="9" y="250"/>
                        <a:pt x="10" y="250"/>
                        <a:pt x="10" y="251"/>
                      </a:cubicBezTo>
                      <a:close/>
                      <a:moveTo>
                        <a:pt x="9" y="238"/>
                      </a:moveTo>
                      <a:cubicBezTo>
                        <a:pt x="9" y="237"/>
                        <a:pt x="9" y="238"/>
                        <a:pt x="9" y="239"/>
                      </a:cubicBezTo>
                      <a:cubicBezTo>
                        <a:pt x="8" y="239"/>
                        <a:pt x="9" y="240"/>
                        <a:pt x="10" y="240"/>
                      </a:cubicBezTo>
                      <a:cubicBezTo>
                        <a:pt x="10" y="239"/>
                        <a:pt x="10" y="238"/>
                        <a:pt x="9" y="238"/>
                      </a:cubicBezTo>
                      <a:close/>
                      <a:moveTo>
                        <a:pt x="5" y="241"/>
                      </a:moveTo>
                      <a:cubicBezTo>
                        <a:pt x="5" y="240"/>
                        <a:pt x="6" y="240"/>
                        <a:pt x="6" y="239"/>
                      </a:cubicBezTo>
                      <a:cubicBezTo>
                        <a:pt x="5" y="238"/>
                        <a:pt x="5" y="238"/>
                        <a:pt x="5" y="239"/>
                      </a:cubicBezTo>
                      <a:cubicBezTo>
                        <a:pt x="5" y="240"/>
                        <a:pt x="5" y="240"/>
                        <a:pt x="5" y="239"/>
                      </a:cubicBezTo>
                      <a:cubicBezTo>
                        <a:pt x="4" y="239"/>
                        <a:pt x="4" y="240"/>
                        <a:pt x="4" y="240"/>
                      </a:cubicBezTo>
                      <a:cubicBezTo>
                        <a:pt x="5" y="241"/>
                        <a:pt x="4" y="241"/>
                        <a:pt x="4" y="242"/>
                      </a:cubicBezTo>
                      <a:cubicBezTo>
                        <a:pt x="4" y="242"/>
                        <a:pt x="5" y="242"/>
                        <a:pt x="5" y="241"/>
                      </a:cubicBezTo>
                      <a:close/>
                      <a:moveTo>
                        <a:pt x="8" y="240"/>
                      </a:moveTo>
                      <a:cubicBezTo>
                        <a:pt x="7" y="239"/>
                        <a:pt x="7" y="239"/>
                        <a:pt x="7" y="239"/>
                      </a:cubicBezTo>
                      <a:cubicBezTo>
                        <a:pt x="8" y="240"/>
                        <a:pt x="7" y="240"/>
                        <a:pt x="8" y="241"/>
                      </a:cubicBezTo>
                      <a:cubicBezTo>
                        <a:pt x="9" y="241"/>
                        <a:pt x="9" y="240"/>
                        <a:pt x="8" y="240"/>
                      </a:cubicBezTo>
                      <a:close/>
                      <a:moveTo>
                        <a:pt x="10" y="242"/>
                      </a:moveTo>
                      <a:cubicBezTo>
                        <a:pt x="11" y="244"/>
                        <a:pt x="11" y="243"/>
                        <a:pt x="11" y="242"/>
                      </a:cubicBezTo>
                      <a:cubicBezTo>
                        <a:pt x="10" y="241"/>
                        <a:pt x="9" y="240"/>
                        <a:pt x="9" y="241"/>
                      </a:cubicBezTo>
                      <a:cubicBezTo>
                        <a:pt x="9" y="242"/>
                        <a:pt x="9" y="241"/>
                        <a:pt x="10" y="242"/>
                      </a:cubicBezTo>
                      <a:close/>
                      <a:moveTo>
                        <a:pt x="10" y="244"/>
                      </a:moveTo>
                      <a:cubicBezTo>
                        <a:pt x="10" y="244"/>
                        <a:pt x="10" y="243"/>
                        <a:pt x="9" y="242"/>
                      </a:cubicBezTo>
                      <a:cubicBezTo>
                        <a:pt x="8" y="242"/>
                        <a:pt x="7" y="242"/>
                        <a:pt x="8" y="242"/>
                      </a:cubicBezTo>
                      <a:cubicBezTo>
                        <a:pt x="8" y="243"/>
                        <a:pt x="8" y="242"/>
                        <a:pt x="8" y="243"/>
                      </a:cubicBezTo>
                      <a:cubicBezTo>
                        <a:pt x="9" y="243"/>
                        <a:pt x="8" y="243"/>
                        <a:pt x="9" y="244"/>
                      </a:cubicBezTo>
                      <a:cubicBezTo>
                        <a:pt x="9" y="245"/>
                        <a:pt x="9" y="244"/>
                        <a:pt x="10" y="244"/>
                      </a:cubicBezTo>
                      <a:close/>
                      <a:moveTo>
                        <a:pt x="6" y="241"/>
                      </a:moveTo>
                      <a:cubicBezTo>
                        <a:pt x="7" y="240"/>
                        <a:pt x="6" y="240"/>
                        <a:pt x="6" y="241"/>
                      </a:cubicBezTo>
                      <a:cubicBezTo>
                        <a:pt x="5" y="242"/>
                        <a:pt x="5" y="243"/>
                        <a:pt x="5" y="242"/>
                      </a:cubicBezTo>
                      <a:cubicBezTo>
                        <a:pt x="6" y="242"/>
                        <a:pt x="6" y="242"/>
                        <a:pt x="6" y="241"/>
                      </a:cubicBezTo>
                      <a:close/>
                      <a:moveTo>
                        <a:pt x="6" y="244"/>
                      </a:moveTo>
                      <a:cubicBezTo>
                        <a:pt x="6" y="244"/>
                        <a:pt x="7" y="243"/>
                        <a:pt x="6" y="243"/>
                      </a:cubicBezTo>
                      <a:cubicBezTo>
                        <a:pt x="6" y="243"/>
                        <a:pt x="5" y="243"/>
                        <a:pt x="5" y="243"/>
                      </a:cubicBezTo>
                      <a:cubicBezTo>
                        <a:pt x="5" y="243"/>
                        <a:pt x="5" y="243"/>
                        <a:pt x="6" y="244"/>
                      </a:cubicBezTo>
                      <a:close/>
                      <a:moveTo>
                        <a:pt x="4" y="237"/>
                      </a:moveTo>
                      <a:cubicBezTo>
                        <a:pt x="4" y="236"/>
                        <a:pt x="4" y="236"/>
                        <a:pt x="4" y="236"/>
                      </a:cubicBezTo>
                      <a:cubicBezTo>
                        <a:pt x="3" y="235"/>
                        <a:pt x="3" y="236"/>
                        <a:pt x="3" y="237"/>
                      </a:cubicBezTo>
                      <a:cubicBezTo>
                        <a:pt x="3" y="238"/>
                        <a:pt x="2" y="239"/>
                        <a:pt x="3" y="238"/>
                      </a:cubicBezTo>
                      <a:cubicBezTo>
                        <a:pt x="4" y="238"/>
                        <a:pt x="3" y="237"/>
                        <a:pt x="4" y="237"/>
                      </a:cubicBezTo>
                      <a:close/>
                      <a:moveTo>
                        <a:pt x="8" y="236"/>
                      </a:moveTo>
                      <a:cubicBezTo>
                        <a:pt x="8" y="236"/>
                        <a:pt x="8" y="237"/>
                        <a:pt x="9" y="237"/>
                      </a:cubicBezTo>
                      <a:cubicBezTo>
                        <a:pt x="9" y="237"/>
                        <a:pt x="9" y="236"/>
                        <a:pt x="8" y="236"/>
                      </a:cubicBezTo>
                      <a:close/>
                      <a:moveTo>
                        <a:pt x="10" y="236"/>
                      </a:moveTo>
                      <a:cubicBezTo>
                        <a:pt x="10" y="235"/>
                        <a:pt x="9" y="235"/>
                        <a:pt x="9" y="236"/>
                      </a:cubicBezTo>
                      <a:cubicBezTo>
                        <a:pt x="9" y="237"/>
                        <a:pt x="10" y="236"/>
                        <a:pt x="10" y="236"/>
                      </a:cubicBezTo>
                      <a:close/>
                      <a:moveTo>
                        <a:pt x="6" y="236"/>
                      </a:moveTo>
                      <a:cubicBezTo>
                        <a:pt x="6" y="237"/>
                        <a:pt x="7" y="237"/>
                        <a:pt x="7" y="236"/>
                      </a:cubicBezTo>
                      <a:cubicBezTo>
                        <a:pt x="6" y="236"/>
                        <a:pt x="7" y="235"/>
                        <a:pt x="6" y="235"/>
                      </a:cubicBezTo>
                      <a:cubicBezTo>
                        <a:pt x="5" y="235"/>
                        <a:pt x="5" y="236"/>
                        <a:pt x="5" y="236"/>
                      </a:cubicBezTo>
                      <a:cubicBezTo>
                        <a:pt x="4" y="237"/>
                        <a:pt x="4" y="237"/>
                        <a:pt x="5" y="237"/>
                      </a:cubicBezTo>
                      <a:cubicBezTo>
                        <a:pt x="6" y="237"/>
                        <a:pt x="6" y="236"/>
                        <a:pt x="6" y="236"/>
                      </a:cubicBezTo>
                      <a:close/>
                      <a:moveTo>
                        <a:pt x="8" y="233"/>
                      </a:moveTo>
                      <a:cubicBezTo>
                        <a:pt x="8" y="233"/>
                        <a:pt x="8" y="235"/>
                        <a:pt x="8" y="235"/>
                      </a:cubicBezTo>
                      <a:cubicBezTo>
                        <a:pt x="9" y="235"/>
                        <a:pt x="8" y="233"/>
                        <a:pt x="8" y="233"/>
                      </a:cubicBezTo>
                      <a:close/>
                      <a:moveTo>
                        <a:pt x="7" y="224"/>
                      </a:moveTo>
                      <a:cubicBezTo>
                        <a:pt x="8" y="224"/>
                        <a:pt x="7" y="223"/>
                        <a:pt x="7" y="223"/>
                      </a:cubicBezTo>
                      <a:cubicBezTo>
                        <a:pt x="7" y="224"/>
                        <a:pt x="6" y="223"/>
                        <a:pt x="7" y="223"/>
                      </a:cubicBezTo>
                      <a:cubicBezTo>
                        <a:pt x="7" y="222"/>
                        <a:pt x="7" y="221"/>
                        <a:pt x="7" y="219"/>
                      </a:cubicBezTo>
                      <a:cubicBezTo>
                        <a:pt x="7" y="217"/>
                        <a:pt x="7" y="216"/>
                        <a:pt x="7" y="216"/>
                      </a:cubicBezTo>
                      <a:cubicBezTo>
                        <a:pt x="6" y="216"/>
                        <a:pt x="6" y="216"/>
                        <a:pt x="5" y="216"/>
                      </a:cubicBezTo>
                      <a:cubicBezTo>
                        <a:pt x="4" y="217"/>
                        <a:pt x="4" y="217"/>
                        <a:pt x="4" y="217"/>
                      </a:cubicBezTo>
                      <a:cubicBezTo>
                        <a:pt x="5" y="218"/>
                        <a:pt x="4" y="218"/>
                        <a:pt x="5" y="218"/>
                      </a:cubicBezTo>
                      <a:cubicBezTo>
                        <a:pt x="5" y="219"/>
                        <a:pt x="5" y="220"/>
                        <a:pt x="5" y="221"/>
                      </a:cubicBezTo>
                      <a:cubicBezTo>
                        <a:pt x="5" y="221"/>
                        <a:pt x="4" y="220"/>
                        <a:pt x="4" y="220"/>
                      </a:cubicBezTo>
                      <a:cubicBezTo>
                        <a:pt x="3" y="221"/>
                        <a:pt x="3" y="220"/>
                        <a:pt x="3" y="220"/>
                      </a:cubicBezTo>
                      <a:cubicBezTo>
                        <a:pt x="2" y="221"/>
                        <a:pt x="2" y="221"/>
                        <a:pt x="3" y="222"/>
                      </a:cubicBezTo>
                      <a:cubicBezTo>
                        <a:pt x="3" y="223"/>
                        <a:pt x="3" y="224"/>
                        <a:pt x="4" y="225"/>
                      </a:cubicBezTo>
                      <a:cubicBezTo>
                        <a:pt x="5" y="226"/>
                        <a:pt x="5" y="224"/>
                        <a:pt x="4" y="223"/>
                      </a:cubicBezTo>
                      <a:cubicBezTo>
                        <a:pt x="4" y="222"/>
                        <a:pt x="4" y="222"/>
                        <a:pt x="5" y="223"/>
                      </a:cubicBezTo>
                      <a:cubicBezTo>
                        <a:pt x="6" y="223"/>
                        <a:pt x="5" y="223"/>
                        <a:pt x="5" y="224"/>
                      </a:cubicBezTo>
                      <a:cubicBezTo>
                        <a:pt x="5" y="225"/>
                        <a:pt x="5" y="224"/>
                        <a:pt x="5" y="225"/>
                      </a:cubicBezTo>
                      <a:cubicBezTo>
                        <a:pt x="5" y="226"/>
                        <a:pt x="5" y="226"/>
                        <a:pt x="6" y="226"/>
                      </a:cubicBezTo>
                      <a:cubicBezTo>
                        <a:pt x="8" y="226"/>
                        <a:pt x="7" y="224"/>
                        <a:pt x="7" y="224"/>
                      </a:cubicBezTo>
                      <a:close/>
                      <a:moveTo>
                        <a:pt x="3" y="231"/>
                      </a:moveTo>
                      <a:cubicBezTo>
                        <a:pt x="4" y="230"/>
                        <a:pt x="4" y="230"/>
                        <a:pt x="3" y="230"/>
                      </a:cubicBezTo>
                      <a:cubicBezTo>
                        <a:pt x="1" y="229"/>
                        <a:pt x="3" y="230"/>
                        <a:pt x="2" y="231"/>
                      </a:cubicBezTo>
                      <a:cubicBezTo>
                        <a:pt x="2" y="231"/>
                        <a:pt x="1" y="232"/>
                        <a:pt x="2" y="232"/>
                      </a:cubicBezTo>
                      <a:cubicBezTo>
                        <a:pt x="3" y="232"/>
                        <a:pt x="3" y="231"/>
                        <a:pt x="3" y="231"/>
                      </a:cubicBezTo>
                      <a:close/>
                      <a:moveTo>
                        <a:pt x="8" y="232"/>
                      </a:moveTo>
                      <a:cubicBezTo>
                        <a:pt x="9" y="232"/>
                        <a:pt x="9" y="232"/>
                        <a:pt x="8" y="231"/>
                      </a:cubicBezTo>
                      <a:cubicBezTo>
                        <a:pt x="8" y="230"/>
                        <a:pt x="8" y="230"/>
                        <a:pt x="7" y="229"/>
                      </a:cubicBezTo>
                      <a:cubicBezTo>
                        <a:pt x="7" y="229"/>
                        <a:pt x="6" y="229"/>
                        <a:pt x="7" y="230"/>
                      </a:cubicBezTo>
                      <a:cubicBezTo>
                        <a:pt x="8" y="231"/>
                        <a:pt x="6" y="230"/>
                        <a:pt x="7" y="232"/>
                      </a:cubicBezTo>
                      <a:cubicBezTo>
                        <a:pt x="8" y="232"/>
                        <a:pt x="8" y="232"/>
                        <a:pt x="8" y="232"/>
                      </a:cubicBezTo>
                      <a:close/>
                      <a:moveTo>
                        <a:pt x="2" y="224"/>
                      </a:moveTo>
                      <a:cubicBezTo>
                        <a:pt x="3" y="224"/>
                        <a:pt x="2" y="225"/>
                        <a:pt x="3" y="225"/>
                      </a:cubicBezTo>
                      <a:cubicBezTo>
                        <a:pt x="3" y="225"/>
                        <a:pt x="3" y="225"/>
                        <a:pt x="3" y="224"/>
                      </a:cubicBezTo>
                      <a:cubicBezTo>
                        <a:pt x="3" y="223"/>
                        <a:pt x="3" y="223"/>
                        <a:pt x="2" y="223"/>
                      </a:cubicBezTo>
                      <a:cubicBezTo>
                        <a:pt x="1" y="223"/>
                        <a:pt x="1" y="223"/>
                        <a:pt x="1" y="225"/>
                      </a:cubicBezTo>
                      <a:cubicBezTo>
                        <a:pt x="1" y="225"/>
                        <a:pt x="2" y="225"/>
                        <a:pt x="2" y="224"/>
                      </a:cubicBezTo>
                      <a:close/>
                      <a:moveTo>
                        <a:pt x="3" y="229"/>
                      </a:moveTo>
                      <a:cubicBezTo>
                        <a:pt x="3" y="229"/>
                        <a:pt x="3" y="230"/>
                        <a:pt x="4" y="229"/>
                      </a:cubicBezTo>
                      <a:cubicBezTo>
                        <a:pt x="4" y="228"/>
                        <a:pt x="4" y="229"/>
                        <a:pt x="5" y="229"/>
                      </a:cubicBezTo>
                      <a:cubicBezTo>
                        <a:pt x="5" y="228"/>
                        <a:pt x="4" y="228"/>
                        <a:pt x="5" y="228"/>
                      </a:cubicBezTo>
                      <a:cubicBezTo>
                        <a:pt x="6" y="227"/>
                        <a:pt x="5" y="227"/>
                        <a:pt x="5" y="227"/>
                      </a:cubicBezTo>
                      <a:cubicBezTo>
                        <a:pt x="4" y="228"/>
                        <a:pt x="5" y="226"/>
                        <a:pt x="4" y="227"/>
                      </a:cubicBezTo>
                      <a:cubicBezTo>
                        <a:pt x="4" y="227"/>
                        <a:pt x="3" y="226"/>
                        <a:pt x="2" y="226"/>
                      </a:cubicBezTo>
                      <a:cubicBezTo>
                        <a:pt x="1" y="226"/>
                        <a:pt x="4" y="227"/>
                        <a:pt x="3" y="227"/>
                      </a:cubicBezTo>
                      <a:cubicBezTo>
                        <a:pt x="3" y="228"/>
                        <a:pt x="2" y="226"/>
                        <a:pt x="2" y="228"/>
                      </a:cubicBezTo>
                      <a:cubicBezTo>
                        <a:pt x="2" y="229"/>
                        <a:pt x="3" y="228"/>
                        <a:pt x="3" y="229"/>
                      </a:cubicBezTo>
                      <a:close/>
                      <a:moveTo>
                        <a:pt x="7" y="234"/>
                      </a:moveTo>
                      <a:cubicBezTo>
                        <a:pt x="7" y="234"/>
                        <a:pt x="8" y="233"/>
                        <a:pt x="7" y="233"/>
                      </a:cubicBezTo>
                      <a:cubicBezTo>
                        <a:pt x="7" y="232"/>
                        <a:pt x="6" y="231"/>
                        <a:pt x="6" y="232"/>
                      </a:cubicBezTo>
                      <a:cubicBezTo>
                        <a:pt x="6" y="233"/>
                        <a:pt x="7" y="233"/>
                        <a:pt x="6" y="233"/>
                      </a:cubicBezTo>
                      <a:cubicBezTo>
                        <a:pt x="4" y="233"/>
                        <a:pt x="4" y="233"/>
                        <a:pt x="5" y="233"/>
                      </a:cubicBezTo>
                      <a:cubicBezTo>
                        <a:pt x="6" y="234"/>
                        <a:pt x="5" y="234"/>
                        <a:pt x="6" y="234"/>
                      </a:cubicBezTo>
                      <a:cubicBezTo>
                        <a:pt x="6" y="235"/>
                        <a:pt x="7" y="233"/>
                        <a:pt x="7" y="234"/>
                      </a:cubicBezTo>
                      <a:close/>
                      <a:moveTo>
                        <a:pt x="5" y="231"/>
                      </a:moveTo>
                      <a:cubicBezTo>
                        <a:pt x="4" y="232"/>
                        <a:pt x="5" y="232"/>
                        <a:pt x="6" y="233"/>
                      </a:cubicBezTo>
                      <a:cubicBezTo>
                        <a:pt x="6" y="233"/>
                        <a:pt x="5" y="231"/>
                        <a:pt x="5" y="231"/>
                      </a:cubicBezTo>
                      <a:close/>
                      <a:moveTo>
                        <a:pt x="7" y="234"/>
                      </a:moveTo>
                      <a:cubicBezTo>
                        <a:pt x="7" y="234"/>
                        <a:pt x="6" y="235"/>
                        <a:pt x="7" y="235"/>
                      </a:cubicBezTo>
                      <a:cubicBezTo>
                        <a:pt x="8" y="236"/>
                        <a:pt x="7" y="235"/>
                        <a:pt x="7" y="234"/>
                      </a:cubicBezTo>
                      <a:close/>
                      <a:moveTo>
                        <a:pt x="5" y="219"/>
                      </a:moveTo>
                      <a:cubicBezTo>
                        <a:pt x="5" y="219"/>
                        <a:pt x="3" y="218"/>
                        <a:pt x="3" y="219"/>
                      </a:cubicBezTo>
                      <a:cubicBezTo>
                        <a:pt x="3" y="220"/>
                        <a:pt x="4" y="219"/>
                        <a:pt x="4" y="220"/>
                      </a:cubicBezTo>
                      <a:cubicBezTo>
                        <a:pt x="5" y="220"/>
                        <a:pt x="5" y="220"/>
                        <a:pt x="5" y="219"/>
                      </a:cubicBezTo>
                      <a:close/>
                      <a:moveTo>
                        <a:pt x="7" y="215"/>
                      </a:moveTo>
                      <a:cubicBezTo>
                        <a:pt x="7" y="215"/>
                        <a:pt x="7" y="216"/>
                        <a:pt x="7" y="215"/>
                      </a:cubicBezTo>
                      <a:cubicBezTo>
                        <a:pt x="6" y="214"/>
                        <a:pt x="7" y="214"/>
                        <a:pt x="7" y="213"/>
                      </a:cubicBezTo>
                      <a:cubicBezTo>
                        <a:pt x="6" y="212"/>
                        <a:pt x="6" y="211"/>
                        <a:pt x="6" y="212"/>
                      </a:cubicBezTo>
                      <a:cubicBezTo>
                        <a:pt x="5" y="213"/>
                        <a:pt x="6" y="213"/>
                        <a:pt x="6" y="214"/>
                      </a:cubicBezTo>
                      <a:cubicBezTo>
                        <a:pt x="6" y="215"/>
                        <a:pt x="5" y="213"/>
                        <a:pt x="4" y="214"/>
                      </a:cubicBezTo>
                      <a:cubicBezTo>
                        <a:pt x="4" y="215"/>
                        <a:pt x="5" y="215"/>
                        <a:pt x="6" y="216"/>
                      </a:cubicBezTo>
                      <a:cubicBezTo>
                        <a:pt x="7" y="216"/>
                        <a:pt x="7" y="216"/>
                        <a:pt x="7" y="215"/>
                      </a:cubicBezTo>
                      <a:close/>
                      <a:moveTo>
                        <a:pt x="10" y="210"/>
                      </a:moveTo>
                      <a:cubicBezTo>
                        <a:pt x="10" y="211"/>
                        <a:pt x="10" y="210"/>
                        <a:pt x="11" y="210"/>
                      </a:cubicBezTo>
                      <a:cubicBezTo>
                        <a:pt x="11" y="210"/>
                        <a:pt x="10" y="210"/>
                        <a:pt x="9" y="209"/>
                      </a:cubicBezTo>
                      <a:cubicBezTo>
                        <a:pt x="9" y="209"/>
                        <a:pt x="7" y="209"/>
                        <a:pt x="7" y="210"/>
                      </a:cubicBezTo>
                      <a:cubicBezTo>
                        <a:pt x="7" y="211"/>
                        <a:pt x="9" y="210"/>
                        <a:pt x="10" y="210"/>
                      </a:cubicBezTo>
                      <a:close/>
                      <a:moveTo>
                        <a:pt x="5" y="214"/>
                      </a:moveTo>
                      <a:cubicBezTo>
                        <a:pt x="5" y="213"/>
                        <a:pt x="5" y="213"/>
                        <a:pt x="5" y="212"/>
                      </a:cubicBezTo>
                      <a:cubicBezTo>
                        <a:pt x="5" y="212"/>
                        <a:pt x="4" y="212"/>
                        <a:pt x="4" y="211"/>
                      </a:cubicBezTo>
                      <a:cubicBezTo>
                        <a:pt x="3" y="211"/>
                        <a:pt x="3" y="213"/>
                        <a:pt x="4" y="214"/>
                      </a:cubicBezTo>
                      <a:cubicBezTo>
                        <a:pt x="4" y="214"/>
                        <a:pt x="5" y="214"/>
                        <a:pt x="5" y="214"/>
                      </a:cubicBezTo>
                      <a:close/>
                      <a:moveTo>
                        <a:pt x="2" y="220"/>
                      </a:moveTo>
                      <a:cubicBezTo>
                        <a:pt x="2" y="219"/>
                        <a:pt x="3" y="220"/>
                        <a:pt x="2" y="219"/>
                      </a:cubicBezTo>
                      <a:cubicBezTo>
                        <a:pt x="2" y="218"/>
                        <a:pt x="2" y="219"/>
                        <a:pt x="2" y="219"/>
                      </a:cubicBezTo>
                      <a:cubicBezTo>
                        <a:pt x="1" y="219"/>
                        <a:pt x="1" y="220"/>
                        <a:pt x="1" y="220"/>
                      </a:cubicBezTo>
                      <a:cubicBezTo>
                        <a:pt x="2" y="221"/>
                        <a:pt x="2" y="221"/>
                        <a:pt x="2" y="220"/>
                      </a:cubicBezTo>
                      <a:close/>
                      <a:moveTo>
                        <a:pt x="5" y="209"/>
                      </a:moveTo>
                      <a:cubicBezTo>
                        <a:pt x="5" y="209"/>
                        <a:pt x="5" y="210"/>
                        <a:pt x="4" y="210"/>
                      </a:cubicBezTo>
                      <a:cubicBezTo>
                        <a:pt x="3" y="210"/>
                        <a:pt x="3" y="211"/>
                        <a:pt x="4" y="211"/>
                      </a:cubicBezTo>
                      <a:cubicBezTo>
                        <a:pt x="5" y="211"/>
                        <a:pt x="4" y="211"/>
                        <a:pt x="5" y="211"/>
                      </a:cubicBezTo>
                      <a:cubicBezTo>
                        <a:pt x="5" y="211"/>
                        <a:pt x="6" y="209"/>
                        <a:pt x="5" y="209"/>
                      </a:cubicBezTo>
                      <a:close/>
                      <a:moveTo>
                        <a:pt x="4" y="215"/>
                      </a:moveTo>
                      <a:cubicBezTo>
                        <a:pt x="4" y="214"/>
                        <a:pt x="3" y="213"/>
                        <a:pt x="3" y="212"/>
                      </a:cubicBezTo>
                      <a:cubicBezTo>
                        <a:pt x="2" y="211"/>
                        <a:pt x="2" y="211"/>
                        <a:pt x="2" y="211"/>
                      </a:cubicBezTo>
                      <a:cubicBezTo>
                        <a:pt x="1" y="212"/>
                        <a:pt x="2" y="212"/>
                        <a:pt x="2" y="213"/>
                      </a:cubicBezTo>
                      <a:cubicBezTo>
                        <a:pt x="1" y="213"/>
                        <a:pt x="1" y="214"/>
                        <a:pt x="2" y="214"/>
                      </a:cubicBezTo>
                      <a:cubicBezTo>
                        <a:pt x="3" y="213"/>
                        <a:pt x="3" y="214"/>
                        <a:pt x="3" y="215"/>
                      </a:cubicBezTo>
                      <a:cubicBezTo>
                        <a:pt x="3" y="215"/>
                        <a:pt x="3" y="216"/>
                        <a:pt x="3" y="216"/>
                      </a:cubicBezTo>
                      <a:cubicBezTo>
                        <a:pt x="4" y="215"/>
                        <a:pt x="4" y="215"/>
                        <a:pt x="4" y="215"/>
                      </a:cubicBezTo>
                      <a:close/>
                      <a:moveTo>
                        <a:pt x="2" y="216"/>
                      </a:moveTo>
                      <a:cubicBezTo>
                        <a:pt x="3" y="215"/>
                        <a:pt x="2" y="214"/>
                        <a:pt x="2" y="214"/>
                      </a:cubicBezTo>
                      <a:cubicBezTo>
                        <a:pt x="1" y="215"/>
                        <a:pt x="1" y="214"/>
                        <a:pt x="1" y="215"/>
                      </a:cubicBezTo>
                      <a:cubicBezTo>
                        <a:pt x="1" y="216"/>
                        <a:pt x="1" y="216"/>
                        <a:pt x="2" y="216"/>
                      </a:cubicBezTo>
                      <a:close/>
                      <a:moveTo>
                        <a:pt x="2" y="218"/>
                      </a:moveTo>
                      <a:cubicBezTo>
                        <a:pt x="3" y="218"/>
                        <a:pt x="3" y="219"/>
                        <a:pt x="3" y="218"/>
                      </a:cubicBezTo>
                      <a:cubicBezTo>
                        <a:pt x="3" y="218"/>
                        <a:pt x="3" y="217"/>
                        <a:pt x="2" y="217"/>
                      </a:cubicBezTo>
                      <a:cubicBezTo>
                        <a:pt x="2" y="217"/>
                        <a:pt x="0" y="217"/>
                        <a:pt x="1" y="218"/>
                      </a:cubicBezTo>
                      <a:cubicBezTo>
                        <a:pt x="1" y="218"/>
                        <a:pt x="2" y="218"/>
                        <a:pt x="2" y="218"/>
                      </a:cubicBezTo>
                      <a:close/>
                      <a:moveTo>
                        <a:pt x="4" y="209"/>
                      </a:moveTo>
                      <a:cubicBezTo>
                        <a:pt x="4" y="208"/>
                        <a:pt x="3" y="209"/>
                        <a:pt x="3" y="209"/>
                      </a:cubicBezTo>
                      <a:cubicBezTo>
                        <a:pt x="3" y="210"/>
                        <a:pt x="4" y="209"/>
                        <a:pt x="4" y="209"/>
                      </a:cubicBezTo>
                      <a:close/>
                      <a:moveTo>
                        <a:pt x="9" y="204"/>
                      </a:moveTo>
                      <a:cubicBezTo>
                        <a:pt x="10" y="203"/>
                        <a:pt x="8" y="203"/>
                        <a:pt x="8" y="204"/>
                      </a:cubicBezTo>
                      <a:cubicBezTo>
                        <a:pt x="8" y="204"/>
                        <a:pt x="9" y="204"/>
                        <a:pt x="9" y="204"/>
                      </a:cubicBezTo>
                      <a:close/>
                      <a:moveTo>
                        <a:pt x="2" y="216"/>
                      </a:moveTo>
                      <a:cubicBezTo>
                        <a:pt x="3" y="216"/>
                        <a:pt x="3" y="216"/>
                        <a:pt x="2" y="216"/>
                      </a:cubicBezTo>
                      <a:cubicBezTo>
                        <a:pt x="1" y="216"/>
                        <a:pt x="1" y="216"/>
                        <a:pt x="1" y="217"/>
                      </a:cubicBezTo>
                      <a:cubicBezTo>
                        <a:pt x="1" y="217"/>
                        <a:pt x="1" y="217"/>
                        <a:pt x="2" y="216"/>
                      </a:cubicBezTo>
                      <a:close/>
                      <a:moveTo>
                        <a:pt x="4" y="218"/>
                      </a:moveTo>
                      <a:cubicBezTo>
                        <a:pt x="4" y="218"/>
                        <a:pt x="4" y="217"/>
                        <a:pt x="3" y="217"/>
                      </a:cubicBezTo>
                      <a:cubicBezTo>
                        <a:pt x="3" y="217"/>
                        <a:pt x="3" y="217"/>
                        <a:pt x="3" y="218"/>
                      </a:cubicBezTo>
                      <a:cubicBezTo>
                        <a:pt x="3" y="218"/>
                        <a:pt x="3" y="218"/>
                        <a:pt x="4" y="218"/>
                      </a:cubicBezTo>
                      <a:close/>
                      <a:moveTo>
                        <a:pt x="9" y="214"/>
                      </a:moveTo>
                      <a:cubicBezTo>
                        <a:pt x="9" y="214"/>
                        <a:pt x="8" y="213"/>
                        <a:pt x="7" y="213"/>
                      </a:cubicBezTo>
                      <a:cubicBezTo>
                        <a:pt x="7" y="212"/>
                        <a:pt x="7" y="211"/>
                        <a:pt x="7" y="212"/>
                      </a:cubicBezTo>
                      <a:cubicBezTo>
                        <a:pt x="7" y="214"/>
                        <a:pt x="7" y="213"/>
                        <a:pt x="7" y="214"/>
                      </a:cubicBezTo>
                      <a:cubicBezTo>
                        <a:pt x="8" y="214"/>
                        <a:pt x="9" y="214"/>
                        <a:pt x="9" y="21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0" name="Freeform 20267">
                  <a:extLst>
                    <a:ext uri="{FF2B5EF4-FFF2-40B4-BE49-F238E27FC236}">
                      <a16:creationId xmlns:a16="http://schemas.microsoft.com/office/drawing/2014/main" id="{3FE866DF-38F4-8220-18CB-37920FEFF812}"/>
                    </a:ext>
                  </a:extLst>
                </p:cNvPr>
                <p:cNvSpPr>
                  <a:spLocks noEditPoints="1"/>
                </p:cNvSpPr>
                <p:nvPr/>
              </p:nvSpPr>
              <p:spPr bwMode="auto">
                <a:xfrm>
                  <a:off x="3432147" y="5077665"/>
                  <a:ext cx="563818" cy="1251218"/>
                </a:xfrm>
                <a:custGeom>
                  <a:avLst/>
                  <a:gdLst/>
                  <a:ahLst/>
                  <a:cxnLst>
                    <a:cxn ang="0">
                      <a:pos x="81" y="67"/>
                    </a:cxn>
                    <a:cxn ang="0">
                      <a:pos x="85" y="90"/>
                    </a:cxn>
                    <a:cxn ang="0">
                      <a:pos x="86" y="107"/>
                    </a:cxn>
                    <a:cxn ang="0">
                      <a:pos x="61" y="116"/>
                    </a:cxn>
                    <a:cxn ang="0">
                      <a:pos x="60" y="128"/>
                    </a:cxn>
                    <a:cxn ang="0">
                      <a:pos x="45" y="130"/>
                    </a:cxn>
                    <a:cxn ang="0">
                      <a:pos x="53" y="143"/>
                    </a:cxn>
                    <a:cxn ang="0">
                      <a:pos x="48" y="146"/>
                    </a:cxn>
                    <a:cxn ang="0">
                      <a:pos x="38" y="161"/>
                    </a:cxn>
                    <a:cxn ang="0">
                      <a:pos x="42" y="177"/>
                    </a:cxn>
                    <a:cxn ang="0">
                      <a:pos x="32" y="192"/>
                    </a:cxn>
                    <a:cxn ang="0">
                      <a:pos x="28" y="216"/>
                    </a:cxn>
                    <a:cxn ang="0">
                      <a:pos x="8" y="211"/>
                    </a:cxn>
                    <a:cxn ang="0">
                      <a:pos x="1" y="197"/>
                    </a:cxn>
                    <a:cxn ang="0">
                      <a:pos x="7" y="181"/>
                    </a:cxn>
                    <a:cxn ang="0">
                      <a:pos x="10" y="168"/>
                    </a:cxn>
                    <a:cxn ang="0">
                      <a:pos x="11" y="159"/>
                    </a:cxn>
                    <a:cxn ang="0">
                      <a:pos x="10" y="147"/>
                    </a:cxn>
                    <a:cxn ang="0">
                      <a:pos x="10" y="133"/>
                    </a:cxn>
                    <a:cxn ang="0">
                      <a:pos x="14" y="115"/>
                    </a:cxn>
                    <a:cxn ang="0">
                      <a:pos x="17" y="97"/>
                    </a:cxn>
                    <a:cxn ang="0">
                      <a:pos x="20" y="77"/>
                    </a:cxn>
                    <a:cxn ang="0">
                      <a:pos x="18" y="59"/>
                    </a:cxn>
                    <a:cxn ang="0">
                      <a:pos x="22" y="43"/>
                    </a:cxn>
                    <a:cxn ang="0">
                      <a:pos x="27" y="21"/>
                    </a:cxn>
                    <a:cxn ang="0">
                      <a:pos x="34" y="7"/>
                    </a:cxn>
                    <a:cxn ang="0">
                      <a:pos x="43" y="3"/>
                    </a:cxn>
                    <a:cxn ang="0">
                      <a:pos x="56" y="2"/>
                    </a:cxn>
                    <a:cxn ang="0">
                      <a:pos x="66" y="13"/>
                    </a:cxn>
                    <a:cxn ang="0">
                      <a:pos x="84" y="25"/>
                    </a:cxn>
                    <a:cxn ang="0">
                      <a:pos x="79" y="36"/>
                    </a:cxn>
                    <a:cxn ang="0">
                      <a:pos x="95" y="37"/>
                    </a:cxn>
                    <a:cxn ang="0">
                      <a:pos x="104" y="27"/>
                    </a:cxn>
                    <a:cxn ang="0">
                      <a:pos x="87" y="53"/>
                    </a:cxn>
                    <a:cxn ang="0">
                      <a:pos x="29" y="236"/>
                    </a:cxn>
                    <a:cxn ang="0">
                      <a:pos x="42" y="236"/>
                    </a:cxn>
                    <a:cxn ang="0">
                      <a:pos x="43" y="234"/>
                    </a:cxn>
                    <a:cxn ang="0">
                      <a:pos x="30" y="225"/>
                    </a:cxn>
                    <a:cxn ang="0">
                      <a:pos x="28" y="222"/>
                    </a:cxn>
                    <a:cxn ang="0">
                      <a:pos x="27" y="236"/>
                    </a:cxn>
                    <a:cxn ang="0">
                      <a:pos x="51" y="235"/>
                    </a:cxn>
                    <a:cxn ang="0">
                      <a:pos x="47" y="236"/>
                    </a:cxn>
                    <a:cxn ang="0">
                      <a:pos x="32" y="238"/>
                    </a:cxn>
                    <a:cxn ang="0">
                      <a:pos x="33" y="237"/>
                    </a:cxn>
                    <a:cxn ang="0">
                      <a:pos x="29" y="239"/>
                    </a:cxn>
                    <a:cxn ang="0">
                      <a:pos x="35" y="239"/>
                    </a:cxn>
                    <a:cxn ang="0">
                      <a:pos x="37" y="239"/>
                    </a:cxn>
                  </a:cxnLst>
                  <a:rect l="0" t="0" r="r" b="b"/>
                  <a:pathLst>
                    <a:path w="105" h="240">
                      <a:moveTo>
                        <a:pt x="84" y="56"/>
                      </a:moveTo>
                      <a:cubicBezTo>
                        <a:pt x="82" y="59"/>
                        <a:pt x="84" y="60"/>
                        <a:pt x="82" y="63"/>
                      </a:cubicBezTo>
                      <a:cubicBezTo>
                        <a:pt x="80" y="66"/>
                        <a:pt x="83" y="66"/>
                        <a:pt x="81" y="67"/>
                      </a:cubicBezTo>
                      <a:cubicBezTo>
                        <a:pt x="80" y="69"/>
                        <a:pt x="83" y="75"/>
                        <a:pt x="81" y="76"/>
                      </a:cubicBezTo>
                      <a:cubicBezTo>
                        <a:pt x="79" y="77"/>
                        <a:pt x="79" y="81"/>
                        <a:pt x="80" y="83"/>
                      </a:cubicBezTo>
                      <a:cubicBezTo>
                        <a:pt x="77" y="87"/>
                        <a:pt x="83" y="87"/>
                        <a:pt x="85" y="90"/>
                      </a:cubicBezTo>
                      <a:cubicBezTo>
                        <a:pt x="88" y="94"/>
                        <a:pt x="84" y="93"/>
                        <a:pt x="85" y="96"/>
                      </a:cubicBezTo>
                      <a:cubicBezTo>
                        <a:pt x="87" y="100"/>
                        <a:pt x="89" y="96"/>
                        <a:pt x="89" y="100"/>
                      </a:cubicBezTo>
                      <a:cubicBezTo>
                        <a:pt x="89" y="103"/>
                        <a:pt x="88" y="105"/>
                        <a:pt x="86" y="107"/>
                      </a:cubicBezTo>
                      <a:cubicBezTo>
                        <a:pt x="84" y="110"/>
                        <a:pt x="86" y="110"/>
                        <a:pt x="83" y="112"/>
                      </a:cubicBezTo>
                      <a:cubicBezTo>
                        <a:pt x="79" y="114"/>
                        <a:pt x="72" y="116"/>
                        <a:pt x="67" y="117"/>
                      </a:cubicBezTo>
                      <a:cubicBezTo>
                        <a:pt x="62" y="117"/>
                        <a:pt x="63" y="118"/>
                        <a:pt x="61" y="116"/>
                      </a:cubicBezTo>
                      <a:cubicBezTo>
                        <a:pt x="58" y="115"/>
                        <a:pt x="59" y="118"/>
                        <a:pt x="60" y="119"/>
                      </a:cubicBezTo>
                      <a:cubicBezTo>
                        <a:pt x="62" y="120"/>
                        <a:pt x="61" y="122"/>
                        <a:pt x="60" y="124"/>
                      </a:cubicBezTo>
                      <a:cubicBezTo>
                        <a:pt x="59" y="125"/>
                        <a:pt x="58" y="127"/>
                        <a:pt x="60" y="128"/>
                      </a:cubicBezTo>
                      <a:cubicBezTo>
                        <a:pt x="61" y="129"/>
                        <a:pt x="61" y="130"/>
                        <a:pt x="57" y="132"/>
                      </a:cubicBezTo>
                      <a:cubicBezTo>
                        <a:pt x="54" y="133"/>
                        <a:pt x="56" y="132"/>
                        <a:pt x="53" y="132"/>
                      </a:cubicBezTo>
                      <a:cubicBezTo>
                        <a:pt x="50" y="133"/>
                        <a:pt x="48" y="129"/>
                        <a:pt x="45" y="130"/>
                      </a:cubicBezTo>
                      <a:cubicBezTo>
                        <a:pt x="43" y="131"/>
                        <a:pt x="46" y="134"/>
                        <a:pt x="45" y="137"/>
                      </a:cubicBezTo>
                      <a:cubicBezTo>
                        <a:pt x="45" y="141"/>
                        <a:pt x="47" y="141"/>
                        <a:pt x="51" y="139"/>
                      </a:cubicBezTo>
                      <a:cubicBezTo>
                        <a:pt x="53" y="139"/>
                        <a:pt x="53" y="142"/>
                        <a:pt x="53" y="143"/>
                      </a:cubicBezTo>
                      <a:cubicBezTo>
                        <a:pt x="52" y="146"/>
                        <a:pt x="50" y="146"/>
                        <a:pt x="49" y="144"/>
                      </a:cubicBezTo>
                      <a:cubicBezTo>
                        <a:pt x="48" y="142"/>
                        <a:pt x="44" y="143"/>
                        <a:pt x="46" y="145"/>
                      </a:cubicBezTo>
                      <a:cubicBezTo>
                        <a:pt x="48" y="146"/>
                        <a:pt x="50" y="145"/>
                        <a:pt x="48" y="146"/>
                      </a:cubicBezTo>
                      <a:cubicBezTo>
                        <a:pt x="44" y="147"/>
                        <a:pt x="43" y="151"/>
                        <a:pt x="44" y="153"/>
                      </a:cubicBezTo>
                      <a:cubicBezTo>
                        <a:pt x="46" y="158"/>
                        <a:pt x="41" y="157"/>
                        <a:pt x="42" y="159"/>
                      </a:cubicBezTo>
                      <a:cubicBezTo>
                        <a:pt x="44" y="161"/>
                        <a:pt x="39" y="160"/>
                        <a:pt x="38" y="161"/>
                      </a:cubicBezTo>
                      <a:cubicBezTo>
                        <a:pt x="37" y="163"/>
                        <a:pt x="36" y="160"/>
                        <a:pt x="34" y="165"/>
                      </a:cubicBezTo>
                      <a:cubicBezTo>
                        <a:pt x="31" y="169"/>
                        <a:pt x="31" y="169"/>
                        <a:pt x="34" y="173"/>
                      </a:cubicBezTo>
                      <a:cubicBezTo>
                        <a:pt x="38" y="178"/>
                        <a:pt x="41" y="174"/>
                        <a:pt x="42" y="177"/>
                      </a:cubicBezTo>
                      <a:cubicBezTo>
                        <a:pt x="42" y="181"/>
                        <a:pt x="40" y="180"/>
                        <a:pt x="41" y="181"/>
                      </a:cubicBezTo>
                      <a:cubicBezTo>
                        <a:pt x="42" y="183"/>
                        <a:pt x="39" y="183"/>
                        <a:pt x="39" y="185"/>
                      </a:cubicBezTo>
                      <a:cubicBezTo>
                        <a:pt x="39" y="186"/>
                        <a:pt x="33" y="187"/>
                        <a:pt x="32" y="192"/>
                      </a:cubicBezTo>
                      <a:cubicBezTo>
                        <a:pt x="31" y="196"/>
                        <a:pt x="32" y="198"/>
                        <a:pt x="28" y="199"/>
                      </a:cubicBezTo>
                      <a:cubicBezTo>
                        <a:pt x="23" y="201"/>
                        <a:pt x="24" y="205"/>
                        <a:pt x="24" y="208"/>
                      </a:cubicBezTo>
                      <a:cubicBezTo>
                        <a:pt x="25" y="213"/>
                        <a:pt x="29" y="216"/>
                        <a:pt x="28" y="216"/>
                      </a:cubicBezTo>
                      <a:cubicBezTo>
                        <a:pt x="27" y="214"/>
                        <a:pt x="22" y="215"/>
                        <a:pt x="19" y="213"/>
                      </a:cubicBezTo>
                      <a:cubicBezTo>
                        <a:pt x="19" y="213"/>
                        <a:pt x="14" y="213"/>
                        <a:pt x="11" y="213"/>
                      </a:cubicBezTo>
                      <a:cubicBezTo>
                        <a:pt x="8" y="213"/>
                        <a:pt x="10" y="212"/>
                        <a:pt x="8" y="211"/>
                      </a:cubicBezTo>
                      <a:cubicBezTo>
                        <a:pt x="6" y="210"/>
                        <a:pt x="8" y="202"/>
                        <a:pt x="6" y="202"/>
                      </a:cubicBezTo>
                      <a:cubicBezTo>
                        <a:pt x="4" y="202"/>
                        <a:pt x="3" y="205"/>
                        <a:pt x="3" y="202"/>
                      </a:cubicBezTo>
                      <a:cubicBezTo>
                        <a:pt x="2" y="198"/>
                        <a:pt x="0" y="200"/>
                        <a:pt x="1" y="197"/>
                      </a:cubicBezTo>
                      <a:cubicBezTo>
                        <a:pt x="2" y="195"/>
                        <a:pt x="0" y="192"/>
                        <a:pt x="2" y="193"/>
                      </a:cubicBezTo>
                      <a:cubicBezTo>
                        <a:pt x="4" y="193"/>
                        <a:pt x="5" y="187"/>
                        <a:pt x="7" y="186"/>
                      </a:cubicBezTo>
                      <a:cubicBezTo>
                        <a:pt x="9" y="184"/>
                        <a:pt x="5" y="183"/>
                        <a:pt x="7" y="181"/>
                      </a:cubicBezTo>
                      <a:cubicBezTo>
                        <a:pt x="8" y="180"/>
                        <a:pt x="6" y="180"/>
                        <a:pt x="9" y="177"/>
                      </a:cubicBezTo>
                      <a:cubicBezTo>
                        <a:pt x="12" y="175"/>
                        <a:pt x="7" y="175"/>
                        <a:pt x="10" y="173"/>
                      </a:cubicBezTo>
                      <a:cubicBezTo>
                        <a:pt x="12" y="172"/>
                        <a:pt x="9" y="169"/>
                        <a:pt x="10" y="168"/>
                      </a:cubicBezTo>
                      <a:cubicBezTo>
                        <a:pt x="12" y="167"/>
                        <a:pt x="8" y="165"/>
                        <a:pt x="11" y="164"/>
                      </a:cubicBezTo>
                      <a:cubicBezTo>
                        <a:pt x="13" y="163"/>
                        <a:pt x="13" y="160"/>
                        <a:pt x="10" y="160"/>
                      </a:cubicBezTo>
                      <a:cubicBezTo>
                        <a:pt x="8" y="159"/>
                        <a:pt x="8" y="158"/>
                        <a:pt x="11" y="159"/>
                      </a:cubicBezTo>
                      <a:cubicBezTo>
                        <a:pt x="14" y="159"/>
                        <a:pt x="15" y="155"/>
                        <a:pt x="11" y="156"/>
                      </a:cubicBezTo>
                      <a:cubicBezTo>
                        <a:pt x="8" y="157"/>
                        <a:pt x="12" y="153"/>
                        <a:pt x="11" y="152"/>
                      </a:cubicBezTo>
                      <a:cubicBezTo>
                        <a:pt x="9" y="151"/>
                        <a:pt x="11" y="148"/>
                        <a:pt x="10" y="147"/>
                      </a:cubicBezTo>
                      <a:cubicBezTo>
                        <a:pt x="10" y="146"/>
                        <a:pt x="8" y="146"/>
                        <a:pt x="8" y="142"/>
                      </a:cubicBezTo>
                      <a:cubicBezTo>
                        <a:pt x="9" y="138"/>
                        <a:pt x="10" y="141"/>
                        <a:pt x="10" y="139"/>
                      </a:cubicBezTo>
                      <a:cubicBezTo>
                        <a:pt x="11" y="138"/>
                        <a:pt x="9" y="137"/>
                        <a:pt x="10" y="133"/>
                      </a:cubicBezTo>
                      <a:cubicBezTo>
                        <a:pt x="10" y="129"/>
                        <a:pt x="8" y="130"/>
                        <a:pt x="10" y="128"/>
                      </a:cubicBezTo>
                      <a:cubicBezTo>
                        <a:pt x="12" y="126"/>
                        <a:pt x="9" y="123"/>
                        <a:pt x="11" y="121"/>
                      </a:cubicBezTo>
                      <a:cubicBezTo>
                        <a:pt x="13" y="120"/>
                        <a:pt x="10" y="118"/>
                        <a:pt x="14" y="115"/>
                      </a:cubicBezTo>
                      <a:cubicBezTo>
                        <a:pt x="16" y="114"/>
                        <a:pt x="13" y="109"/>
                        <a:pt x="13" y="107"/>
                      </a:cubicBezTo>
                      <a:cubicBezTo>
                        <a:pt x="14" y="105"/>
                        <a:pt x="13" y="102"/>
                        <a:pt x="14" y="100"/>
                      </a:cubicBezTo>
                      <a:cubicBezTo>
                        <a:pt x="14" y="98"/>
                        <a:pt x="15" y="100"/>
                        <a:pt x="17" y="97"/>
                      </a:cubicBezTo>
                      <a:cubicBezTo>
                        <a:pt x="18" y="95"/>
                        <a:pt x="17" y="94"/>
                        <a:pt x="18" y="88"/>
                      </a:cubicBezTo>
                      <a:cubicBezTo>
                        <a:pt x="18" y="83"/>
                        <a:pt x="21" y="85"/>
                        <a:pt x="20" y="82"/>
                      </a:cubicBezTo>
                      <a:cubicBezTo>
                        <a:pt x="20" y="79"/>
                        <a:pt x="22" y="77"/>
                        <a:pt x="20" y="77"/>
                      </a:cubicBezTo>
                      <a:cubicBezTo>
                        <a:pt x="18" y="77"/>
                        <a:pt x="20" y="76"/>
                        <a:pt x="19" y="73"/>
                      </a:cubicBezTo>
                      <a:cubicBezTo>
                        <a:pt x="18" y="70"/>
                        <a:pt x="18" y="68"/>
                        <a:pt x="17" y="66"/>
                      </a:cubicBezTo>
                      <a:cubicBezTo>
                        <a:pt x="16" y="65"/>
                        <a:pt x="17" y="62"/>
                        <a:pt x="18" y="59"/>
                      </a:cubicBezTo>
                      <a:cubicBezTo>
                        <a:pt x="19" y="56"/>
                        <a:pt x="19" y="58"/>
                        <a:pt x="20" y="57"/>
                      </a:cubicBezTo>
                      <a:cubicBezTo>
                        <a:pt x="21" y="55"/>
                        <a:pt x="18" y="51"/>
                        <a:pt x="20" y="49"/>
                      </a:cubicBezTo>
                      <a:cubicBezTo>
                        <a:pt x="21" y="48"/>
                        <a:pt x="21" y="44"/>
                        <a:pt x="22" y="43"/>
                      </a:cubicBezTo>
                      <a:cubicBezTo>
                        <a:pt x="24" y="42"/>
                        <a:pt x="23" y="43"/>
                        <a:pt x="25" y="38"/>
                      </a:cubicBezTo>
                      <a:cubicBezTo>
                        <a:pt x="26" y="33"/>
                        <a:pt x="30" y="38"/>
                        <a:pt x="28" y="33"/>
                      </a:cubicBezTo>
                      <a:cubicBezTo>
                        <a:pt x="26" y="30"/>
                        <a:pt x="28" y="22"/>
                        <a:pt x="27" y="21"/>
                      </a:cubicBezTo>
                      <a:cubicBezTo>
                        <a:pt x="26" y="18"/>
                        <a:pt x="31" y="16"/>
                        <a:pt x="32" y="16"/>
                      </a:cubicBezTo>
                      <a:cubicBezTo>
                        <a:pt x="34" y="15"/>
                        <a:pt x="34" y="12"/>
                        <a:pt x="34" y="10"/>
                      </a:cubicBezTo>
                      <a:cubicBezTo>
                        <a:pt x="35" y="9"/>
                        <a:pt x="35" y="8"/>
                        <a:pt x="34" y="7"/>
                      </a:cubicBezTo>
                      <a:cubicBezTo>
                        <a:pt x="36" y="6"/>
                        <a:pt x="36" y="4"/>
                        <a:pt x="37" y="3"/>
                      </a:cubicBezTo>
                      <a:cubicBezTo>
                        <a:pt x="39" y="2"/>
                        <a:pt x="38" y="1"/>
                        <a:pt x="39" y="0"/>
                      </a:cubicBezTo>
                      <a:cubicBezTo>
                        <a:pt x="40" y="0"/>
                        <a:pt x="40" y="3"/>
                        <a:pt x="43" y="3"/>
                      </a:cubicBezTo>
                      <a:cubicBezTo>
                        <a:pt x="46" y="2"/>
                        <a:pt x="48" y="2"/>
                        <a:pt x="49" y="7"/>
                      </a:cubicBezTo>
                      <a:cubicBezTo>
                        <a:pt x="50" y="3"/>
                        <a:pt x="51" y="2"/>
                        <a:pt x="52" y="2"/>
                      </a:cubicBezTo>
                      <a:cubicBezTo>
                        <a:pt x="54" y="2"/>
                        <a:pt x="55" y="2"/>
                        <a:pt x="56" y="2"/>
                      </a:cubicBezTo>
                      <a:cubicBezTo>
                        <a:pt x="57" y="2"/>
                        <a:pt x="57" y="3"/>
                        <a:pt x="58" y="4"/>
                      </a:cubicBezTo>
                      <a:cubicBezTo>
                        <a:pt x="59" y="5"/>
                        <a:pt x="59" y="4"/>
                        <a:pt x="60" y="7"/>
                      </a:cubicBezTo>
                      <a:cubicBezTo>
                        <a:pt x="62" y="11"/>
                        <a:pt x="65" y="11"/>
                        <a:pt x="66" y="13"/>
                      </a:cubicBezTo>
                      <a:cubicBezTo>
                        <a:pt x="67" y="15"/>
                        <a:pt x="70" y="14"/>
                        <a:pt x="73" y="17"/>
                      </a:cubicBezTo>
                      <a:cubicBezTo>
                        <a:pt x="77" y="20"/>
                        <a:pt x="79" y="21"/>
                        <a:pt x="81" y="21"/>
                      </a:cubicBezTo>
                      <a:cubicBezTo>
                        <a:pt x="82" y="21"/>
                        <a:pt x="85" y="24"/>
                        <a:pt x="84" y="25"/>
                      </a:cubicBezTo>
                      <a:cubicBezTo>
                        <a:pt x="82" y="28"/>
                        <a:pt x="84" y="28"/>
                        <a:pt x="82" y="29"/>
                      </a:cubicBezTo>
                      <a:cubicBezTo>
                        <a:pt x="80" y="30"/>
                        <a:pt x="82" y="31"/>
                        <a:pt x="81" y="33"/>
                      </a:cubicBezTo>
                      <a:cubicBezTo>
                        <a:pt x="80" y="35"/>
                        <a:pt x="78" y="35"/>
                        <a:pt x="79" y="36"/>
                      </a:cubicBezTo>
                      <a:cubicBezTo>
                        <a:pt x="79" y="38"/>
                        <a:pt x="79" y="37"/>
                        <a:pt x="82" y="37"/>
                      </a:cubicBezTo>
                      <a:cubicBezTo>
                        <a:pt x="86" y="37"/>
                        <a:pt x="88" y="40"/>
                        <a:pt x="91" y="38"/>
                      </a:cubicBezTo>
                      <a:cubicBezTo>
                        <a:pt x="93" y="35"/>
                        <a:pt x="94" y="40"/>
                        <a:pt x="95" y="37"/>
                      </a:cubicBezTo>
                      <a:cubicBezTo>
                        <a:pt x="95" y="34"/>
                        <a:pt x="98" y="34"/>
                        <a:pt x="99" y="31"/>
                      </a:cubicBezTo>
                      <a:cubicBezTo>
                        <a:pt x="99" y="28"/>
                        <a:pt x="100" y="29"/>
                        <a:pt x="99" y="25"/>
                      </a:cubicBezTo>
                      <a:cubicBezTo>
                        <a:pt x="101" y="26"/>
                        <a:pt x="102" y="22"/>
                        <a:pt x="104" y="27"/>
                      </a:cubicBezTo>
                      <a:cubicBezTo>
                        <a:pt x="105" y="31"/>
                        <a:pt x="105" y="35"/>
                        <a:pt x="102" y="37"/>
                      </a:cubicBezTo>
                      <a:cubicBezTo>
                        <a:pt x="99" y="39"/>
                        <a:pt x="95" y="41"/>
                        <a:pt x="92" y="46"/>
                      </a:cubicBezTo>
                      <a:cubicBezTo>
                        <a:pt x="88" y="51"/>
                        <a:pt x="88" y="53"/>
                        <a:pt x="87" y="53"/>
                      </a:cubicBezTo>
                      <a:cubicBezTo>
                        <a:pt x="85" y="54"/>
                        <a:pt x="85" y="55"/>
                        <a:pt x="84" y="56"/>
                      </a:cubicBezTo>
                      <a:close/>
                      <a:moveTo>
                        <a:pt x="27" y="236"/>
                      </a:moveTo>
                      <a:cubicBezTo>
                        <a:pt x="29" y="236"/>
                        <a:pt x="27" y="235"/>
                        <a:pt x="29" y="236"/>
                      </a:cubicBezTo>
                      <a:cubicBezTo>
                        <a:pt x="31" y="236"/>
                        <a:pt x="35" y="236"/>
                        <a:pt x="37" y="237"/>
                      </a:cubicBezTo>
                      <a:cubicBezTo>
                        <a:pt x="39" y="238"/>
                        <a:pt x="38" y="237"/>
                        <a:pt x="39" y="237"/>
                      </a:cubicBezTo>
                      <a:cubicBezTo>
                        <a:pt x="41" y="237"/>
                        <a:pt x="41" y="235"/>
                        <a:pt x="42" y="236"/>
                      </a:cubicBezTo>
                      <a:cubicBezTo>
                        <a:pt x="42" y="237"/>
                        <a:pt x="42" y="236"/>
                        <a:pt x="43" y="236"/>
                      </a:cubicBezTo>
                      <a:cubicBezTo>
                        <a:pt x="44" y="236"/>
                        <a:pt x="44" y="236"/>
                        <a:pt x="44" y="235"/>
                      </a:cubicBezTo>
                      <a:cubicBezTo>
                        <a:pt x="45" y="234"/>
                        <a:pt x="44" y="234"/>
                        <a:pt x="43" y="234"/>
                      </a:cubicBezTo>
                      <a:cubicBezTo>
                        <a:pt x="41" y="235"/>
                        <a:pt x="41" y="234"/>
                        <a:pt x="39" y="233"/>
                      </a:cubicBezTo>
                      <a:cubicBezTo>
                        <a:pt x="38" y="233"/>
                        <a:pt x="37" y="231"/>
                        <a:pt x="35" y="230"/>
                      </a:cubicBezTo>
                      <a:cubicBezTo>
                        <a:pt x="33" y="229"/>
                        <a:pt x="30" y="226"/>
                        <a:pt x="30" y="225"/>
                      </a:cubicBezTo>
                      <a:cubicBezTo>
                        <a:pt x="29" y="224"/>
                        <a:pt x="30" y="223"/>
                        <a:pt x="28" y="223"/>
                      </a:cubicBezTo>
                      <a:cubicBezTo>
                        <a:pt x="27" y="223"/>
                        <a:pt x="27" y="223"/>
                        <a:pt x="27" y="222"/>
                      </a:cubicBezTo>
                      <a:cubicBezTo>
                        <a:pt x="28" y="221"/>
                        <a:pt x="28" y="221"/>
                        <a:pt x="28" y="222"/>
                      </a:cubicBezTo>
                      <a:cubicBezTo>
                        <a:pt x="29" y="222"/>
                        <a:pt x="29" y="222"/>
                        <a:pt x="29" y="222"/>
                      </a:cubicBezTo>
                      <a:cubicBezTo>
                        <a:pt x="29" y="221"/>
                        <a:pt x="28" y="220"/>
                        <a:pt x="27" y="218"/>
                      </a:cubicBezTo>
                      <a:lnTo>
                        <a:pt x="27" y="236"/>
                      </a:lnTo>
                      <a:close/>
                      <a:moveTo>
                        <a:pt x="48" y="236"/>
                      </a:moveTo>
                      <a:cubicBezTo>
                        <a:pt x="49" y="235"/>
                        <a:pt x="49" y="236"/>
                        <a:pt x="50" y="236"/>
                      </a:cubicBezTo>
                      <a:cubicBezTo>
                        <a:pt x="51" y="235"/>
                        <a:pt x="50" y="236"/>
                        <a:pt x="51" y="235"/>
                      </a:cubicBezTo>
                      <a:cubicBezTo>
                        <a:pt x="52" y="235"/>
                        <a:pt x="52" y="234"/>
                        <a:pt x="51" y="235"/>
                      </a:cubicBezTo>
                      <a:cubicBezTo>
                        <a:pt x="50" y="235"/>
                        <a:pt x="50" y="234"/>
                        <a:pt x="48" y="235"/>
                      </a:cubicBezTo>
                      <a:cubicBezTo>
                        <a:pt x="48" y="235"/>
                        <a:pt x="46" y="235"/>
                        <a:pt x="47" y="236"/>
                      </a:cubicBezTo>
                      <a:cubicBezTo>
                        <a:pt x="48" y="236"/>
                        <a:pt x="48" y="236"/>
                        <a:pt x="48" y="236"/>
                      </a:cubicBezTo>
                      <a:close/>
                      <a:moveTo>
                        <a:pt x="31" y="239"/>
                      </a:moveTo>
                      <a:cubicBezTo>
                        <a:pt x="32" y="239"/>
                        <a:pt x="31" y="238"/>
                        <a:pt x="32" y="238"/>
                      </a:cubicBezTo>
                      <a:cubicBezTo>
                        <a:pt x="33" y="238"/>
                        <a:pt x="32" y="239"/>
                        <a:pt x="33" y="239"/>
                      </a:cubicBezTo>
                      <a:cubicBezTo>
                        <a:pt x="34" y="239"/>
                        <a:pt x="34" y="239"/>
                        <a:pt x="35" y="238"/>
                      </a:cubicBezTo>
                      <a:cubicBezTo>
                        <a:pt x="35" y="237"/>
                        <a:pt x="34" y="237"/>
                        <a:pt x="33" y="237"/>
                      </a:cubicBezTo>
                      <a:cubicBezTo>
                        <a:pt x="32" y="237"/>
                        <a:pt x="31" y="236"/>
                        <a:pt x="29" y="236"/>
                      </a:cubicBezTo>
                      <a:cubicBezTo>
                        <a:pt x="28" y="236"/>
                        <a:pt x="28" y="237"/>
                        <a:pt x="29" y="237"/>
                      </a:cubicBezTo>
                      <a:cubicBezTo>
                        <a:pt x="29" y="237"/>
                        <a:pt x="29" y="237"/>
                        <a:pt x="29" y="239"/>
                      </a:cubicBezTo>
                      <a:cubicBezTo>
                        <a:pt x="29" y="239"/>
                        <a:pt x="30" y="239"/>
                        <a:pt x="31" y="239"/>
                      </a:cubicBezTo>
                      <a:close/>
                      <a:moveTo>
                        <a:pt x="36" y="239"/>
                      </a:moveTo>
                      <a:cubicBezTo>
                        <a:pt x="36" y="238"/>
                        <a:pt x="35" y="239"/>
                        <a:pt x="35" y="239"/>
                      </a:cubicBezTo>
                      <a:cubicBezTo>
                        <a:pt x="35" y="240"/>
                        <a:pt x="36" y="240"/>
                        <a:pt x="36" y="239"/>
                      </a:cubicBezTo>
                      <a:close/>
                      <a:moveTo>
                        <a:pt x="38" y="238"/>
                      </a:moveTo>
                      <a:cubicBezTo>
                        <a:pt x="37" y="238"/>
                        <a:pt x="36" y="239"/>
                        <a:pt x="37" y="239"/>
                      </a:cubicBezTo>
                      <a:cubicBezTo>
                        <a:pt x="38" y="239"/>
                        <a:pt x="38" y="239"/>
                        <a:pt x="38" y="23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1" name="Freeform 20268">
                  <a:extLst>
                    <a:ext uri="{FF2B5EF4-FFF2-40B4-BE49-F238E27FC236}">
                      <a16:creationId xmlns:a16="http://schemas.microsoft.com/office/drawing/2014/main" id="{5427F66B-3D61-FB42-7224-C8B077796747}"/>
                    </a:ext>
                  </a:extLst>
                </p:cNvPr>
                <p:cNvSpPr>
                  <a:spLocks/>
                </p:cNvSpPr>
                <p:nvPr/>
              </p:nvSpPr>
              <p:spPr bwMode="auto">
                <a:xfrm>
                  <a:off x="7422076" y="6051325"/>
                  <a:ext cx="54561" cy="48463"/>
                </a:xfrm>
                <a:custGeom>
                  <a:avLst/>
                  <a:gdLst/>
                  <a:ahLst/>
                  <a:cxnLst>
                    <a:cxn ang="0">
                      <a:pos x="1" y="9"/>
                    </a:cxn>
                    <a:cxn ang="0">
                      <a:pos x="1" y="6"/>
                    </a:cxn>
                    <a:cxn ang="0">
                      <a:pos x="1" y="2"/>
                    </a:cxn>
                    <a:cxn ang="0">
                      <a:pos x="2" y="1"/>
                    </a:cxn>
                    <a:cxn ang="0">
                      <a:pos x="2" y="4"/>
                    </a:cxn>
                    <a:cxn ang="0">
                      <a:pos x="5" y="3"/>
                    </a:cxn>
                    <a:cxn ang="0">
                      <a:pos x="5" y="5"/>
                    </a:cxn>
                    <a:cxn ang="0">
                      <a:pos x="9" y="4"/>
                    </a:cxn>
                    <a:cxn ang="0">
                      <a:pos x="8" y="6"/>
                    </a:cxn>
                    <a:cxn ang="0">
                      <a:pos x="6" y="7"/>
                    </a:cxn>
                    <a:cxn ang="0">
                      <a:pos x="8" y="9"/>
                    </a:cxn>
                    <a:cxn ang="0">
                      <a:pos x="2" y="8"/>
                    </a:cxn>
                    <a:cxn ang="0">
                      <a:pos x="1" y="9"/>
                    </a:cxn>
                  </a:cxnLst>
                  <a:rect l="0" t="0" r="r" b="b"/>
                  <a:pathLst>
                    <a:path w="10" h="9">
                      <a:moveTo>
                        <a:pt x="1" y="9"/>
                      </a:moveTo>
                      <a:cubicBezTo>
                        <a:pt x="0" y="8"/>
                        <a:pt x="2" y="7"/>
                        <a:pt x="1" y="6"/>
                      </a:cubicBezTo>
                      <a:cubicBezTo>
                        <a:pt x="0" y="5"/>
                        <a:pt x="0" y="3"/>
                        <a:pt x="1" y="2"/>
                      </a:cubicBezTo>
                      <a:cubicBezTo>
                        <a:pt x="1" y="1"/>
                        <a:pt x="1" y="0"/>
                        <a:pt x="2" y="1"/>
                      </a:cubicBezTo>
                      <a:cubicBezTo>
                        <a:pt x="3" y="2"/>
                        <a:pt x="1" y="3"/>
                        <a:pt x="2" y="4"/>
                      </a:cubicBezTo>
                      <a:cubicBezTo>
                        <a:pt x="4" y="5"/>
                        <a:pt x="5" y="1"/>
                        <a:pt x="5" y="3"/>
                      </a:cubicBezTo>
                      <a:cubicBezTo>
                        <a:pt x="5" y="5"/>
                        <a:pt x="3" y="5"/>
                        <a:pt x="5" y="5"/>
                      </a:cubicBezTo>
                      <a:cubicBezTo>
                        <a:pt x="7" y="5"/>
                        <a:pt x="8" y="3"/>
                        <a:pt x="9" y="4"/>
                      </a:cubicBezTo>
                      <a:cubicBezTo>
                        <a:pt x="10" y="4"/>
                        <a:pt x="10" y="7"/>
                        <a:pt x="8" y="6"/>
                      </a:cubicBezTo>
                      <a:cubicBezTo>
                        <a:pt x="6" y="6"/>
                        <a:pt x="5" y="7"/>
                        <a:pt x="6" y="7"/>
                      </a:cubicBezTo>
                      <a:cubicBezTo>
                        <a:pt x="6" y="7"/>
                        <a:pt x="10" y="8"/>
                        <a:pt x="8" y="9"/>
                      </a:cubicBezTo>
                      <a:cubicBezTo>
                        <a:pt x="5" y="9"/>
                        <a:pt x="3" y="7"/>
                        <a:pt x="2" y="8"/>
                      </a:cubicBezTo>
                      <a:cubicBezTo>
                        <a:pt x="2" y="9"/>
                        <a:pt x="1" y="9"/>
                        <a:pt x="1" y="9"/>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2" name="Freeform 20269">
                  <a:extLst>
                    <a:ext uri="{FF2B5EF4-FFF2-40B4-BE49-F238E27FC236}">
                      <a16:creationId xmlns:a16="http://schemas.microsoft.com/office/drawing/2014/main" id="{985BE86C-67CC-B648-984F-FF06F16F8F2B}"/>
                    </a:ext>
                  </a:extLst>
                </p:cNvPr>
                <p:cNvSpPr>
                  <a:spLocks noEditPoints="1"/>
                </p:cNvSpPr>
                <p:nvPr/>
              </p:nvSpPr>
              <p:spPr bwMode="auto">
                <a:xfrm>
                  <a:off x="8965759" y="2775686"/>
                  <a:ext cx="618381" cy="773202"/>
                </a:xfrm>
                <a:custGeom>
                  <a:avLst/>
                  <a:gdLst/>
                  <a:ahLst/>
                  <a:cxnLst>
                    <a:cxn ang="0">
                      <a:pos x="35" y="108"/>
                    </a:cxn>
                    <a:cxn ang="0">
                      <a:pos x="26" y="92"/>
                    </a:cxn>
                    <a:cxn ang="0">
                      <a:pos x="34" y="93"/>
                    </a:cxn>
                    <a:cxn ang="0">
                      <a:pos x="67" y="79"/>
                    </a:cxn>
                    <a:cxn ang="0">
                      <a:pos x="73" y="78"/>
                    </a:cxn>
                    <a:cxn ang="0">
                      <a:pos x="80" y="76"/>
                    </a:cxn>
                    <a:cxn ang="0">
                      <a:pos x="84" y="72"/>
                    </a:cxn>
                    <a:cxn ang="0">
                      <a:pos x="88" y="69"/>
                    </a:cxn>
                    <a:cxn ang="0">
                      <a:pos x="93" y="48"/>
                    </a:cxn>
                    <a:cxn ang="0">
                      <a:pos x="90" y="30"/>
                    </a:cxn>
                    <a:cxn ang="0">
                      <a:pos x="88" y="34"/>
                    </a:cxn>
                    <a:cxn ang="0">
                      <a:pos x="83" y="41"/>
                    </a:cxn>
                    <a:cxn ang="0">
                      <a:pos x="70" y="63"/>
                    </a:cxn>
                    <a:cxn ang="0">
                      <a:pos x="67" y="61"/>
                    </a:cxn>
                    <a:cxn ang="0">
                      <a:pos x="59" y="70"/>
                    </a:cxn>
                    <a:cxn ang="0">
                      <a:pos x="40" y="79"/>
                    </a:cxn>
                    <a:cxn ang="0">
                      <a:pos x="44" y="80"/>
                    </a:cxn>
                    <a:cxn ang="0">
                      <a:pos x="57" y="78"/>
                    </a:cxn>
                    <a:cxn ang="0">
                      <a:pos x="59" y="84"/>
                    </a:cxn>
                    <a:cxn ang="0">
                      <a:pos x="34" y="90"/>
                    </a:cxn>
                    <a:cxn ang="0">
                      <a:pos x="34" y="99"/>
                    </a:cxn>
                    <a:cxn ang="0">
                      <a:pos x="38" y="100"/>
                    </a:cxn>
                    <a:cxn ang="0">
                      <a:pos x="41" y="88"/>
                    </a:cxn>
                    <a:cxn ang="0">
                      <a:pos x="35" y="84"/>
                    </a:cxn>
                    <a:cxn ang="0">
                      <a:pos x="30" y="88"/>
                    </a:cxn>
                    <a:cxn ang="0">
                      <a:pos x="34" y="92"/>
                    </a:cxn>
                    <a:cxn ang="0">
                      <a:pos x="54" y="87"/>
                    </a:cxn>
                    <a:cxn ang="0">
                      <a:pos x="52" y="81"/>
                    </a:cxn>
                    <a:cxn ang="0">
                      <a:pos x="46" y="84"/>
                    </a:cxn>
                    <a:cxn ang="0">
                      <a:pos x="47" y="91"/>
                    </a:cxn>
                    <a:cxn ang="0">
                      <a:pos x="76" y="54"/>
                    </a:cxn>
                    <a:cxn ang="0">
                      <a:pos x="90" y="28"/>
                    </a:cxn>
                    <a:cxn ang="0">
                      <a:pos x="100" y="26"/>
                    </a:cxn>
                    <a:cxn ang="0">
                      <a:pos x="115" y="16"/>
                    </a:cxn>
                    <a:cxn ang="0">
                      <a:pos x="108" y="12"/>
                    </a:cxn>
                    <a:cxn ang="0">
                      <a:pos x="93" y="4"/>
                    </a:cxn>
                    <a:cxn ang="0">
                      <a:pos x="89" y="18"/>
                    </a:cxn>
                    <a:cxn ang="0">
                      <a:pos x="85" y="31"/>
                    </a:cxn>
                    <a:cxn ang="0">
                      <a:pos x="57" y="81"/>
                    </a:cxn>
                    <a:cxn ang="0">
                      <a:pos x="50" y="66"/>
                    </a:cxn>
                    <a:cxn ang="0">
                      <a:pos x="23" y="132"/>
                    </a:cxn>
                    <a:cxn ang="0">
                      <a:pos x="21" y="135"/>
                    </a:cxn>
                    <a:cxn ang="0">
                      <a:pos x="27" y="124"/>
                    </a:cxn>
                    <a:cxn ang="0">
                      <a:pos x="31" y="120"/>
                    </a:cxn>
                    <a:cxn ang="0">
                      <a:pos x="1" y="148"/>
                    </a:cxn>
                    <a:cxn ang="0">
                      <a:pos x="3" y="146"/>
                    </a:cxn>
                    <a:cxn ang="0">
                      <a:pos x="9" y="144"/>
                    </a:cxn>
                  </a:cxnLst>
                  <a:rect l="0" t="0" r="r" b="b"/>
                  <a:pathLst>
                    <a:path w="115" h="148">
                      <a:moveTo>
                        <a:pt x="35" y="108"/>
                      </a:moveTo>
                      <a:cubicBezTo>
                        <a:pt x="34" y="108"/>
                        <a:pt x="35" y="106"/>
                        <a:pt x="35" y="107"/>
                      </a:cubicBezTo>
                      <a:cubicBezTo>
                        <a:pt x="36" y="107"/>
                        <a:pt x="36" y="108"/>
                        <a:pt x="35" y="108"/>
                      </a:cubicBezTo>
                      <a:close/>
                      <a:moveTo>
                        <a:pt x="26" y="92"/>
                      </a:moveTo>
                      <a:cubicBezTo>
                        <a:pt x="27" y="92"/>
                        <a:pt x="27" y="91"/>
                        <a:pt x="26" y="91"/>
                      </a:cubicBezTo>
                      <a:cubicBezTo>
                        <a:pt x="26" y="91"/>
                        <a:pt x="25" y="92"/>
                        <a:pt x="26" y="92"/>
                      </a:cubicBezTo>
                      <a:close/>
                      <a:moveTo>
                        <a:pt x="34" y="93"/>
                      </a:moveTo>
                      <a:cubicBezTo>
                        <a:pt x="34" y="92"/>
                        <a:pt x="32" y="93"/>
                        <a:pt x="32" y="94"/>
                      </a:cubicBezTo>
                      <a:cubicBezTo>
                        <a:pt x="33" y="95"/>
                        <a:pt x="34" y="94"/>
                        <a:pt x="34" y="93"/>
                      </a:cubicBezTo>
                      <a:close/>
                      <a:moveTo>
                        <a:pt x="61" y="86"/>
                      </a:moveTo>
                      <a:cubicBezTo>
                        <a:pt x="63" y="88"/>
                        <a:pt x="64" y="84"/>
                        <a:pt x="65" y="82"/>
                      </a:cubicBezTo>
                      <a:cubicBezTo>
                        <a:pt x="67" y="80"/>
                        <a:pt x="70" y="81"/>
                        <a:pt x="67" y="79"/>
                      </a:cubicBezTo>
                      <a:cubicBezTo>
                        <a:pt x="65" y="78"/>
                        <a:pt x="68" y="74"/>
                        <a:pt x="68" y="76"/>
                      </a:cubicBezTo>
                      <a:cubicBezTo>
                        <a:pt x="68" y="79"/>
                        <a:pt x="71" y="76"/>
                        <a:pt x="69" y="78"/>
                      </a:cubicBezTo>
                      <a:cubicBezTo>
                        <a:pt x="68" y="80"/>
                        <a:pt x="71" y="78"/>
                        <a:pt x="73" y="78"/>
                      </a:cubicBezTo>
                      <a:cubicBezTo>
                        <a:pt x="75" y="79"/>
                        <a:pt x="74" y="79"/>
                        <a:pt x="76" y="77"/>
                      </a:cubicBezTo>
                      <a:cubicBezTo>
                        <a:pt x="77" y="75"/>
                        <a:pt x="78" y="74"/>
                        <a:pt x="78" y="77"/>
                      </a:cubicBezTo>
                      <a:cubicBezTo>
                        <a:pt x="77" y="80"/>
                        <a:pt x="79" y="79"/>
                        <a:pt x="80" y="76"/>
                      </a:cubicBezTo>
                      <a:cubicBezTo>
                        <a:pt x="80" y="74"/>
                        <a:pt x="80" y="73"/>
                        <a:pt x="82" y="74"/>
                      </a:cubicBezTo>
                      <a:cubicBezTo>
                        <a:pt x="84" y="76"/>
                        <a:pt x="82" y="74"/>
                        <a:pt x="83" y="72"/>
                      </a:cubicBezTo>
                      <a:cubicBezTo>
                        <a:pt x="84" y="71"/>
                        <a:pt x="85" y="71"/>
                        <a:pt x="84" y="72"/>
                      </a:cubicBezTo>
                      <a:cubicBezTo>
                        <a:pt x="84" y="74"/>
                        <a:pt x="83" y="78"/>
                        <a:pt x="84" y="76"/>
                      </a:cubicBezTo>
                      <a:cubicBezTo>
                        <a:pt x="85" y="74"/>
                        <a:pt x="86" y="76"/>
                        <a:pt x="87" y="73"/>
                      </a:cubicBezTo>
                      <a:cubicBezTo>
                        <a:pt x="87" y="69"/>
                        <a:pt x="91" y="74"/>
                        <a:pt x="88" y="69"/>
                      </a:cubicBezTo>
                      <a:cubicBezTo>
                        <a:pt x="85" y="65"/>
                        <a:pt x="91" y="62"/>
                        <a:pt x="89" y="57"/>
                      </a:cubicBezTo>
                      <a:cubicBezTo>
                        <a:pt x="89" y="54"/>
                        <a:pt x="90" y="51"/>
                        <a:pt x="92" y="53"/>
                      </a:cubicBezTo>
                      <a:cubicBezTo>
                        <a:pt x="94" y="54"/>
                        <a:pt x="91" y="51"/>
                        <a:pt x="93" y="48"/>
                      </a:cubicBezTo>
                      <a:cubicBezTo>
                        <a:pt x="95" y="45"/>
                        <a:pt x="96" y="41"/>
                        <a:pt x="93" y="39"/>
                      </a:cubicBezTo>
                      <a:cubicBezTo>
                        <a:pt x="91" y="36"/>
                        <a:pt x="91" y="33"/>
                        <a:pt x="92" y="32"/>
                      </a:cubicBezTo>
                      <a:cubicBezTo>
                        <a:pt x="92" y="30"/>
                        <a:pt x="91" y="31"/>
                        <a:pt x="90" y="30"/>
                      </a:cubicBezTo>
                      <a:cubicBezTo>
                        <a:pt x="89" y="29"/>
                        <a:pt x="88" y="33"/>
                        <a:pt x="90" y="32"/>
                      </a:cubicBezTo>
                      <a:cubicBezTo>
                        <a:pt x="92" y="31"/>
                        <a:pt x="91" y="35"/>
                        <a:pt x="90" y="34"/>
                      </a:cubicBezTo>
                      <a:cubicBezTo>
                        <a:pt x="89" y="33"/>
                        <a:pt x="88" y="36"/>
                        <a:pt x="88" y="34"/>
                      </a:cubicBezTo>
                      <a:cubicBezTo>
                        <a:pt x="88" y="31"/>
                        <a:pt x="86" y="31"/>
                        <a:pt x="86" y="34"/>
                      </a:cubicBezTo>
                      <a:cubicBezTo>
                        <a:pt x="86" y="37"/>
                        <a:pt x="83" y="34"/>
                        <a:pt x="84" y="37"/>
                      </a:cubicBezTo>
                      <a:cubicBezTo>
                        <a:pt x="85" y="41"/>
                        <a:pt x="83" y="40"/>
                        <a:pt x="83" y="41"/>
                      </a:cubicBezTo>
                      <a:cubicBezTo>
                        <a:pt x="83" y="42"/>
                        <a:pt x="86" y="40"/>
                        <a:pt x="83" y="48"/>
                      </a:cubicBezTo>
                      <a:cubicBezTo>
                        <a:pt x="82" y="54"/>
                        <a:pt x="80" y="54"/>
                        <a:pt x="78" y="58"/>
                      </a:cubicBezTo>
                      <a:cubicBezTo>
                        <a:pt x="75" y="62"/>
                        <a:pt x="73" y="61"/>
                        <a:pt x="70" y="63"/>
                      </a:cubicBezTo>
                      <a:cubicBezTo>
                        <a:pt x="68" y="65"/>
                        <a:pt x="70" y="62"/>
                        <a:pt x="69" y="61"/>
                      </a:cubicBezTo>
                      <a:cubicBezTo>
                        <a:pt x="68" y="61"/>
                        <a:pt x="72" y="60"/>
                        <a:pt x="71" y="58"/>
                      </a:cubicBezTo>
                      <a:cubicBezTo>
                        <a:pt x="70" y="57"/>
                        <a:pt x="67" y="59"/>
                        <a:pt x="67" y="61"/>
                      </a:cubicBezTo>
                      <a:cubicBezTo>
                        <a:pt x="68" y="64"/>
                        <a:pt x="63" y="68"/>
                        <a:pt x="63" y="69"/>
                      </a:cubicBezTo>
                      <a:cubicBezTo>
                        <a:pt x="64" y="70"/>
                        <a:pt x="64" y="72"/>
                        <a:pt x="61" y="72"/>
                      </a:cubicBezTo>
                      <a:cubicBezTo>
                        <a:pt x="58" y="73"/>
                        <a:pt x="61" y="71"/>
                        <a:pt x="59" y="70"/>
                      </a:cubicBezTo>
                      <a:cubicBezTo>
                        <a:pt x="58" y="70"/>
                        <a:pt x="50" y="74"/>
                        <a:pt x="49" y="72"/>
                      </a:cubicBezTo>
                      <a:cubicBezTo>
                        <a:pt x="48" y="70"/>
                        <a:pt x="47" y="72"/>
                        <a:pt x="44" y="75"/>
                      </a:cubicBezTo>
                      <a:cubicBezTo>
                        <a:pt x="41" y="79"/>
                        <a:pt x="41" y="76"/>
                        <a:pt x="40" y="79"/>
                      </a:cubicBezTo>
                      <a:cubicBezTo>
                        <a:pt x="39" y="81"/>
                        <a:pt x="37" y="79"/>
                        <a:pt x="37" y="81"/>
                      </a:cubicBezTo>
                      <a:cubicBezTo>
                        <a:pt x="37" y="84"/>
                        <a:pt x="40" y="82"/>
                        <a:pt x="42" y="83"/>
                      </a:cubicBezTo>
                      <a:cubicBezTo>
                        <a:pt x="45" y="84"/>
                        <a:pt x="43" y="81"/>
                        <a:pt x="44" y="80"/>
                      </a:cubicBezTo>
                      <a:cubicBezTo>
                        <a:pt x="46" y="80"/>
                        <a:pt x="45" y="81"/>
                        <a:pt x="47" y="81"/>
                      </a:cubicBezTo>
                      <a:cubicBezTo>
                        <a:pt x="49" y="80"/>
                        <a:pt x="51" y="80"/>
                        <a:pt x="53" y="79"/>
                      </a:cubicBezTo>
                      <a:cubicBezTo>
                        <a:pt x="56" y="78"/>
                        <a:pt x="53" y="77"/>
                        <a:pt x="57" y="78"/>
                      </a:cubicBezTo>
                      <a:cubicBezTo>
                        <a:pt x="60" y="79"/>
                        <a:pt x="60" y="77"/>
                        <a:pt x="61" y="78"/>
                      </a:cubicBezTo>
                      <a:cubicBezTo>
                        <a:pt x="61" y="80"/>
                        <a:pt x="59" y="80"/>
                        <a:pt x="59" y="81"/>
                      </a:cubicBezTo>
                      <a:cubicBezTo>
                        <a:pt x="59" y="82"/>
                        <a:pt x="58" y="83"/>
                        <a:pt x="59" y="84"/>
                      </a:cubicBezTo>
                      <a:cubicBezTo>
                        <a:pt x="61" y="85"/>
                        <a:pt x="59" y="85"/>
                        <a:pt x="62" y="86"/>
                      </a:cubicBezTo>
                      <a:lnTo>
                        <a:pt x="61" y="86"/>
                      </a:lnTo>
                      <a:close/>
                      <a:moveTo>
                        <a:pt x="34" y="90"/>
                      </a:moveTo>
                      <a:cubicBezTo>
                        <a:pt x="33" y="90"/>
                        <a:pt x="33" y="87"/>
                        <a:pt x="34" y="89"/>
                      </a:cubicBezTo>
                      <a:cubicBezTo>
                        <a:pt x="35" y="91"/>
                        <a:pt x="36" y="93"/>
                        <a:pt x="34" y="95"/>
                      </a:cubicBezTo>
                      <a:cubicBezTo>
                        <a:pt x="33" y="97"/>
                        <a:pt x="33" y="96"/>
                        <a:pt x="34" y="99"/>
                      </a:cubicBezTo>
                      <a:cubicBezTo>
                        <a:pt x="34" y="101"/>
                        <a:pt x="32" y="100"/>
                        <a:pt x="35" y="101"/>
                      </a:cubicBezTo>
                      <a:cubicBezTo>
                        <a:pt x="37" y="102"/>
                        <a:pt x="35" y="104"/>
                        <a:pt x="37" y="102"/>
                      </a:cubicBezTo>
                      <a:cubicBezTo>
                        <a:pt x="39" y="101"/>
                        <a:pt x="37" y="101"/>
                        <a:pt x="38" y="100"/>
                      </a:cubicBezTo>
                      <a:cubicBezTo>
                        <a:pt x="39" y="99"/>
                        <a:pt x="38" y="101"/>
                        <a:pt x="39" y="100"/>
                      </a:cubicBezTo>
                      <a:cubicBezTo>
                        <a:pt x="40" y="100"/>
                        <a:pt x="40" y="91"/>
                        <a:pt x="42" y="91"/>
                      </a:cubicBezTo>
                      <a:cubicBezTo>
                        <a:pt x="44" y="90"/>
                        <a:pt x="43" y="88"/>
                        <a:pt x="41" y="88"/>
                      </a:cubicBezTo>
                      <a:cubicBezTo>
                        <a:pt x="39" y="88"/>
                        <a:pt x="42" y="86"/>
                        <a:pt x="41" y="85"/>
                      </a:cubicBezTo>
                      <a:cubicBezTo>
                        <a:pt x="40" y="84"/>
                        <a:pt x="38" y="87"/>
                        <a:pt x="38" y="84"/>
                      </a:cubicBezTo>
                      <a:cubicBezTo>
                        <a:pt x="37" y="83"/>
                        <a:pt x="35" y="82"/>
                        <a:pt x="35" y="84"/>
                      </a:cubicBezTo>
                      <a:cubicBezTo>
                        <a:pt x="34" y="86"/>
                        <a:pt x="34" y="84"/>
                        <a:pt x="33" y="86"/>
                      </a:cubicBezTo>
                      <a:cubicBezTo>
                        <a:pt x="32" y="88"/>
                        <a:pt x="32" y="84"/>
                        <a:pt x="31" y="86"/>
                      </a:cubicBezTo>
                      <a:cubicBezTo>
                        <a:pt x="31" y="88"/>
                        <a:pt x="29" y="86"/>
                        <a:pt x="30" y="88"/>
                      </a:cubicBezTo>
                      <a:cubicBezTo>
                        <a:pt x="31" y="90"/>
                        <a:pt x="30" y="89"/>
                        <a:pt x="31" y="90"/>
                      </a:cubicBezTo>
                      <a:cubicBezTo>
                        <a:pt x="32" y="92"/>
                        <a:pt x="30" y="93"/>
                        <a:pt x="32" y="92"/>
                      </a:cubicBezTo>
                      <a:cubicBezTo>
                        <a:pt x="34" y="90"/>
                        <a:pt x="32" y="93"/>
                        <a:pt x="34" y="92"/>
                      </a:cubicBezTo>
                      <a:cubicBezTo>
                        <a:pt x="35" y="91"/>
                        <a:pt x="35" y="91"/>
                        <a:pt x="34" y="90"/>
                      </a:cubicBezTo>
                      <a:close/>
                      <a:moveTo>
                        <a:pt x="51" y="86"/>
                      </a:moveTo>
                      <a:cubicBezTo>
                        <a:pt x="53" y="85"/>
                        <a:pt x="54" y="89"/>
                        <a:pt x="54" y="87"/>
                      </a:cubicBezTo>
                      <a:cubicBezTo>
                        <a:pt x="55" y="84"/>
                        <a:pt x="57" y="85"/>
                        <a:pt x="57" y="83"/>
                      </a:cubicBezTo>
                      <a:cubicBezTo>
                        <a:pt x="56" y="82"/>
                        <a:pt x="57" y="82"/>
                        <a:pt x="56" y="81"/>
                      </a:cubicBezTo>
                      <a:cubicBezTo>
                        <a:pt x="55" y="80"/>
                        <a:pt x="54" y="80"/>
                        <a:pt x="52" y="81"/>
                      </a:cubicBezTo>
                      <a:cubicBezTo>
                        <a:pt x="50" y="82"/>
                        <a:pt x="51" y="83"/>
                        <a:pt x="50" y="83"/>
                      </a:cubicBezTo>
                      <a:cubicBezTo>
                        <a:pt x="49" y="82"/>
                        <a:pt x="48" y="84"/>
                        <a:pt x="48" y="83"/>
                      </a:cubicBezTo>
                      <a:cubicBezTo>
                        <a:pt x="48" y="81"/>
                        <a:pt x="48" y="81"/>
                        <a:pt x="46" y="84"/>
                      </a:cubicBezTo>
                      <a:cubicBezTo>
                        <a:pt x="45" y="86"/>
                        <a:pt x="42" y="87"/>
                        <a:pt x="44" y="87"/>
                      </a:cubicBezTo>
                      <a:cubicBezTo>
                        <a:pt x="46" y="87"/>
                        <a:pt x="44" y="88"/>
                        <a:pt x="46" y="90"/>
                      </a:cubicBezTo>
                      <a:cubicBezTo>
                        <a:pt x="47" y="91"/>
                        <a:pt x="44" y="91"/>
                        <a:pt x="47" y="91"/>
                      </a:cubicBezTo>
                      <a:cubicBezTo>
                        <a:pt x="49" y="92"/>
                        <a:pt x="48" y="87"/>
                        <a:pt x="51" y="86"/>
                      </a:cubicBezTo>
                      <a:close/>
                      <a:moveTo>
                        <a:pt x="77" y="55"/>
                      </a:moveTo>
                      <a:cubicBezTo>
                        <a:pt x="77" y="54"/>
                        <a:pt x="77" y="52"/>
                        <a:pt x="76" y="54"/>
                      </a:cubicBezTo>
                      <a:cubicBezTo>
                        <a:pt x="75" y="55"/>
                        <a:pt x="76" y="56"/>
                        <a:pt x="77" y="55"/>
                      </a:cubicBezTo>
                      <a:close/>
                      <a:moveTo>
                        <a:pt x="87" y="29"/>
                      </a:moveTo>
                      <a:cubicBezTo>
                        <a:pt x="88" y="26"/>
                        <a:pt x="88" y="29"/>
                        <a:pt x="90" y="28"/>
                      </a:cubicBezTo>
                      <a:cubicBezTo>
                        <a:pt x="93" y="27"/>
                        <a:pt x="85" y="26"/>
                        <a:pt x="86" y="23"/>
                      </a:cubicBezTo>
                      <a:cubicBezTo>
                        <a:pt x="88" y="20"/>
                        <a:pt x="88" y="25"/>
                        <a:pt x="91" y="23"/>
                      </a:cubicBezTo>
                      <a:cubicBezTo>
                        <a:pt x="93" y="21"/>
                        <a:pt x="94" y="22"/>
                        <a:pt x="100" y="26"/>
                      </a:cubicBezTo>
                      <a:cubicBezTo>
                        <a:pt x="103" y="28"/>
                        <a:pt x="102" y="21"/>
                        <a:pt x="105" y="20"/>
                      </a:cubicBezTo>
                      <a:cubicBezTo>
                        <a:pt x="107" y="19"/>
                        <a:pt x="109" y="20"/>
                        <a:pt x="111" y="19"/>
                      </a:cubicBezTo>
                      <a:cubicBezTo>
                        <a:pt x="114" y="17"/>
                        <a:pt x="115" y="17"/>
                        <a:pt x="115" y="16"/>
                      </a:cubicBezTo>
                      <a:cubicBezTo>
                        <a:pt x="114" y="15"/>
                        <a:pt x="113" y="18"/>
                        <a:pt x="111" y="15"/>
                      </a:cubicBezTo>
                      <a:cubicBezTo>
                        <a:pt x="110" y="12"/>
                        <a:pt x="113" y="9"/>
                        <a:pt x="112" y="9"/>
                      </a:cubicBezTo>
                      <a:cubicBezTo>
                        <a:pt x="111" y="10"/>
                        <a:pt x="110" y="13"/>
                        <a:pt x="108" y="12"/>
                      </a:cubicBezTo>
                      <a:cubicBezTo>
                        <a:pt x="106" y="12"/>
                        <a:pt x="108" y="11"/>
                        <a:pt x="105" y="11"/>
                      </a:cubicBezTo>
                      <a:cubicBezTo>
                        <a:pt x="102" y="10"/>
                        <a:pt x="98" y="5"/>
                        <a:pt x="96" y="3"/>
                      </a:cubicBezTo>
                      <a:cubicBezTo>
                        <a:pt x="94" y="0"/>
                        <a:pt x="91" y="1"/>
                        <a:pt x="93" y="4"/>
                      </a:cubicBezTo>
                      <a:cubicBezTo>
                        <a:pt x="95" y="8"/>
                        <a:pt x="92" y="8"/>
                        <a:pt x="93" y="10"/>
                      </a:cubicBezTo>
                      <a:cubicBezTo>
                        <a:pt x="94" y="12"/>
                        <a:pt x="91" y="13"/>
                        <a:pt x="91" y="15"/>
                      </a:cubicBezTo>
                      <a:cubicBezTo>
                        <a:pt x="92" y="16"/>
                        <a:pt x="92" y="19"/>
                        <a:pt x="89" y="18"/>
                      </a:cubicBezTo>
                      <a:cubicBezTo>
                        <a:pt x="87" y="16"/>
                        <a:pt x="85" y="16"/>
                        <a:pt x="87" y="18"/>
                      </a:cubicBezTo>
                      <a:cubicBezTo>
                        <a:pt x="88" y="20"/>
                        <a:pt x="81" y="23"/>
                        <a:pt x="84" y="25"/>
                      </a:cubicBezTo>
                      <a:cubicBezTo>
                        <a:pt x="87" y="27"/>
                        <a:pt x="83" y="29"/>
                        <a:pt x="85" y="31"/>
                      </a:cubicBezTo>
                      <a:cubicBezTo>
                        <a:pt x="85" y="31"/>
                        <a:pt x="85" y="32"/>
                        <a:pt x="87" y="29"/>
                      </a:cubicBezTo>
                      <a:close/>
                      <a:moveTo>
                        <a:pt x="59" y="79"/>
                      </a:moveTo>
                      <a:cubicBezTo>
                        <a:pt x="59" y="78"/>
                        <a:pt x="57" y="80"/>
                        <a:pt x="57" y="81"/>
                      </a:cubicBezTo>
                      <a:cubicBezTo>
                        <a:pt x="58" y="82"/>
                        <a:pt x="59" y="80"/>
                        <a:pt x="59" y="79"/>
                      </a:cubicBezTo>
                      <a:close/>
                      <a:moveTo>
                        <a:pt x="50" y="68"/>
                      </a:moveTo>
                      <a:cubicBezTo>
                        <a:pt x="50" y="68"/>
                        <a:pt x="50" y="66"/>
                        <a:pt x="50" y="66"/>
                      </a:cubicBezTo>
                      <a:cubicBezTo>
                        <a:pt x="49" y="67"/>
                        <a:pt x="49" y="68"/>
                        <a:pt x="50" y="68"/>
                      </a:cubicBezTo>
                      <a:close/>
                      <a:moveTo>
                        <a:pt x="21" y="135"/>
                      </a:moveTo>
                      <a:cubicBezTo>
                        <a:pt x="21" y="134"/>
                        <a:pt x="21" y="134"/>
                        <a:pt x="23" y="132"/>
                      </a:cubicBezTo>
                      <a:cubicBezTo>
                        <a:pt x="25" y="131"/>
                        <a:pt x="24" y="130"/>
                        <a:pt x="23" y="131"/>
                      </a:cubicBezTo>
                      <a:cubicBezTo>
                        <a:pt x="22" y="133"/>
                        <a:pt x="21" y="133"/>
                        <a:pt x="20" y="135"/>
                      </a:cubicBezTo>
                      <a:cubicBezTo>
                        <a:pt x="20" y="136"/>
                        <a:pt x="21" y="136"/>
                        <a:pt x="21" y="135"/>
                      </a:cubicBezTo>
                      <a:close/>
                      <a:moveTo>
                        <a:pt x="27" y="124"/>
                      </a:moveTo>
                      <a:cubicBezTo>
                        <a:pt x="27" y="123"/>
                        <a:pt x="26" y="124"/>
                        <a:pt x="27" y="125"/>
                      </a:cubicBezTo>
                      <a:cubicBezTo>
                        <a:pt x="27" y="126"/>
                        <a:pt x="28" y="125"/>
                        <a:pt x="27" y="124"/>
                      </a:cubicBezTo>
                      <a:close/>
                      <a:moveTo>
                        <a:pt x="31" y="120"/>
                      </a:moveTo>
                      <a:cubicBezTo>
                        <a:pt x="31" y="119"/>
                        <a:pt x="29" y="120"/>
                        <a:pt x="29" y="122"/>
                      </a:cubicBezTo>
                      <a:cubicBezTo>
                        <a:pt x="29" y="123"/>
                        <a:pt x="31" y="120"/>
                        <a:pt x="31" y="120"/>
                      </a:cubicBezTo>
                      <a:close/>
                      <a:moveTo>
                        <a:pt x="1" y="148"/>
                      </a:moveTo>
                      <a:cubicBezTo>
                        <a:pt x="1" y="147"/>
                        <a:pt x="0" y="146"/>
                        <a:pt x="0" y="147"/>
                      </a:cubicBezTo>
                      <a:cubicBezTo>
                        <a:pt x="0" y="148"/>
                        <a:pt x="1" y="148"/>
                        <a:pt x="1" y="148"/>
                      </a:cubicBezTo>
                      <a:close/>
                      <a:moveTo>
                        <a:pt x="3" y="146"/>
                      </a:moveTo>
                      <a:cubicBezTo>
                        <a:pt x="3" y="145"/>
                        <a:pt x="1" y="147"/>
                        <a:pt x="2" y="147"/>
                      </a:cubicBezTo>
                      <a:cubicBezTo>
                        <a:pt x="3" y="148"/>
                        <a:pt x="3" y="147"/>
                        <a:pt x="3" y="146"/>
                      </a:cubicBezTo>
                      <a:close/>
                      <a:moveTo>
                        <a:pt x="9" y="144"/>
                      </a:moveTo>
                      <a:cubicBezTo>
                        <a:pt x="8" y="144"/>
                        <a:pt x="7" y="144"/>
                        <a:pt x="8" y="145"/>
                      </a:cubicBezTo>
                      <a:cubicBezTo>
                        <a:pt x="8" y="145"/>
                        <a:pt x="9" y="145"/>
                        <a:pt x="9" y="14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3" name="Freeform 20270">
                  <a:extLst>
                    <a:ext uri="{FF2B5EF4-FFF2-40B4-BE49-F238E27FC236}">
                      <a16:creationId xmlns:a16="http://schemas.microsoft.com/office/drawing/2014/main" id="{5C060B4A-F625-1210-0A3D-1A167CA287CE}"/>
                    </a:ext>
                  </a:extLst>
                </p:cNvPr>
                <p:cNvSpPr>
                  <a:spLocks noEditPoints="1"/>
                </p:cNvSpPr>
                <p:nvPr/>
              </p:nvSpPr>
              <p:spPr bwMode="auto">
                <a:xfrm>
                  <a:off x="6044359" y="1090504"/>
                  <a:ext cx="4797009" cy="1857001"/>
                </a:xfrm>
                <a:custGeom>
                  <a:avLst/>
                  <a:gdLst/>
                  <a:ahLst/>
                  <a:cxnLst>
                    <a:cxn ang="0">
                      <a:pos x="752" y="210"/>
                    </a:cxn>
                    <a:cxn ang="0">
                      <a:pos x="736" y="212"/>
                    </a:cxn>
                    <a:cxn ang="0">
                      <a:pos x="665" y="215"/>
                    </a:cxn>
                    <a:cxn ang="0">
                      <a:pos x="628" y="258"/>
                    </a:cxn>
                    <a:cxn ang="0">
                      <a:pos x="591" y="344"/>
                    </a:cxn>
                    <a:cxn ang="0">
                      <a:pos x="590" y="327"/>
                    </a:cxn>
                    <a:cxn ang="0">
                      <a:pos x="524" y="270"/>
                    </a:cxn>
                    <a:cxn ang="0">
                      <a:pos x="409" y="279"/>
                    </a:cxn>
                    <a:cxn ang="0">
                      <a:pos x="310" y="274"/>
                    </a:cxn>
                    <a:cxn ang="0">
                      <a:pos x="216" y="278"/>
                    </a:cxn>
                    <a:cxn ang="0">
                      <a:pos x="142" y="302"/>
                    </a:cxn>
                    <a:cxn ang="0">
                      <a:pos x="144" y="353"/>
                    </a:cxn>
                    <a:cxn ang="0">
                      <a:pos x="113" y="340"/>
                    </a:cxn>
                    <a:cxn ang="0">
                      <a:pos x="97" y="317"/>
                    </a:cxn>
                    <a:cxn ang="0">
                      <a:pos x="107" y="293"/>
                    </a:cxn>
                    <a:cxn ang="0">
                      <a:pos x="71" y="272"/>
                    </a:cxn>
                    <a:cxn ang="0">
                      <a:pos x="57" y="245"/>
                    </a:cxn>
                    <a:cxn ang="0">
                      <a:pos x="44" y="214"/>
                    </a:cxn>
                    <a:cxn ang="0">
                      <a:pos x="52" y="197"/>
                    </a:cxn>
                    <a:cxn ang="0">
                      <a:pos x="55" y="161"/>
                    </a:cxn>
                    <a:cxn ang="0">
                      <a:pos x="59" y="123"/>
                    </a:cxn>
                    <a:cxn ang="0">
                      <a:pos x="94" y="177"/>
                    </a:cxn>
                    <a:cxn ang="0">
                      <a:pos x="140" y="150"/>
                    </a:cxn>
                    <a:cxn ang="0">
                      <a:pos x="250" y="109"/>
                    </a:cxn>
                    <a:cxn ang="0">
                      <a:pos x="300" y="140"/>
                    </a:cxn>
                    <a:cxn ang="0">
                      <a:pos x="311" y="99"/>
                    </a:cxn>
                    <a:cxn ang="0">
                      <a:pos x="374" y="67"/>
                    </a:cxn>
                    <a:cxn ang="0">
                      <a:pos x="482" y="75"/>
                    </a:cxn>
                    <a:cxn ang="0">
                      <a:pos x="592" y="106"/>
                    </a:cxn>
                    <a:cxn ang="0">
                      <a:pos x="777" y="129"/>
                    </a:cxn>
                    <a:cxn ang="0">
                      <a:pos x="204" y="118"/>
                    </a:cxn>
                    <a:cxn ang="0">
                      <a:pos x="173" y="94"/>
                    </a:cxn>
                    <a:cxn ang="0">
                      <a:pos x="200" y="84"/>
                    </a:cxn>
                    <a:cxn ang="0">
                      <a:pos x="194" y="70"/>
                    </a:cxn>
                    <a:cxn ang="0">
                      <a:pos x="149" y="14"/>
                    </a:cxn>
                    <a:cxn ang="0">
                      <a:pos x="163" y="13"/>
                    </a:cxn>
                    <a:cxn ang="0">
                      <a:pos x="163" y="9"/>
                    </a:cxn>
                    <a:cxn ang="0">
                      <a:pos x="208" y="2"/>
                    </a:cxn>
                    <a:cxn ang="0">
                      <a:pos x="159" y="20"/>
                    </a:cxn>
                    <a:cxn ang="0">
                      <a:pos x="204" y="18"/>
                    </a:cxn>
                    <a:cxn ang="0">
                      <a:pos x="195" y="5"/>
                    </a:cxn>
                    <a:cxn ang="0">
                      <a:pos x="205" y="13"/>
                    </a:cxn>
                    <a:cxn ang="0">
                      <a:pos x="196" y="12"/>
                    </a:cxn>
                    <a:cxn ang="0">
                      <a:pos x="191" y="13"/>
                    </a:cxn>
                    <a:cxn ang="0">
                      <a:pos x="837" y="159"/>
                    </a:cxn>
                    <a:cxn ang="0">
                      <a:pos x="836" y="165"/>
                    </a:cxn>
                    <a:cxn ang="0">
                      <a:pos x="637" y="299"/>
                    </a:cxn>
                    <a:cxn ang="0">
                      <a:pos x="642" y="299"/>
                    </a:cxn>
                    <a:cxn ang="0">
                      <a:pos x="643" y="262"/>
                    </a:cxn>
                    <a:cxn ang="0">
                      <a:pos x="659" y="332"/>
                    </a:cxn>
                    <a:cxn ang="0">
                      <a:pos x="677" y="322"/>
                    </a:cxn>
                    <a:cxn ang="0">
                      <a:pos x="693" y="310"/>
                    </a:cxn>
                    <a:cxn ang="0">
                      <a:pos x="766" y="253"/>
                    </a:cxn>
                    <a:cxn ang="0">
                      <a:pos x="3" y="251"/>
                    </a:cxn>
                    <a:cxn ang="0">
                      <a:pos x="772" y="122"/>
                    </a:cxn>
                    <a:cxn ang="0">
                      <a:pos x="661" y="68"/>
                    </a:cxn>
                    <a:cxn ang="0">
                      <a:pos x="628" y="74"/>
                    </a:cxn>
                    <a:cxn ang="0">
                      <a:pos x="570" y="93"/>
                    </a:cxn>
                    <a:cxn ang="0">
                      <a:pos x="420" y="42"/>
                    </a:cxn>
                    <a:cxn ang="0">
                      <a:pos x="411" y="22"/>
                    </a:cxn>
                    <a:cxn ang="0">
                      <a:pos x="404" y="16"/>
                    </a:cxn>
                    <a:cxn ang="0">
                      <a:pos x="375" y="9"/>
                    </a:cxn>
                  </a:cxnLst>
                  <a:rect l="0" t="0" r="r" b="b"/>
                  <a:pathLst>
                    <a:path w="892" h="356">
                      <a:moveTo>
                        <a:pt x="836" y="165"/>
                      </a:moveTo>
                      <a:cubicBezTo>
                        <a:pt x="836" y="166"/>
                        <a:pt x="835" y="166"/>
                        <a:pt x="834" y="167"/>
                      </a:cubicBezTo>
                      <a:cubicBezTo>
                        <a:pt x="830" y="173"/>
                        <a:pt x="821" y="167"/>
                        <a:pt x="822" y="171"/>
                      </a:cubicBezTo>
                      <a:cubicBezTo>
                        <a:pt x="824" y="177"/>
                        <a:pt x="826" y="169"/>
                        <a:pt x="829" y="177"/>
                      </a:cubicBezTo>
                      <a:cubicBezTo>
                        <a:pt x="831" y="184"/>
                        <a:pt x="836" y="185"/>
                        <a:pt x="832" y="189"/>
                      </a:cubicBezTo>
                      <a:cubicBezTo>
                        <a:pt x="829" y="192"/>
                        <a:pt x="829" y="185"/>
                        <a:pt x="815" y="190"/>
                      </a:cubicBezTo>
                      <a:cubicBezTo>
                        <a:pt x="807" y="192"/>
                        <a:pt x="802" y="198"/>
                        <a:pt x="796" y="201"/>
                      </a:cubicBezTo>
                      <a:cubicBezTo>
                        <a:pt x="781" y="209"/>
                        <a:pt x="788" y="214"/>
                        <a:pt x="784" y="210"/>
                      </a:cubicBezTo>
                      <a:cubicBezTo>
                        <a:pt x="780" y="205"/>
                        <a:pt x="775" y="202"/>
                        <a:pt x="766" y="210"/>
                      </a:cubicBezTo>
                      <a:cubicBezTo>
                        <a:pt x="758" y="217"/>
                        <a:pt x="769" y="201"/>
                        <a:pt x="760" y="208"/>
                      </a:cubicBezTo>
                      <a:cubicBezTo>
                        <a:pt x="753" y="213"/>
                        <a:pt x="758" y="208"/>
                        <a:pt x="752" y="210"/>
                      </a:cubicBezTo>
                      <a:cubicBezTo>
                        <a:pt x="747" y="212"/>
                        <a:pt x="752" y="215"/>
                        <a:pt x="744" y="222"/>
                      </a:cubicBezTo>
                      <a:cubicBezTo>
                        <a:pt x="736" y="228"/>
                        <a:pt x="753" y="224"/>
                        <a:pt x="746" y="232"/>
                      </a:cubicBezTo>
                      <a:cubicBezTo>
                        <a:pt x="742" y="237"/>
                        <a:pt x="750" y="235"/>
                        <a:pt x="749" y="241"/>
                      </a:cubicBezTo>
                      <a:cubicBezTo>
                        <a:pt x="748" y="246"/>
                        <a:pt x="744" y="238"/>
                        <a:pt x="741" y="244"/>
                      </a:cubicBezTo>
                      <a:cubicBezTo>
                        <a:pt x="738" y="249"/>
                        <a:pt x="748" y="254"/>
                        <a:pt x="736" y="255"/>
                      </a:cubicBezTo>
                      <a:cubicBezTo>
                        <a:pt x="728" y="255"/>
                        <a:pt x="735" y="265"/>
                        <a:pt x="729" y="265"/>
                      </a:cubicBezTo>
                      <a:cubicBezTo>
                        <a:pt x="721" y="265"/>
                        <a:pt x="727" y="268"/>
                        <a:pt x="721" y="276"/>
                      </a:cubicBezTo>
                      <a:cubicBezTo>
                        <a:pt x="712" y="289"/>
                        <a:pt x="713" y="277"/>
                        <a:pt x="712" y="271"/>
                      </a:cubicBezTo>
                      <a:cubicBezTo>
                        <a:pt x="709" y="256"/>
                        <a:pt x="707" y="239"/>
                        <a:pt x="713" y="235"/>
                      </a:cubicBezTo>
                      <a:cubicBezTo>
                        <a:pt x="718" y="231"/>
                        <a:pt x="713" y="229"/>
                        <a:pt x="719" y="227"/>
                      </a:cubicBezTo>
                      <a:cubicBezTo>
                        <a:pt x="724" y="226"/>
                        <a:pt x="728" y="222"/>
                        <a:pt x="736" y="212"/>
                      </a:cubicBezTo>
                      <a:cubicBezTo>
                        <a:pt x="744" y="202"/>
                        <a:pt x="750" y="205"/>
                        <a:pt x="752" y="196"/>
                      </a:cubicBezTo>
                      <a:cubicBezTo>
                        <a:pt x="753" y="187"/>
                        <a:pt x="761" y="188"/>
                        <a:pt x="752" y="187"/>
                      </a:cubicBezTo>
                      <a:cubicBezTo>
                        <a:pt x="743" y="187"/>
                        <a:pt x="751" y="198"/>
                        <a:pt x="746" y="197"/>
                      </a:cubicBezTo>
                      <a:cubicBezTo>
                        <a:pt x="741" y="195"/>
                        <a:pt x="743" y="200"/>
                        <a:pt x="735" y="204"/>
                      </a:cubicBezTo>
                      <a:cubicBezTo>
                        <a:pt x="727" y="208"/>
                        <a:pt x="736" y="193"/>
                        <a:pt x="725" y="195"/>
                      </a:cubicBezTo>
                      <a:cubicBezTo>
                        <a:pt x="712" y="196"/>
                        <a:pt x="717" y="199"/>
                        <a:pt x="706" y="206"/>
                      </a:cubicBezTo>
                      <a:cubicBezTo>
                        <a:pt x="695" y="214"/>
                        <a:pt x="710" y="214"/>
                        <a:pt x="705" y="217"/>
                      </a:cubicBezTo>
                      <a:cubicBezTo>
                        <a:pt x="700" y="221"/>
                        <a:pt x="698" y="214"/>
                        <a:pt x="696" y="217"/>
                      </a:cubicBezTo>
                      <a:cubicBezTo>
                        <a:pt x="695" y="218"/>
                        <a:pt x="682" y="221"/>
                        <a:pt x="687" y="217"/>
                      </a:cubicBezTo>
                      <a:cubicBezTo>
                        <a:pt x="693" y="212"/>
                        <a:pt x="675" y="212"/>
                        <a:pt x="675" y="213"/>
                      </a:cubicBezTo>
                      <a:cubicBezTo>
                        <a:pt x="673" y="218"/>
                        <a:pt x="673" y="216"/>
                        <a:pt x="665" y="215"/>
                      </a:cubicBezTo>
                      <a:cubicBezTo>
                        <a:pt x="658" y="214"/>
                        <a:pt x="661" y="218"/>
                        <a:pt x="658" y="216"/>
                      </a:cubicBezTo>
                      <a:cubicBezTo>
                        <a:pt x="655" y="214"/>
                        <a:pt x="653" y="217"/>
                        <a:pt x="648" y="215"/>
                      </a:cubicBezTo>
                      <a:cubicBezTo>
                        <a:pt x="643" y="214"/>
                        <a:pt x="633" y="220"/>
                        <a:pt x="630" y="226"/>
                      </a:cubicBezTo>
                      <a:cubicBezTo>
                        <a:pt x="628" y="232"/>
                        <a:pt x="621" y="232"/>
                        <a:pt x="619" y="237"/>
                      </a:cubicBezTo>
                      <a:cubicBezTo>
                        <a:pt x="617" y="242"/>
                        <a:pt x="616" y="242"/>
                        <a:pt x="607" y="248"/>
                      </a:cubicBezTo>
                      <a:cubicBezTo>
                        <a:pt x="599" y="253"/>
                        <a:pt x="602" y="254"/>
                        <a:pt x="608" y="254"/>
                      </a:cubicBezTo>
                      <a:cubicBezTo>
                        <a:pt x="615" y="254"/>
                        <a:pt x="607" y="260"/>
                        <a:pt x="611" y="260"/>
                      </a:cubicBezTo>
                      <a:cubicBezTo>
                        <a:pt x="615" y="260"/>
                        <a:pt x="610" y="258"/>
                        <a:pt x="614" y="257"/>
                      </a:cubicBezTo>
                      <a:cubicBezTo>
                        <a:pt x="619" y="255"/>
                        <a:pt x="610" y="264"/>
                        <a:pt x="617" y="262"/>
                      </a:cubicBezTo>
                      <a:cubicBezTo>
                        <a:pt x="622" y="261"/>
                        <a:pt x="620" y="256"/>
                        <a:pt x="622" y="257"/>
                      </a:cubicBezTo>
                      <a:cubicBezTo>
                        <a:pt x="624" y="258"/>
                        <a:pt x="626" y="256"/>
                        <a:pt x="628" y="258"/>
                      </a:cubicBezTo>
                      <a:cubicBezTo>
                        <a:pt x="629" y="259"/>
                        <a:pt x="630" y="261"/>
                        <a:pt x="634" y="263"/>
                      </a:cubicBezTo>
                      <a:cubicBezTo>
                        <a:pt x="637" y="266"/>
                        <a:pt x="632" y="265"/>
                        <a:pt x="633" y="268"/>
                      </a:cubicBezTo>
                      <a:cubicBezTo>
                        <a:pt x="635" y="270"/>
                        <a:pt x="632" y="270"/>
                        <a:pt x="634" y="272"/>
                      </a:cubicBezTo>
                      <a:cubicBezTo>
                        <a:pt x="637" y="275"/>
                        <a:pt x="633" y="276"/>
                        <a:pt x="632" y="280"/>
                      </a:cubicBezTo>
                      <a:cubicBezTo>
                        <a:pt x="631" y="283"/>
                        <a:pt x="629" y="283"/>
                        <a:pt x="630" y="286"/>
                      </a:cubicBezTo>
                      <a:cubicBezTo>
                        <a:pt x="631" y="289"/>
                        <a:pt x="631" y="300"/>
                        <a:pt x="626" y="304"/>
                      </a:cubicBezTo>
                      <a:cubicBezTo>
                        <a:pt x="622" y="308"/>
                        <a:pt x="625" y="308"/>
                        <a:pt x="621" y="311"/>
                      </a:cubicBezTo>
                      <a:cubicBezTo>
                        <a:pt x="618" y="313"/>
                        <a:pt x="620" y="317"/>
                        <a:pt x="613" y="325"/>
                      </a:cubicBezTo>
                      <a:cubicBezTo>
                        <a:pt x="605" y="332"/>
                        <a:pt x="603" y="338"/>
                        <a:pt x="600" y="340"/>
                      </a:cubicBezTo>
                      <a:cubicBezTo>
                        <a:pt x="596" y="342"/>
                        <a:pt x="597" y="343"/>
                        <a:pt x="595" y="343"/>
                      </a:cubicBezTo>
                      <a:cubicBezTo>
                        <a:pt x="592" y="344"/>
                        <a:pt x="592" y="345"/>
                        <a:pt x="591" y="344"/>
                      </a:cubicBezTo>
                      <a:cubicBezTo>
                        <a:pt x="590" y="344"/>
                        <a:pt x="589" y="343"/>
                        <a:pt x="588" y="343"/>
                      </a:cubicBezTo>
                      <a:cubicBezTo>
                        <a:pt x="586" y="343"/>
                        <a:pt x="588" y="340"/>
                        <a:pt x="586" y="341"/>
                      </a:cubicBezTo>
                      <a:cubicBezTo>
                        <a:pt x="584" y="343"/>
                        <a:pt x="586" y="340"/>
                        <a:pt x="585" y="340"/>
                      </a:cubicBezTo>
                      <a:cubicBezTo>
                        <a:pt x="583" y="340"/>
                        <a:pt x="584" y="341"/>
                        <a:pt x="583" y="343"/>
                      </a:cubicBezTo>
                      <a:cubicBezTo>
                        <a:pt x="582" y="345"/>
                        <a:pt x="582" y="345"/>
                        <a:pt x="580" y="345"/>
                      </a:cubicBezTo>
                      <a:cubicBezTo>
                        <a:pt x="579" y="344"/>
                        <a:pt x="581" y="345"/>
                        <a:pt x="579" y="347"/>
                      </a:cubicBezTo>
                      <a:cubicBezTo>
                        <a:pt x="578" y="345"/>
                        <a:pt x="578" y="345"/>
                        <a:pt x="578" y="345"/>
                      </a:cubicBezTo>
                      <a:cubicBezTo>
                        <a:pt x="579" y="341"/>
                        <a:pt x="580" y="345"/>
                        <a:pt x="581" y="341"/>
                      </a:cubicBezTo>
                      <a:cubicBezTo>
                        <a:pt x="583" y="338"/>
                        <a:pt x="582" y="334"/>
                        <a:pt x="581" y="330"/>
                      </a:cubicBezTo>
                      <a:cubicBezTo>
                        <a:pt x="579" y="326"/>
                        <a:pt x="583" y="329"/>
                        <a:pt x="584" y="326"/>
                      </a:cubicBezTo>
                      <a:cubicBezTo>
                        <a:pt x="585" y="324"/>
                        <a:pt x="586" y="325"/>
                        <a:pt x="590" y="327"/>
                      </a:cubicBezTo>
                      <a:cubicBezTo>
                        <a:pt x="594" y="329"/>
                        <a:pt x="596" y="314"/>
                        <a:pt x="599" y="309"/>
                      </a:cubicBezTo>
                      <a:cubicBezTo>
                        <a:pt x="602" y="305"/>
                        <a:pt x="599" y="300"/>
                        <a:pt x="596" y="303"/>
                      </a:cubicBezTo>
                      <a:cubicBezTo>
                        <a:pt x="593" y="306"/>
                        <a:pt x="593" y="303"/>
                        <a:pt x="590" y="305"/>
                      </a:cubicBezTo>
                      <a:cubicBezTo>
                        <a:pt x="587" y="308"/>
                        <a:pt x="583" y="309"/>
                        <a:pt x="580" y="306"/>
                      </a:cubicBezTo>
                      <a:cubicBezTo>
                        <a:pt x="577" y="304"/>
                        <a:pt x="581" y="303"/>
                        <a:pt x="579" y="302"/>
                      </a:cubicBezTo>
                      <a:cubicBezTo>
                        <a:pt x="577" y="301"/>
                        <a:pt x="580" y="299"/>
                        <a:pt x="577" y="298"/>
                      </a:cubicBezTo>
                      <a:cubicBezTo>
                        <a:pt x="574" y="298"/>
                        <a:pt x="576" y="295"/>
                        <a:pt x="570" y="294"/>
                      </a:cubicBezTo>
                      <a:cubicBezTo>
                        <a:pt x="564" y="293"/>
                        <a:pt x="562" y="294"/>
                        <a:pt x="561" y="283"/>
                      </a:cubicBezTo>
                      <a:cubicBezTo>
                        <a:pt x="559" y="273"/>
                        <a:pt x="553" y="265"/>
                        <a:pt x="550" y="265"/>
                      </a:cubicBezTo>
                      <a:cubicBezTo>
                        <a:pt x="547" y="265"/>
                        <a:pt x="544" y="262"/>
                        <a:pt x="535" y="263"/>
                      </a:cubicBezTo>
                      <a:cubicBezTo>
                        <a:pt x="525" y="264"/>
                        <a:pt x="521" y="270"/>
                        <a:pt x="524" y="270"/>
                      </a:cubicBezTo>
                      <a:cubicBezTo>
                        <a:pt x="527" y="270"/>
                        <a:pt x="529" y="272"/>
                        <a:pt x="525" y="277"/>
                      </a:cubicBezTo>
                      <a:cubicBezTo>
                        <a:pt x="520" y="283"/>
                        <a:pt x="521" y="286"/>
                        <a:pt x="517" y="290"/>
                      </a:cubicBezTo>
                      <a:cubicBezTo>
                        <a:pt x="513" y="294"/>
                        <a:pt x="511" y="294"/>
                        <a:pt x="506" y="291"/>
                      </a:cubicBezTo>
                      <a:cubicBezTo>
                        <a:pt x="502" y="288"/>
                        <a:pt x="502" y="292"/>
                        <a:pt x="496" y="288"/>
                      </a:cubicBezTo>
                      <a:cubicBezTo>
                        <a:pt x="489" y="284"/>
                        <a:pt x="491" y="294"/>
                        <a:pt x="483" y="294"/>
                      </a:cubicBezTo>
                      <a:cubicBezTo>
                        <a:pt x="475" y="293"/>
                        <a:pt x="480" y="298"/>
                        <a:pt x="467" y="295"/>
                      </a:cubicBezTo>
                      <a:cubicBezTo>
                        <a:pt x="458" y="293"/>
                        <a:pt x="462" y="291"/>
                        <a:pt x="455" y="289"/>
                      </a:cubicBezTo>
                      <a:cubicBezTo>
                        <a:pt x="448" y="286"/>
                        <a:pt x="447" y="286"/>
                        <a:pt x="441" y="288"/>
                      </a:cubicBezTo>
                      <a:cubicBezTo>
                        <a:pt x="436" y="290"/>
                        <a:pt x="431" y="286"/>
                        <a:pt x="431" y="281"/>
                      </a:cubicBezTo>
                      <a:cubicBezTo>
                        <a:pt x="431" y="276"/>
                        <a:pt x="428" y="280"/>
                        <a:pt x="420" y="276"/>
                      </a:cubicBezTo>
                      <a:cubicBezTo>
                        <a:pt x="411" y="273"/>
                        <a:pt x="413" y="273"/>
                        <a:pt x="409" y="279"/>
                      </a:cubicBezTo>
                      <a:cubicBezTo>
                        <a:pt x="405" y="284"/>
                        <a:pt x="411" y="284"/>
                        <a:pt x="410" y="288"/>
                      </a:cubicBezTo>
                      <a:cubicBezTo>
                        <a:pt x="408" y="293"/>
                        <a:pt x="391" y="290"/>
                        <a:pt x="390" y="287"/>
                      </a:cubicBezTo>
                      <a:cubicBezTo>
                        <a:pt x="389" y="283"/>
                        <a:pt x="385" y="287"/>
                        <a:pt x="382" y="285"/>
                      </a:cubicBezTo>
                      <a:cubicBezTo>
                        <a:pt x="379" y="283"/>
                        <a:pt x="375" y="285"/>
                        <a:pt x="369" y="288"/>
                      </a:cubicBezTo>
                      <a:cubicBezTo>
                        <a:pt x="363" y="291"/>
                        <a:pt x="367" y="292"/>
                        <a:pt x="363" y="293"/>
                      </a:cubicBezTo>
                      <a:cubicBezTo>
                        <a:pt x="358" y="295"/>
                        <a:pt x="359" y="292"/>
                        <a:pt x="356" y="296"/>
                      </a:cubicBezTo>
                      <a:cubicBezTo>
                        <a:pt x="353" y="297"/>
                        <a:pt x="353" y="297"/>
                        <a:pt x="353" y="297"/>
                      </a:cubicBezTo>
                      <a:cubicBezTo>
                        <a:pt x="348" y="293"/>
                        <a:pt x="353" y="289"/>
                        <a:pt x="349" y="292"/>
                      </a:cubicBezTo>
                      <a:cubicBezTo>
                        <a:pt x="344" y="296"/>
                        <a:pt x="342" y="292"/>
                        <a:pt x="337" y="285"/>
                      </a:cubicBezTo>
                      <a:cubicBezTo>
                        <a:pt x="331" y="279"/>
                        <a:pt x="328" y="287"/>
                        <a:pt x="321" y="281"/>
                      </a:cubicBezTo>
                      <a:cubicBezTo>
                        <a:pt x="315" y="276"/>
                        <a:pt x="319" y="293"/>
                        <a:pt x="310" y="274"/>
                      </a:cubicBezTo>
                      <a:cubicBezTo>
                        <a:pt x="303" y="261"/>
                        <a:pt x="295" y="260"/>
                        <a:pt x="297" y="258"/>
                      </a:cubicBezTo>
                      <a:cubicBezTo>
                        <a:pt x="299" y="256"/>
                        <a:pt x="300" y="252"/>
                        <a:pt x="292" y="258"/>
                      </a:cubicBezTo>
                      <a:cubicBezTo>
                        <a:pt x="284" y="263"/>
                        <a:pt x="278" y="263"/>
                        <a:pt x="281" y="260"/>
                      </a:cubicBezTo>
                      <a:cubicBezTo>
                        <a:pt x="284" y="257"/>
                        <a:pt x="281" y="259"/>
                        <a:pt x="277" y="257"/>
                      </a:cubicBezTo>
                      <a:cubicBezTo>
                        <a:pt x="273" y="255"/>
                        <a:pt x="270" y="260"/>
                        <a:pt x="268" y="252"/>
                      </a:cubicBezTo>
                      <a:cubicBezTo>
                        <a:pt x="266" y="245"/>
                        <a:pt x="264" y="250"/>
                        <a:pt x="261" y="248"/>
                      </a:cubicBezTo>
                      <a:cubicBezTo>
                        <a:pt x="257" y="245"/>
                        <a:pt x="256" y="249"/>
                        <a:pt x="250" y="251"/>
                      </a:cubicBezTo>
                      <a:cubicBezTo>
                        <a:pt x="245" y="254"/>
                        <a:pt x="225" y="258"/>
                        <a:pt x="219" y="258"/>
                      </a:cubicBezTo>
                      <a:cubicBezTo>
                        <a:pt x="213" y="258"/>
                        <a:pt x="215" y="263"/>
                        <a:pt x="220" y="265"/>
                      </a:cubicBezTo>
                      <a:cubicBezTo>
                        <a:pt x="225" y="267"/>
                        <a:pt x="211" y="267"/>
                        <a:pt x="215" y="270"/>
                      </a:cubicBezTo>
                      <a:cubicBezTo>
                        <a:pt x="219" y="274"/>
                        <a:pt x="205" y="273"/>
                        <a:pt x="216" y="278"/>
                      </a:cubicBezTo>
                      <a:cubicBezTo>
                        <a:pt x="222" y="280"/>
                        <a:pt x="217" y="287"/>
                        <a:pt x="212" y="284"/>
                      </a:cubicBezTo>
                      <a:cubicBezTo>
                        <a:pt x="208" y="281"/>
                        <a:pt x="211" y="288"/>
                        <a:pt x="205" y="284"/>
                      </a:cubicBezTo>
                      <a:cubicBezTo>
                        <a:pt x="199" y="279"/>
                        <a:pt x="199" y="284"/>
                        <a:pt x="196" y="282"/>
                      </a:cubicBezTo>
                      <a:cubicBezTo>
                        <a:pt x="193" y="280"/>
                        <a:pt x="192" y="282"/>
                        <a:pt x="190" y="285"/>
                      </a:cubicBezTo>
                      <a:cubicBezTo>
                        <a:pt x="186" y="288"/>
                        <a:pt x="181" y="279"/>
                        <a:pt x="176" y="279"/>
                      </a:cubicBezTo>
                      <a:cubicBezTo>
                        <a:pt x="171" y="278"/>
                        <a:pt x="172" y="275"/>
                        <a:pt x="168" y="277"/>
                      </a:cubicBezTo>
                      <a:cubicBezTo>
                        <a:pt x="165" y="280"/>
                        <a:pt x="164" y="274"/>
                        <a:pt x="162" y="278"/>
                      </a:cubicBezTo>
                      <a:cubicBezTo>
                        <a:pt x="159" y="281"/>
                        <a:pt x="152" y="283"/>
                        <a:pt x="152" y="287"/>
                      </a:cubicBezTo>
                      <a:cubicBezTo>
                        <a:pt x="152" y="291"/>
                        <a:pt x="151" y="293"/>
                        <a:pt x="147" y="287"/>
                      </a:cubicBezTo>
                      <a:cubicBezTo>
                        <a:pt x="145" y="285"/>
                        <a:pt x="140" y="292"/>
                        <a:pt x="142" y="294"/>
                      </a:cubicBezTo>
                      <a:cubicBezTo>
                        <a:pt x="144" y="297"/>
                        <a:pt x="138" y="301"/>
                        <a:pt x="142" y="302"/>
                      </a:cubicBezTo>
                      <a:cubicBezTo>
                        <a:pt x="145" y="304"/>
                        <a:pt x="143" y="307"/>
                        <a:pt x="145" y="307"/>
                      </a:cubicBezTo>
                      <a:cubicBezTo>
                        <a:pt x="147" y="306"/>
                        <a:pt x="147" y="306"/>
                        <a:pt x="151" y="311"/>
                      </a:cubicBezTo>
                      <a:cubicBezTo>
                        <a:pt x="156" y="316"/>
                        <a:pt x="148" y="314"/>
                        <a:pt x="153" y="317"/>
                      </a:cubicBezTo>
                      <a:cubicBezTo>
                        <a:pt x="152" y="320"/>
                        <a:pt x="152" y="319"/>
                        <a:pt x="152" y="320"/>
                      </a:cubicBezTo>
                      <a:cubicBezTo>
                        <a:pt x="152" y="322"/>
                        <a:pt x="151" y="319"/>
                        <a:pt x="148" y="322"/>
                      </a:cubicBezTo>
                      <a:cubicBezTo>
                        <a:pt x="145" y="325"/>
                        <a:pt x="144" y="328"/>
                        <a:pt x="142" y="330"/>
                      </a:cubicBezTo>
                      <a:cubicBezTo>
                        <a:pt x="139" y="332"/>
                        <a:pt x="145" y="331"/>
                        <a:pt x="145" y="335"/>
                      </a:cubicBezTo>
                      <a:cubicBezTo>
                        <a:pt x="145" y="339"/>
                        <a:pt x="147" y="332"/>
                        <a:pt x="146" y="339"/>
                      </a:cubicBezTo>
                      <a:cubicBezTo>
                        <a:pt x="145" y="345"/>
                        <a:pt x="148" y="344"/>
                        <a:pt x="151" y="351"/>
                      </a:cubicBezTo>
                      <a:cubicBezTo>
                        <a:pt x="150" y="352"/>
                        <a:pt x="149" y="353"/>
                        <a:pt x="148" y="354"/>
                      </a:cubicBezTo>
                      <a:cubicBezTo>
                        <a:pt x="148" y="355"/>
                        <a:pt x="145" y="356"/>
                        <a:pt x="144" y="353"/>
                      </a:cubicBezTo>
                      <a:cubicBezTo>
                        <a:pt x="144" y="351"/>
                        <a:pt x="143" y="353"/>
                        <a:pt x="142" y="351"/>
                      </a:cubicBezTo>
                      <a:cubicBezTo>
                        <a:pt x="142" y="349"/>
                        <a:pt x="141" y="352"/>
                        <a:pt x="140" y="350"/>
                      </a:cubicBezTo>
                      <a:cubicBezTo>
                        <a:pt x="137" y="349"/>
                        <a:pt x="137" y="349"/>
                        <a:pt x="136" y="348"/>
                      </a:cubicBezTo>
                      <a:cubicBezTo>
                        <a:pt x="135" y="347"/>
                        <a:pt x="138" y="345"/>
                        <a:pt x="136" y="345"/>
                      </a:cubicBezTo>
                      <a:cubicBezTo>
                        <a:pt x="134" y="345"/>
                        <a:pt x="134" y="344"/>
                        <a:pt x="133" y="344"/>
                      </a:cubicBezTo>
                      <a:cubicBezTo>
                        <a:pt x="132" y="343"/>
                        <a:pt x="132" y="345"/>
                        <a:pt x="130" y="344"/>
                      </a:cubicBezTo>
                      <a:cubicBezTo>
                        <a:pt x="129" y="343"/>
                        <a:pt x="128" y="346"/>
                        <a:pt x="126" y="345"/>
                      </a:cubicBezTo>
                      <a:cubicBezTo>
                        <a:pt x="125" y="344"/>
                        <a:pt x="128" y="344"/>
                        <a:pt x="125" y="343"/>
                      </a:cubicBezTo>
                      <a:cubicBezTo>
                        <a:pt x="122" y="342"/>
                        <a:pt x="122" y="341"/>
                        <a:pt x="121" y="341"/>
                      </a:cubicBezTo>
                      <a:cubicBezTo>
                        <a:pt x="120" y="341"/>
                        <a:pt x="119" y="339"/>
                        <a:pt x="117" y="340"/>
                      </a:cubicBezTo>
                      <a:cubicBezTo>
                        <a:pt x="114" y="342"/>
                        <a:pt x="115" y="340"/>
                        <a:pt x="113" y="340"/>
                      </a:cubicBezTo>
                      <a:cubicBezTo>
                        <a:pt x="111" y="340"/>
                        <a:pt x="111" y="338"/>
                        <a:pt x="110" y="338"/>
                      </a:cubicBezTo>
                      <a:cubicBezTo>
                        <a:pt x="109" y="338"/>
                        <a:pt x="107" y="338"/>
                        <a:pt x="106" y="339"/>
                      </a:cubicBezTo>
                      <a:cubicBezTo>
                        <a:pt x="99" y="332"/>
                        <a:pt x="103" y="334"/>
                        <a:pt x="99" y="333"/>
                      </a:cubicBezTo>
                      <a:cubicBezTo>
                        <a:pt x="95" y="331"/>
                        <a:pt x="98" y="331"/>
                        <a:pt x="95" y="330"/>
                      </a:cubicBezTo>
                      <a:cubicBezTo>
                        <a:pt x="92" y="330"/>
                        <a:pt x="94" y="329"/>
                        <a:pt x="91" y="327"/>
                      </a:cubicBezTo>
                      <a:cubicBezTo>
                        <a:pt x="87" y="326"/>
                        <a:pt x="90" y="326"/>
                        <a:pt x="90" y="325"/>
                      </a:cubicBezTo>
                      <a:cubicBezTo>
                        <a:pt x="89" y="323"/>
                        <a:pt x="91" y="325"/>
                        <a:pt x="92" y="325"/>
                      </a:cubicBezTo>
                      <a:cubicBezTo>
                        <a:pt x="94" y="325"/>
                        <a:pt x="95" y="327"/>
                        <a:pt x="94" y="324"/>
                      </a:cubicBezTo>
                      <a:cubicBezTo>
                        <a:pt x="94" y="323"/>
                        <a:pt x="95" y="323"/>
                        <a:pt x="95" y="321"/>
                      </a:cubicBezTo>
                      <a:cubicBezTo>
                        <a:pt x="96" y="319"/>
                        <a:pt x="97" y="319"/>
                        <a:pt x="98" y="320"/>
                      </a:cubicBezTo>
                      <a:cubicBezTo>
                        <a:pt x="100" y="320"/>
                        <a:pt x="98" y="317"/>
                        <a:pt x="97" y="317"/>
                      </a:cubicBezTo>
                      <a:cubicBezTo>
                        <a:pt x="95" y="318"/>
                        <a:pt x="94" y="315"/>
                        <a:pt x="95" y="315"/>
                      </a:cubicBezTo>
                      <a:cubicBezTo>
                        <a:pt x="99" y="315"/>
                        <a:pt x="97" y="314"/>
                        <a:pt x="101" y="313"/>
                      </a:cubicBezTo>
                      <a:cubicBezTo>
                        <a:pt x="103" y="312"/>
                        <a:pt x="103" y="310"/>
                        <a:pt x="101" y="311"/>
                      </a:cubicBezTo>
                      <a:cubicBezTo>
                        <a:pt x="98" y="313"/>
                        <a:pt x="100" y="310"/>
                        <a:pt x="97" y="312"/>
                      </a:cubicBezTo>
                      <a:cubicBezTo>
                        <a:pt x="96" y="306"/>
                        <a:pt x="100" y="309"/>
                        <a:pt x="100" y="307"/>
                      </a:cubicBezTo>
                      <a:cubicBezTo>
                        <a:pt x="101" y="305"/>
                        <a:pt x="105" y="307"/>
                        <a:pt x="106" y="305"/>
                      </a:cubicBezTo>
                      <a:cubicBezTo>
                        <a:pt x="107" y="304"/>
                        <a:pt x="106" y="302"/>
                        <a:pt x="105" y="301"/>
                      </a:cubicBezTo>
                      <a:cubicBezTo>
                        <a:pt x="104" y="300"/>
                        <a:pt x="105" y="299"/>
                        <a:pt x="106" y="299"/>
                      </a:cubicBezTo>
                      <a:cubicBezTo>
                        <a:pt x="108" y="299"/>
                        <a:pt x="107" y="298"/>
                        <a:pt x="106" y="298"/>
                      </a:cubicBezTo>
                      <a:cubicBezTo>
                        <a:pt x="105" y="298"/>
                        <a:pt x="105" y="297"/>
                        <a:pt x="107" y="296"/>
                      </a:cubicBezTo>
                      <a:cubicBezTo>
                        <a:pt x="108" y="295"/>
                        <a:pt x="107" y="295"/>
                        <a:pt x="107" y="293"/>
                      </a:cubicBezTo>
                      <a:cubicBezTo>
                        <a:pt x="107" y="292"/>
                        <a:pt x="105" y="294"/>
                        <a:pt x="104" y="292"/>
                      </a:cubicBezTo>
                      <a:cubicBezTo>
                        <a:pt x="103" y="290"/>
                        <a:pt x="101" y="292"/>
                        <a:pt x="100" y="291"/>
                      </a:cubicBezTo>
                      <a:cubicBezTo>
                        <a:pt x="98" y="288"/>
                        <a:pt x="97" y="291"/>
                        <a:pt x="95" y="289"/>
                      </a:cubicBezTo>
                      <a:cubicBezTo>
                        <a:pt x="93" y="288"/>
                        <a:pt x="94" y="285"/>
                        <a:pt x="91" y="287"/>
                      </a:cubicBezTo>
                      <a:cubicBezTo>
                        <a:pt x="87" y="289"/>
                        <a:pt x="87" y="286"/>
                        <a:pt x="84" y="287"/>
                      </a:cubicBezTo>
                      <a:cubicBezTo>
                        <a:pt x="82" y="288"/>
                        <a:pt x="84" y="284"/>
                        <a:pt x="82" y="282"/>
                      </a:cubicBezTo>
                      <a:cubicBezTo>
                        <a:pt x="80" y="279"/>
                        <a:pt x="80" y="281"/>
                        <a:pt x="78" y="280"/>
                      </a:cubicBezTo>
                      <a:cubicBezTo>
                        <a:pt x="76" y="280"/>
                        <a:pt x="78" y="280"/>
                        <a:pt x="76" y="278"/>
                      </a:cubicBezTo>
                      <a:cubicBezTo>
                        <a:pt x="75" y="277"/>
                        <a:pt x="79" y="276"/>
                        <a:pt x="77" y="275"/>
                      </a:cubicBezTo>
                      <a:cubicBezTo>
                        <a:pt x="74" y="274"/>
                        <a:pt x="76" y="270"/>
                        <a:pt x="74" y="272"/>
                      </a:cubicBezTo>
                      <a:cubicBezTo>
                        <a:pt x="72" y="273"/>
                        <a:pt x="73" y="270"/>
                        <a:pt x="71" y="272"/>
                      </a:cubicBezTo>
                      <a:cubicBezTo>
                        <a:pt x="69" y="273"/>
                        <a:pt x="67" y="271"/>
                        <a:pt x="67" y="273"/>
                      </a:cubicBezTo>
                      <a:cubicBezTo>
                        <a:pt x="66" y="275"/>
                        <a:pt x="64" y="274"/>
                        <a:pt x="63" y="273"/>
                      </a:cubicBezTo>
                      <a:cubicBezTo>
                        <a:pt x="61" y="270"/>
                        <a:pt x="64" y="270"/>
                        <a:pt x="62" y="267"/>
                      </a:cubicBezTo>
                      <a:cubicBezTo>
                        <a:pt x="61" y="266"/>
                        <a:pt x="62" y="264"/>
                        <a:pt x="63" y="265"/>
                      </a:cubicBezTo>
                      <a:cubicBezTo>
                        <a:pt x="66" y="267"/>
                        <a:pt x="66" y="265"/>
                        <a:pt x="68" y="264"/>
                      </a:cubicBezTo>
                      <a:cubicBezTo>
                        <a:pt x="70" y="263"/>
                        <a:pt x="67" y="263"/>
                        <a:pt x="67" y="262"/>
                      </a:cubicBezTo>
                      <a:cubicBezTo>
                        <a:pt x="67" y="259"/>
                        <a:pt x="62" y="262"/>
                        <a:pt x="64" y="259"/>
                      </a:cubicBezTo>
                      <a:cubicBezTo>
                        <a:pt x="65" y="258"/>
                        <a:pt x="61" y="259"/>
                        <a:pt x="60" y="255"/>
                      </a:cubicBezTo>
                      <a:cubicBezTo>
                        <a:pt x="60" y="252"/>
                        <a:pt x="57" y="253"/>
                        <a:pt x="59" y="251"/>
                      </a:cubicBezTo>
                      <a:cubicBezTo>
                        <a:pt x="61" y="250"/>
                        <a:pt x="58" y="250"/>
                        <a:pt x="59" y="247"/>
                      </a:cubicBezTo>
                      <a:cubicBezTo>
                        <a:pt x="60" y="245"/>
                        <a:pt x="58" y="246"/>
                        <a:pt x="57" y="245"/>
                      </a:cubicBezTo>
                      <a:cubicBezTo>
                        <a:pt x="57" y="244"/>
                        <a:pt x="55" y="243"/>
                        <a:pt x="53" y="245"/>
                      </a:cubicBezTo>
                      <a:cubicBezTo>
                        <a:pt x="50" y="246"/>
                        <a:pt x="53" y="242"/>
                        <a:pt x="49" y="243"/>
                      </a:cubicBezTo>
                      <a:cubicBezTo>
                        <a:pt x="46" y="243"/>
                        <a:pt x="48" y="241"/>
                        <a:pt x="45" y="242"/>
                      </a:cubicBezTo>
                      <a:cubicBezTo>
                        <a:pt x="45" y="242"/>
                        <a:pt x="46" y="240"/>
                        <a:pt x="44" y="238"/>
                      </a:cubicBezTo>
                      <a:cubicBezTo>
                        <a:pt x="43" y="236"/>
                        <a:pt x="44" y="236"/>
                        <a:pt x="43" y="236"/>
                      </a:cubicBezTo>
                      <a:cubicBezTo>
                        <a:pt x="42" y="236"/>
                        <a:pt x="43" y="234"/>
                        <a:pt x="43" y="233"/>
                      </a:cubicBezTo>
                      <a:cubicBezTo>
                        <a:pt x="44" y="232"/>
                        <a:pt x="42" y="232"/>
                        <a:pt x="41" y="230"/>
                      </a:cubicBezTo>
                      <a:cubicBezTo>
                        <a:pt x="42" y="227"/>
                        <a:pt x="44" y="229"/>
                        <a:pt x="42" y="226"/>
                      </a:cubicBezTo>
                      <a:cubicBezTo>
                        <a:pt x="40" y="223"/>
                        <a:pt x="43" y="225"/>
                        <a:pt x="41" y="222"/>
                      </a:cubicBezTo>
                      <a:cubicBezTo>
                        <a:pt x="40" y="218"/>
                        <a:pt x="43" y="220"/>
                        <a:pt x="43" y="217"/>
                      </a:cubicBezTo>
                      <a:cubicBezTo>
                        <a:pt x="43" y="215"/>
                        <a:pt x="46" y="216"/>
                        <a:pt x="44" y="214"/>
                      </a:cubicBezTo>
                      <a:cubicBezTo>
                        <a:pt x="45" y="213"/>
                        <a:pt x="43" y="211"/>
                        <a:pt x="45" y="212"/>
                      </a:cubicBezTo>
                      <a:cubicBezTo>
                        <a:pt x="47" y="214"/>
                        <a:pt x="45" y="210"/>
                        <a:pt x="48" y="211"/>
                      </a:cubicBezTo>
                      <a:cubicBezTo>
                        <a:pt x="50" y="213"/>
                        <a:pt x="48" y="209"/>
                        <a:pt x="52" y="210"/>
                      </a:cubicBezTo>
                      <a:cubicBezTo>
                        <a:pt x="55" y="211"/>
                        <a:pt x="55" y="211"/>
                        <a:pt x="56" y="210"/>
                      </a:cubicBezTo>
                      <a:cubicBezTo>
                        <a:pt x="56" y="209"/>
                        <a:pt x="54" y="210"/>
                        <a:pt x="54" y="209"/>
                      </a:cubicBezTo>
                      <a:cubicBezTo>
                        <a:pt x="53" y="207"/>
                        <a:pt x="50" y="209"/>
                        <a:pt x="49" y="208"/>
                      </a:cubicBezTo>
                      <a:cubicBezTo>
                        <a:pt x="48" y="206"/>
                        <a:pt x="48" y="208"/>
                        <a:pt x="47" y="206"/>
                      </a:cubicBezTo>
                      <a:cubicBezTo>
                        <a:pt x="45" y="204"/>
                        <a:pt x="48" y="207"/>
                        <a:pt x="47" y="205"/>
                      </a:cubicBezTo>
                      <a:cubicBezTo>
                        <a:pt x="47" y="204"/>
                        <a:pt x="48" y="204"/>
                        <a:pt x="48" y="204"/>
                      </a:cubicBezTo>
                      <a:cubicBezTo>
                        <a:pt x="47" y="203"/>
                        <a:pt x="45" y="206"/>
                        <a:pt x="43" y="205"/>
                      </a:cubicBezTo>
                      <a:cubicBezTo>
                        <a:pt x="45" y="203"/>
                        <a:pt x="47" y="202"/>
                        <a:pt x="52" y="197"/>
                      </a:cubicBezTo>
                      <a:cubicBezTo>
                        <a:pt x="58" y="192"/>
                        <a:pt x="61" y="188"/>
                        <a:pt x="62" y="186"/>
                      </a:cubicBezTo>
                      <a:cubicBezTo>
                        <a:pt x="63" y="184"/>
                        <a:pt x="62" y="185"/>
                        <a:pt x="61" y="183"/>
                      </a:cubicBezTo>
                      <a:cubicBezTo>
                        <a:pt x="60" y="181"/>
                        <a:pt x="57" y="180"/>
                        <a:pt x="55" y="179"/>
                      </a:cubicBezTo>
                      <a:cubicBezTo>
                        <a:pt x="53" y="177"/>
                        <a:pt x="57" y="177"/>
                        <a:pt x="58" y="175"/>
                      </a:cubicBezTo>
                      <a:cubicBezTo>
                        <a:pt x="58" y="173"/>
                        <a:pt x="54" y="173"/>
                        <a:pt x="55" y="172"/>
                      </a:cubicBezTo>
                      <a:cubicBezTo>
                        <a:pt x="55" y="171"/>
                        <a:pt x="54" y="171"/>
                        <a:pt x="55" y="170"/>
                      </a:cubicBezTo>
                      <a:cubicBezTo>
                        <a:pt x="57" y="169"/>
                        <a:pt x="53" y="169"/>
                        <a:pt x="52" y="167"/>
                      </a:cubicBezTo>
                      <a:cubicBezTo>
                        <a:pt x="52" y="166"/>
                        <a:pt x="55" y="166"/>
                        <a:pt x="53" y="165"/>
                      </a:cubicBezTo>
                      <a:cubicBezTo>
                        <a:pt x="52" y="164"/>
                        <a:pt x="53" y="165"/>
                        <a:pt x="53" y="163"/>
                      </a:cubicBezTo>
                      <a:cubicBezTo>
                        <a:pt x="53" y="162"/>
                        <a:pt x="54" y="162"/>
                        <a:pt x="53" y="162"/>
                      </a:cubicBezTo>
                      <a:cubicBezTo>
                        <a:pt x="53" y="161"/>
                        <a:pt x="53" y="161"/>
                        <a:pt x="55" y="161"/>
                      </a:cubicBezTo>
                      <a:cubicBezTo>
                        <a:pt x="56" y="161"/>
                        <a:pt x="52" y="152"/>
                        <a:pt x="50" y="151"/>
                      </a:cubicBezTo>
                      <a:cubicBezTo>
                        <a:pt x="48" y="149"/>
                        <a:pt x="52" y="146"/>
                        <a:pt x="54" y="144"/>
                      </a:cubicBezTo>
                      <a:cubicBezTo>
                        <a:pt x="56" y="142"/>
                        <a:pt x="54" y="143"/>
                        <a:pt x="52" y="140"/>
                      </a:cubicBezTo>
                      <a:cubicBezTo>
                        <a:pt x="50" y="137"/>
                        <a:pt x="48" y="141"/>
                        <a:pt x="47" y="136"/>
                      </a:cubicBezTo>
                      <a:cubicBezTo>
                        <a:pt x="46" y="133"/>
                        <a:pt x="49" y="134"/>
                        <a:pt x="48" y="132"/>
                      </a:cubicBezTo>
                      <a:cubicBezTo>
                        <a:pt x="48" y="131"/>
                        <a:pt x="44" y="133"/>
                        <a:pt x="49" y="130"/>
                      </a:cubicBezTo>
                      <a:cubicBezTo>
                        <a:pt x="50" y="131"/>
                        <a:pt x="50" y="130"/>
                        <a:pt x="51" y="128"/>
                      </a:cubicBezTo>
                      <a:cubicBezTo>
                        <a:pt x="51" y="127"/>
                        <a:pt x="54" y="127"/>
                        <a:pt x="55" y="126"/>
                      </a:cubicBezTo>
                      <a:cubicBezTo>
                        <a:pt x="56" y="125"/>
                        <a:pt x="55" y="125"/>
                        <a:pt x="57" y="125"/>
                      </a:cubicBezTo>
                      <a:cubicBezTo>
                        <a:pt x="58" y="126"/>
                        <a:pt x="60" y="126"/>
                        <a:pt x="59" y="124"/>
                      </a:cubicBezTo>
                      <a:cubicBezTo>
                        <a:pt x="59" y="124"/>
                        <a:pt x="59" y="124"/>
                        <a:pt x="59" y="123"/>
                      </a:cubicBezTo>
                      <a:cubicBezTo>
                        <a:pt x="67" y="126"/>
                        <a:pt x="62" y="120"/>
                        <a:pt x="68" y="123"/>
                      </a:cubicBezTo>
                      <a:cubicBezTo>
                        <a:pt x="74" y="125"/>
                        <a:pt x="66" y="125"/>
                        <a:pt x="74" y="128"/>
                      </a:cubicBezTo>
                      <a:cubicBezTo>
                        <a:pt x="83" y="130"/>
                        <a:pt x="80" y="125"/>
                        <a:pt x="90" y="131"/>
                      </a:cubicBezTo>
                      <a:cubicBezTo>
                        <a:pt x="100" y="138"/>
                        <a:pt x="99" y="135"/>
                        <a:pt x="108" y="141"/>
                      </a:cubicBezTo>
                      <a:cubicBezTo>
                        <a:pt x="118" y="147"/>
                        <a:pt x="115" y="151"/>
                        <a:pt x="106" y="156"/>
                      </a:cubicBezTo>
                      <a:cubicBezTo>
                        <a:pt x="97" y="161"/>
                        <a:pt x="87" y="154"/>
                        <a:pt x="77" y="153"/>
                      </a:cubicBezTo>
                      <a:cubicBezTo>
                        <a:pt x="67" y="151"/>
                        <a:pt x="66" y="144"/>
                        <a:pt x="67" y="148"/>
                      </a:cubicBezTo>
                      <a:cubicBezTo>
                        <a:pt x="68" y="152"/>
                        <a:pt x="73" y="153"/>
                        <a:pt x="78" y="157"/>
                      </a:cubicBezTo>
                      <a:cubicBezTo>
                        <a:pt x="83" y="161"/>
                        <a:pt x="75" y="162"/>
                        <a:pt x="79" y="165"/>
                      </a:cubicBezTo>
                      <a:cubicBezTo>
                        <a:pt x="82" y="168"/>
                        <a:pt x="77" y="171"/>
                        <a:pt x="84" y="172"/>
                      </a:cubicBezTo>
                      <a:cubicBezTo>
                        <a:pt x="90" y="173"/>
                        <a:pt x="89" y="180"/>
                        <a:pt x="94" y="177"/>
                      </a:cubicBezTo>
                      <a:cubicBezTo>
                        <a:pt x="100" y="173"/>
                        <a:pt x="93" y="174"/>
                        <a:pt x="89" y="170"/>
                      </a:cubicBezTo>
                      <a:cubicBezTo>
                        <a:pt x="85" y="167"/>
                        <a:pt x="87" y="164"/>
                        <a:pt x="97" y="168"/>
                      </a:cubicBezTo>
                      <a:cubicBezTo>
                        <a:pt x="106" y="173"/>
                        <a:pt x="113" y="172"/>
                        <a:pt x="107" y="166"/>
                      </a:cubicBezTo>
                      <a:cubicBezTo>
                        <a:pt x="102" y="160"/>
                        <a:pt x="106" y="161"/>
                        <a:pt x="115" y="155"/>
                      </a:cubicBezTo>
                      <a:cubicBezTo>
                        <a:pt x="124" y="149"/>
                        <a:pt x="129" y="163"/>
                        <a:pt x="128" y="158"/>
                      </a:cubicBezTo>
                      <a:cubicBezTo>
                        <a:pt x="127" y="152"/>
                        <a:pt x="133" y="151"/>
                        <a:pt x="128" y="148"/>
                      </a:cubicBezTo>
                      <a:cubicBezTo>
                        <a:pt x="122" y="144"/>
                        <a:pt x="131" y="140"/>
                        <a:pt x="126" y="136"/>
                      </a:cubicBezTo>
                      <a:cubicBezTo>
                        <a:pt x="121" y="131"/>
                        <a:pt x="127" y="135"/>
                        <a:pt x="133" y="135"/>
                      </a:cubicBezTo>
                      <a:cubicBezTo>
                        <a:pt x="139" y="134"/>
                        <a:pt x="143" y="142"/>
                        <a:pt x="139" y="142"/>
                      </a:cubicBezTo>
                      <a:cubicBezTo>
                        <a:pt x="135" y="142"/>
                        <a:pt x="129" y="145"/>
                        <a:pt x="134" y="147"/>
                      </a:cubicBezTo>
                      <a:cubicBezTo>
                        <a:pt x="138" y="149"/>
                        <a:pt x="135" y="153"/>
                        <a:pt x="140" y="150"/>
                      </a:cubicBezTo>
                      <a:cubicBezTo>
                        <a:pt x="144" y="148"/>
                        <a:pt x="145" y="154"/>
                        <a:pt x="147" y="146"/>
                      </a:cubicBezTo>
                      <a:cubicBezTo>
                        <a:pt x="149" y="138"/>
                        <a:pt x="151" y="143"/>
                        <a:pt x="164" y="137"/>
                      </a:cubicBezTo>
                      <a:cubicBezTo>
                        <a:pt x="177" y="130"/>
                        <a:pt x="184" y="129"/>
                        <a:pt x="181" y="131"/>
                      </a:cubicBezTo>
                      <a:cubicBezTo>
                        <a:pt x="177" y="134"/>
                        <a:pt x="177" y="141"/>
                        <a:pt x="185" y="136"/>
                      </a:cubicBezTo>
                      <a:cubicBezTo>
                        <a:pt x="193" y="130"/>
                        <a:pt x="192" y="138"/>
                        <a:pt x="198" y="134"/>
                      </a:cubicBezTo>
                      <a:cubicBezTo>
                        <a:pt x="204" y="130"/>
                        <a:pt x="207" y="128"/>
                        <a:pt x="207" y="134"/>
                      </a:cubicBezTo>
                      <a:cubicBezTo>
                        <a:pt x="207" y="139"/>
                        <a:pt x="217" y="132"/>
                        <a:pt x="214" y="129"/>
                      </a:cubicBezTo>
                      <a:cubicBezTo>
                        <a:pt x="209" y="124"/>
                        <a:pt x="218" y="120"/>
                        <a:pt x="237" y="128"/>
                      </a:cubicBezTo>
                      <a:cubicBezTo>
                        <a:pt x="255" y="135"/>
                        <a:pt x="252" y="141"/>
                        <a:pt x="257" y="135"/>
                      </a:cubicBezTo>
                      <a:cubicBezTo>
                        <a:pt x="261" y="128"/>
                        <a:pt x="242" y="128"/>
                        <a:pt x="247" y="120"/>
                      </a:cubicBezTo>
                      <a:cubicBezTo>
                        <a:pt x="252" y="113"/>
                        <a:pt x="239" y="113"/>
                        <a:pt x="250" y="109"/>
                      </a:cubicBezTo>
                      <a:cubicBezTo>
                        <a:pt x="257" y="106"/>
                        <a:pt x="255" y="92"/>
                        <a:pt x="261" y="94"/>
                      </a:cubicBezTo>
                      <a:cubicBezTo>
                        <a:pt x="266" y="95"/>
                        <a:pt x="278" y="91"/>
                        <a:pt x="278" y="99"/>
                      </a:cubicBezTo>
                      <a:cubicBezTo>
                        <a:pt x="278" y="106"/>
                        <a:pt x="268" y="105"/>
                        <a:pt x="274" y="109"/>
                      </a:cubicBezTo>
                      <a:cubicBezTo>
                        <a:pt x="279" y="114"/>
                        <a:pt x="277" y="118"/>
                        <a:pt x="276" y="126"/>
                      </a:cubicBezTo>
                      <a:cubicBezTo>
                        <a:pt x="275" y="133"/>
                        <a:pt x="281" y="133"/>
                        <a:pt x="280" y="139"/>
                      </a:cubicBezTo>
                      <a:cubicBezTo>
                        <a:pt x="280" y="145"/>
                        <a:pt x="278" y="141"/>
                        <a:pt x="274" y="148"/>
                      </a:cubicBezTo>
                      <a:cubicBezTo>
                        <a:pt x="271" y="155"/>
                        <a:pt x="254" y="153"/>
                        <a:pt x="267" y="155"/>
                      </a:cubicBezTo>
                      <a:cubicBezTo>
                        <a:pt x="279" y="157"/>
                        <a:pt x="273" y="154"/>
                        <a:pt x="279" y="151"/>
                      </a:cubicBezTo>
                      <a:cubicBezTo>
                        <a:pt x="285" y="149"/>
                        <a:pt x="281" y="146"/>
                        <a:pt x="286" y="143"/>
                      </a:cubicBezTo>
                      <a:cubicBezTo>
                        <a:pt x="291" y="141"/>
                        <a:pt x="281" y="135"/>
                        <a:pt x="290" y="132"/>
                      </a:cubicBezTo>
                      <a:cubicBezTo>
                        <a:pt x="300" y="129"/>
                        <a:pt x="302" y="135"/>
                        <a:pt x="300" y="140"/>
                      </a:cubicBezTo>
                      <a:cubicBezTo>
                        <a:pt x="299" y="145"/>
                        <a:pt x="302" y="140"/>
                        <a:pt x="303" y="138"/>
                      </a:cubicBezTo>
                      <a:cubicBezTo>
                        <a:pt x="304" y="136"/>
                        <a:pt x="307" y="135"/>
                        <a:pt x="299" y="130"/>
                      </a:cubicBezTo>
                      <a:cubicBezTo>
                        <a:pt x="292" y="126"/>
                        <a:pt x="282" y="133"/>
                        <a:pt x="283" y="129"/>
                      </a:cubicBezTo>
                      <a:cubicBezTo>
                        <a:pt x="283" y="125"/>
                        <a:pt x="278" y="125"/>
                        <a:pt x="283" y="120"/>
                      </a:cubicBezTo>
                      <a:cubicBezTo>
                        <a:pt x="287" y="115"/>
                        <a:pt x="285" y="115"/>
                        <a:pt x="281" y="109"/>
                      </a:cubicBezTo>
                      <a:cubicBezTo>
                        <a:pt x="275" y="102"/>
                        <a:pt x="291" y="106"/>
                        <a:pt x="288" y="98"/>
                      </a:cubicBezTo>
                      <a:cubicBezTo>
                        <a:pt x="287" y="92"/>
                        <a:pt x="289" y="93"/>
                        <a:pt x="292" y="97"/>
                      </a:cubicBezTo>
                      <a:cubicBezTo>
                        <a:pt x="294" y="101"/>
                        <a:pt x="286" y="109"/>
                        <a:pt x="294" y="110"/>
                      </a:cubicBezTo>
                      <a:cubicBezTo>
                        <a:pt x="301" y="111"/>
                        <a:pt x="306" y="110"/>
                        <a:pt x="298" y="107"/>
                      </a:cubicBezTo>
                      <a:cubicBezTo>
                        <a:pt x="290" y="105"/>
                        <a:pt x="295" y="101"/>
                        <a:pt x="300" y="103"/>
                      </a:cubicBezTo>
                      <a:cubicBezTo>
                        <a:pt x="303" y="104"/>
                        <a:pt x="299" y="97"/>
                        <a:pt x="311" y="99"/>
                      </a:cubicBezTo>
                      <a:cubicBezTo>
                        <a:pt x="322" y="100"/>
                        <a:pt x="319" y="105"/>
                        <a:pt x="327" y="105"/>
                      </a:cubicBezTo>
                      <a:cubicBezTo>
                        <a:pt x="336" y="105"/>
                        <a:pt x="322" y="115"/>
                        <a:pt x="329" y="112"/>
                      </a:cubicBezTo>
                      <a:cubicBezTo>
                        <a:pt x="336" y="110"/>
                        <a:pt x="326" y="124"/>
                        <a:pt x="333" y="118"/>
                      </a:cubicBezTo>
                      <a:cubicBezTo>
                        <a:pt x="339" y="113"/>
                        <a:pt x="329" y="114"/>
                        <a:pt x="333" y="107"/>
                      </a:cubicBezTo>
                      <a:cubicBezTo>
                        <a:pt x="336" y="101"/>
                        <a:pt x="327" y="106"/>
                        <a:pt x="326" y="101"/>
                      </a:cubicBezTo>
                      <a:cubicBezTo>
                        <a:pt x="326" y="97"/>
                        <a:pt x="315" y="100"/>
                        <a:pt x="319" y="95"/>
                      </a:cubicBezTo>
                      <a:cubicBezTo>
                        <a:pt x="322" y="89"/>
                        <a:pt x="313" y="93"/>
                        <a:pt x="317" y="89"/>
                      </a:cubicBezTo>
                      <a:cubicBezTo>
                        <a:pt x="320" y="84"/>
                        <a:pt x="333" y="87"/>
                        <a:pt x="344" y="85"/>
                      </a:cubicBezTo>
                      <a:cubicBezTo>
                        <a:pt x="351" y="83"/>
                        <a:pt x="354" y="81"/>
                        <a:pt x="349" y="81"/>
                      </a:cubicBezTo>
                      <a:cubicBezTo>
                        <a:pt x="343" y="80"/>
                        <a:pt x="344" y="72"/>
                        <a:pt x="353" y="71"/>
                      </a:cubicBezTo>
                      <a:cubicBezTo>
                        <a:pt x="363" y="71"/>
                        <a:pt x="354" y="68"/>
                        <a:pt x="374" y="67"/>
                      </a:cubicBezTo>
                      <a:cubicBezTo>
                        <a:pt x="393" y="65"/>
                        <a:pt x="373" y="63"/>
                        <a:pt x="391" y="61"/>
                      </a:cubicBezTo>
                      <a:cubicBezTo>
                        <a:pt x="410" y="58"/>
                        <a:pt x="394" y="64"/>
                        <a:pt x="408" y="61"/>
                      </a:cubicBezTo>
                      <a:cubicBezTo>
                        <a:pt x="422" y="58"/>
                        <a:pt x="405" y="58"/>
                        <a:pt x="420" y="57"/>
                      </a:cubicBezTo>
                      <a:cubicBezTo>
                        <a:pt x="427" y="57"/>
                        <a:pt x="418" y="54"/>
                        <a:pt x="434" y="47"/>
                      </a:cubicBezTo>
                      <a:cubicBezTo>
                        <a:pt x="444" y="43"/>
                        <a:pt x="455" y="48"/>
                        <a:pt x="450" y="49"/>
                      </a:cubicBezTo>
                      <a:cubicBezTo>
                        <a:pt x="444" y="51"/>
                        <a:pt x="440" y="52"/>
                        <a:pt x="452" y="53"/>
                      </a:cubicBezTo>
                      <a:cubicBezTo>
                        <a:pt x="465" y="53"/>
                        <a:pt x="445" y="59"/>
                        <a:pt x="456" y="58"/>
                      </a:cubicBezTo>
                      <a:cubicBezTo>
                        <a:pt x="463" y="57"/>
                        <a:pt x="460" y="54"/>
                        <a:pt x="466" y="55"/>
                      </a:cubicBezTo>
                      <a:cubicBezTo>
                        <a:pt x="472" y="57"/>
                        <a:pt x="476" y="53"/>
                        <a:pt x="480" y="57"/>
                      </a:cubicBezTo>
                      <a:cubicBezTo>
                        <a:pt x="485" y="61"/>
                        <a:pt x="488" y="59"/>
                        <a:pt x="490" y="62"/>
                      </a:cubicBezTo>
                      <a:cubicBezTo>
                        <a:pt x="492" y="66"/>
                        <a:pt x="492" y="72"/>
                        <a:pt x="482" y="75"/>
                      </a:cubicBezTo>
                      <a:cubicBezTo>
                        <a:pt x="471" y="78"/>
                        <a:pt x="474" y="80"/>
                        <a:pt x="462" y="85"/>
                      </a:cubicBezTo>
                      <a:cubicBezTo>
                        <a:pt x="450" y="90"/>
                        <a:pt x="450" y="92"/>
                        <a:pt x="462" y="90"/>
                      </a:cubicBezTo>
                      <a:cubicBezTo>
                        <a:pt x="475" y="88"/>
                        <a:pt x="467" y="85"/>
                        <a:pt x="474" y="83"/>
                      </a:cubicBezTo>
                      <a:cubicBezTo>
                        <a:pt x="481" y="82"/>
                        <a:pt x="480" y="87"/>
                        <a:pt x="485" y="84"/>
                      </a:cubicBezTo>
                      <a:cubicBezTo>
                        <a:pt x="490" y="81"/>
                        <a:pt x="486" y="88"/>
                        <a:pt x="493" y="87"/>
                      </a:cubicBezTo>
                      <a:cubicBezTo>
                        <a:pt x="500" y="86"/>
                        <a:pt x="507" y="86"/>
                        <a:pt x="515" y="87"/>
                      </a:cubicBezTo>
                      <a:cubicBezTo>
                        <a:pt x="523" y="88"/>
                        <a:pt x="503" y="91"/>
                        <a:pt x="527" y="93"/>
                      </a:cubicBezTo>
                      <a:cubicBezTo>
                        <a:pt x="543" y="94"/>
                        <a:pt x="554" y="98"/>
                        <a:pt x="559" y="102"/>
                      </a:cubicBezTo>
                      <a:cubicBezTo>
                        <a:pt x="565" y="107"/>
                        <a:pt x="556" y="97"/>
                        <a:pt x="562" y="99"/>
                      </a:cubicBezTo>
                      <a:cubicBezTo>
                        <a:pt x="567" y="101"/>
                        <a:pt x="568" y="104"/>
                        <a:pt x="577" y="112"/>
                      </a:cubicBezTo>
                      <a:cubicBezTo>
                        <a:pt x="586" y="120"/>
                        <a:pt x="584" y="100"/>
                        <a:pt x="592" y="106"/>
                      </a:cubicBezTo>
                      <a:cubicBezTo>
                        <a:pt x="600" y="112"/>
                        <a:pt x="600" y="104"/>
                        <a:pt x="609" y="106"/>
                      </a:cubicBezTo>
                      <a:cubicBezTo>
                        <a:pt x="617" y="109"/>
                        <a:pt x="613" y="104"/>
                        <a:pt x="624" y="107"/>
                      </a:cubicBezTo>
                      <a:cubicBezTo>
                        <a:pt x="634" y="110"/>
                        <a:pt x="616" y="98"/>
                        <a:pt x="626" y="98"/>
                      </a:cubicBezTo>
                      <a:cubicBezTo>
                        <a:pt x="636" y="98"/>
                        <a:pt x="626" y="92"/>
                        <a:pt x="635" y="95"/>
                      </a:cubicBezTo>
                      <a:cubicBezTo>
                        <a:pt x="644" y="97"/>
                        <a:pt x="646" y="95"/>
                        <a:pt x="658" y="98"/>
                      </a:cubicBezTo>
                      <a:cubicBezTo>
                        <a:pt x="670" y="101"/>
                        <a:pt x="670" y="98"/>
                        <a:pt x="677" y="101"/>
                      </a:cubicBezTo>
                      <a:cubicBezTo>
                        <a:pt x="684" y="104"/>
                        <a:pt x="683" y="116"/>
                        <a:pt x="703" y="112"/>
                      </a:cubicBezTo>
                      <a:cubicBezTo>
                        <a:pt x="724" y="108"/>
                        <a:pt x="734" y="116"/>
                        <a:pt x="732" y="120"/>
                      </a:cubicBezTo>
                      <a:cubicBezTo>
                        <a:pt x="730" y="123"/>
                        <a:pt x="731" y="127"/>
                        <a:pt x="744" y="124"/>
                      </a:cubicBezTo>
                      <a:cubicBezTo>
                        <a:pt x="757" y="121"/>
                        <a:pt x="759" y="129"/>
                        <a:pt x="769" y="125"/>
                      </a:cubicBezTo>
                      <a:cubicBezTo>
                        <a:pt x="779" y="122"/>
                        <a:pt x="771" y="129"/>
                        <a:pt x="777" y="129"/>
                      </a:cubicBezTo>
                      <a:cubicBezTo>
                        <a:pt x="783" y="129"/>
                        <a:pt x="780" y="137"/>
                        <a:pt x="787" y="131"/>
                      </a:cubicBezTo>
                      <a:cubicBezTo>
                        <a:pt x="795" y="125"/>
                        <a:pt x="781" y="129"/>
                        <a:pt x="786" y="122"/>
                      </a:cubicBezTo>
                      <a:cubicBezTo>
                        <a:pt x="790" y="115"/>
                        <a:pt x="786" y="121"/>
                        <a:pt x="802" y="122"/>
                      </a:cubicBezTo>
                      <a:cubicBezTo>
                        <a:pt x="817" y="123"/>
                        <a:pt x="809" y="122"/>
                        <a:pt x="820" y="125"/>
                      </a:cubicBezTo>
                      <a:cubicBezTo>
                        <a:pt x="826" y="126"/>
                        <a:pt x="831" y="128"/>
                        <a:pt x="836" y="131"/>
                      </a:cubicBezTo>
                      <a:lnTo>
                        <a:pt x="836" y="165"/>
                      </a:lnTo>
                      <a:close/>
                      <a:moveTo>
                        <a:pt x="206" y="122"/>
                      </a:moveTo>
                      <a:cubicBezTo>
                        <a:pt x="206" y="122"/>
                        <a:pt x="209" y="122"/>
                        <a:pt x="208" y="124"/>
                      </a:cubicBezTo>
                      <a:cubicBezTo>
                        <a:pt x="208" y="125"/>
                        <a:pt x="213" y="124"/>
                        <a:pt x="213" y="123"/>
                      </a:cubicBezTo>
                      <a:cubicBezTo>
                        <a:pt x="214" y="122"/>
                        <a:pt x="210" y="121"/>
                        <a:pt x="207" y="118"/>
                      </a:cubicBezTo>
                      <a:cubicBezTo>
                        <a:pt x="205" y="116"/>
                        <a:pt x="205" y="117"/>
                        <a:pt x="204" y="118"/>
                      </a:cubicBezTo>
                      <a:cubicBezTo>
                        <a:pt x="202" y="118"/>
                        <a:pt x="205" y="120"/>
                        <a:pt x="203" y="119"/>
                      </a:cubicBezTo>
                      <a:cubicBezTo>
                        <a:pt x="202" y="119"/>
                        <a:pt x="202" y="120"/>
                        <a:pt x="204" y="122"/>
                      </a:cubicBezTo>
                      <a:cubicBezTo>
                        <a:pt x="205" y="123"/>
                        <a:pt x="206" y="123"/>
                        <a:pt x="206" y="122"/>
                      </a:cubicBezTo>
                      <a:close/>
                      <a:moveTo>
                        <a:pt x="265" y="88"/>
                      </a:moveTo>
                      <a:cubicBezTo>
                        <a:pt x="261" y="89"/>
                        <a:pt x="260" y="93"/>
                        <a:pt x="268" y="92"/>
                      </a:cubicBezTo>
                      <a:cubicBezTo>
                        <a:pt x="275" y="91"/>
                        <a:pt x="269" y="86"/>
                        <a:pt x="265" y="88"/>
                      </a:cubicBezTo>
                      <a:close/>
                      <a:moveTo>
                        <a:pt x="190" y="108"/>
                      </a:moveTo>
                      <a:cubicBezTo>
                        <a:pt x="188" y="105"/>
                        <a:pt x="185" y="106"/>
                        <a:pt x="187" y="99"/>
                      </a:cubicBezTo>
                      <a:cubicBezTo>
                        <a:pt x="188" y="93"/>
                        <a:pt x="195" y="93"/>
                        <a:pt x="190" y="90"/>
                      </a:cubicBezTo>
                      <a:cubicBezTo>
                        <a:pt x="185" y="88"/>
                        <a:pt x="189" y="89"/>
                        <a:pt x="180" y="90"/>
                      </a:cubicBezTo>
                      <a:cubicBezTo>
                        <a:pt x="171" y="91"/>
                        <a:pt x="178" y="92"/>
                        <a:pt x="173" y="94"/>
                      </a:cubicBezTo>
                      <a:cubicBezTo>
                        <a:pt x="169" y="96"/>
                        <a:pt x="174" y="95"/>
                        <a:pt x="172" y="99"/>
                      </a:cubicBezTo>
                      <a:cubicBezTo>
                        <a:pt x="170" y="103"/>
                        <a:pt x="168" y="98"/>
                        <a:pt x="167" y="102"/>
                      </a:cubicBezTo>
                      <a:cubicBezTo>
                        <a:pt x="165" y="106"/>
                        <a:pt x="165" y="107"/>
                        <a:pt x="170" y="107"/>
                      </a:cubicBezTo>
                      <a:cubicBezTo>
                        <a:pt x="176" y="107"/>
                        <a:pt x="167" y="108"/>
                        <a:pt x="173" y="111"/>
                      </a:cubicBezTo>
                      <a:cubicBezTo>
                        <a:pt x="178" y="114"/>
                        <a:pt x="174" y="105"/>
                        <a:pt x="177" y="109"/>
                      </a:cubicBezTo>
                      <a:cubicBezTo>
                        <a:pt x="180" y="113"/>
                        <a:pt x="172" y="113"/>
                        <a:pt x="179" y="114"/>
                      </a:cubicBezTo>
                      <a:cubicBezTo>
                        <a:pt x="185" y="115"/>
                        <a:pt x="181" y="116"/>
                        <a:pt x="187" y="116"/>
                      </a:cubicBezTo>
                      <a:cubicBezTo>
                        <a:pt x="192" y="116"/>
                        <a:pt x="193" y="118"/>
                        <a:pt x="198" y="115"/>
                      </a:cubicBezTo>
                      <a:cubicBezTo>
                        <a:pt x="200" y="114"/>
                        <a:pt x="191" y="112"/>
                        <a:pt x="190" y="108"/>
                      </a:cubicBezTo>
                      <a:close/>
                      <a:moveTo>
                        <a:pt x="196" y="88"/>
                      </a:moveTo>
                      <a:cubicBezTo>
                        <a:pt x="196" y="86"/>
                        <a:pt x="199" y="88"/>
                        <a:pt x="200" y="84"/>
                      </a:cubicBezTo>
                      <a:cubicBezTo>
                        <a:pt x="201" y="81"/>
                        <a:pt x="204" y="82"/>
                        <a:pt x="204" y="80"/>
                      </a:cubicBezTo>
                      <a:cubicBezTo>
                        <a:pt x="204" y="78"/>
                        <a:pt x="204" y="78"/>
                        <a:pt x="211" y="76"/>
                      </a:cubicBezTo>
                      <a:cubicBezTo>
                        <a:pt x="217" y="74"/>
                        <a:pt x="210" y="74"/>
                        <a:pt x="220" y="69"/>
                      </a:cubicBezTo>
                      <a:cubicBezTo>
                        <a:pt x="230" y="65"/>
                        <a:pt x="247" y="63"/>
                        <a:pt x="255" y="59"/>
                      </a:cubicBezTo>
                      <a:cubicBezTo>
                        <a:pt x="263" y="55"/>
                        <a:pt x="254" y="51"/>
                        <a:pt x="246" y="54"/>
                      </a:cubicBezTo>
                      <a:cubicBezTo>
                        <a:pt x="238" y="56"/>
                        <a:pt x="243" y="56"/>
                        <a:pt x="237" y="58"/>
                      </a:cubicBezTo>
                      <a:cubicBezTo>
                        <a:pt x="231" y="60"/>
                        <a:pt x="235" y="57"/>
                        <a:pt x="228" y="60"/>
                      </a:cubicBezTo>
                      <a:cubicBezTo>
                        <a:pt x="221" y="63"/>
                        <a:pt x="225" y="59"/>
                        <a:pt x="218" y="60"/>
                      </a:cubicBezTo>
                      <a:cubicBezTo>
                        <a:pt x="212" y="60"/>
                        <a:pt x="218" y="62"/>
                        <a:pt x="214" y="62"/>
                      </a:cubicBezTo>
                      <a:cubicBezTo>
                        <a:pt x="210" y="62"/>
                        <a:pt x="201" y="65"/>
                        <a:pt x="199" y="69"/>
                      </a:cubicBezTo>
                      <a:cubicBezTo>
                        <a:pt x="196" y="72"/>
                        <a:pt x="197" y="68"/>
                        <a:pt x="194" y="70"/>
                      </a:cubicBezTo>
                      <a:cubicBezTo>
                        <a:pt x="191" y="73"/>
                        <a:pt x="192" y="69"/>
                        <a:pt x="190" y="71"/>
                      </a:cubicBezTo>
                      <a:cubicBezTo>
                        <a:pt x="187" y="73"/>
                        <a:pt x="192" y="73"/>
                        <a:pt x="190" y="74"/>
                      </a:cubicBezTo>
                      <a:cubicBezTo>
                        <a:pt x="187" y="75"/>
                        <a:pt x="193" y="76"/>
                        <a:pt x="189" y="76"/>
                      </a:cubicBezTo>
                      <a:cubicBezTo>
                        <a:pt x="185" y="77"/>
                        <a:pt x="187" y="81"/>
                        <a:pt x="182" y="83"/>
                      </a:cubicBezTo>
                      <a:cubicBezTo>
                        <a:pt x="177" y="85"/>
                        <a:pt x="176" y="87"/>
                        <a:pt x="180" y="87"/>
                      </a:cubicBezTo>
                      <a:cubicBezTo>
                        <a:pt x="184" y="86"/>
                        <a:pt x="177" y="90"/>
                        <a:pt x="182" y="89"/>
                      </a:cubicBezTo>
                      <a:cubicBezTo>
                        <a:pt x="187" y="87"/>
                        <a:pt x="187" y="87"/>
                        <a:pt x="191" y="90"/>
                      </a:cubicBezTo>
                      <a:cubicBezTo>
                        <a:pt x="192" y="91"/>
                        <a:pt x="196" y="91"/>
                        <a:pt x="196" y="88"/>
                      </a:cubicBezTo>
                      <a:close/>
                      <a:moveTo>
                        <a:pt x="136" y="15"/>
                      </a:moveTo>
                      <a:cubicBezTo>
                        <a:pt x="138" y="15"/>
                        <a:pt x="138" y="17"/>
                        <a:pt x="141" y="16"/>
                      </a:cubicBezTo>
                      <a:cubicBezTo>
                        <a:pt x="145" y="14"/>
                        <a:pt x="145" y="13"/>
                        <a:pt x="149" y="14"/>
                      </a:cubicBezTo>
                      <a:cubicBezTo>
                        <a:pt x="152" y="15"/>
                        <a:pt x="154" y="14"/>
                        <a:pt x="148" y="12"/>
                      </a:cubicBezTo>
                      <a:cubicBezTo>
                        <a:pt x="141" y="11"/>
                        <a:pt x="146" y="13"/>
                        <a:pt x="141" y="13"/>
                      </a:cubicBezTo>
                      <a:cubicBezTo>
                        <a:pt x="135" y="14"/>
                        <a:pt x="130" y="15"/>
                        <a:pt x="134" y="16"/>
                      </a:cubicBezTo>
                      <a:cubicBezTo>
                        <a:pt x="136" y="16"/>
                        <a:pt x="135" y="16"/>
                        <a:pt x="136" y="15"/>
                      </a:cubicBezTo>
                      <a:close/>
                      <a:moveTo>
                        <a:pt x="146" y="19"/>
                      </a:moveTo>
                      <a:cubicBezTo>
                        <a:pt x="149" y="18"/>
                        <a:pt x="145" y="21"/>
                        <a:pt x="149" y="20"/>
                      </a:cubicBezTo>
                      <a:cubicBezTo>
                        <a:pt x="153" y="19"/>
                        <a:pt x="152" y="21"/>
                        <a:pt x="154" y="19"/>
                      </a:cubicBezTo>
                      <a:cubicBezTo>
                        <a:pt x="155" y="18"/>
                        <a:pt x="151" y="19"/>
                        <a:pt x="152" y="18"/>
                      </a:cubicBezTo>
                      <a:cubicBezTo>
                        <a:pt x="154" y="17"/>
                        <a:pt x="156" y="18"/>
                        <a:pt x="157" y="16"/>
                      </a:cubicBezTo>
                      <a:cubicBezTo>
                        <a:pt x="159" y="15"/>
                        <a:pt x="160" y="16"/>
                        <a:pt x="165" y="15"/>
                      </a:cubicBezTo>
                      <a:cubicBezTo>
                        <a:pt x="170" y="14"/>
                        <a:pt x="167" y="12"/>
                        <a:pt x="163" y="13"/>
                      </a:cubicBezTo>
                      <a:cubicBezTo>
                        <a:pt x="159" y="14"/>
                        <a:pt x="165" y="12"/>
                        <a:pt x="161" y="12"/>
                      </a:cubicBezTo>
                      <a:cubicBezTo>
                        <a:pt x="157" y="11"/>
                        <a:pt x="153" y="13"/>
                        <a:pt x="154" y="13"/>
                      </a:cubicBezTo>
                      <a:cubicBezTo>
                        <a:pt x="156" y="14"/>
                        <a:pt x="157" y="16"/>
                        <a:pt x="151" y="16"/>
                      </a:cubicBezTo>
                      <a:cubicBezTo>
                        <a:pt x="146" y="16"/>
                        <a:pt x="144" y="16"/>
                        <a:pt x="146" y="17"/>
                      </a:cubicBezTo>
                      <a:cubicBezTo>
                        <a:pt x="149" y="18"/>
                        <a:pt x="146" y="18"/>
                        <a:pt x="144" y="18"/>
                      </a:cubicBezTo>
                      <a:cubicBezTo>
                        <a:pt x="142" y="17"/>
                        <a:pt x="139" y="17"/>
                        <a:pt x="142" y="19"/>
                      </a:cubicBezTo>
                      <a:cubicBezTo>
                        <a:pt x="144" y="20"/>
                        <a:pt x="144" y="19"/>
                        <a:pt x="146" y="19"/>
                      </a:cubicBezTo>
                      <a:close/>
                      <a:moveTo>
                        <a:pt x="178" y="18"/>
                      </a:moveTo>
                      <a:cubicBezTo>
                        <a:pt x="176" y="16"/>
                        <a:pt x="175" y="16"/>
                        <a:pt x="171" y="18"/>
                      </a:cubicBezTo>
                      <a:cubicBezTo>
                        <a:pt x="168" y="19"/>
                        <a:pt x="181" y="21"/>
                        <a:pt x="178" y="18"/>
                      </a:cubicBezTo>
                      <a:close/>
                      <a:moveTo>
                        <a:pt x="163" y="9"/>
                      </a:moveTo>
                      <a:cubicBezTo>
                        <a:pt x="166" y="8"/>
                        <a:pt x="163" y="7"/>
                        <a:pt x="161" y="9"/>
                      </a:cubicBezTo>
                      <a:cubicBezTo>
                        <a:pt x="158" y="11"/>
                        <a:pt x="161" y="10"/>
                        <a:pt x="163" y="9"/>
                      </a:cubicBezTo>
                      <a:close/>
                      <a:moveTo>
                        <a:pt x="231" y="13"/>
                      </a:moveTo>
                      <a:cubicBezTo>
                        <a:pt x="236" y="12"/>
                        <a:pt x="239" y="13"/>
                        <a:pt x="239" y="10"/>
                      </a:cubicBezTo>
                      <a:cubicBezTo>
                        <a:pt x="239" y="8"/>
                        <a:pt x="234" y="7"/>
                        <a:pt x="232" y="9"/>
                      </a:cubicBezTo>
                      <a:cubicBezTo>
                        <a:pt x="231" y="11"/>
                        <a:pt x="229" y="9"/>
                        <a:pt x="225" y="12"/>
                      </a:cubicBezTo>
                      <a:cubicBezTo>
                        <a:pt x="222" y="13"/>
                        <a:pt x="226" y="14"/>
                        <a:pt x="231" y="13"/>
                      </a:cubicBezTo>
                      <a:close/>
                      <a:moveTo>
                        <a:pt x="231" y="3"/>
                      </a:moveTo>
                      <a:cubicBezTo>
                        <a:pt x="232" y="2"/>
                        <a:pt x="225" y="2"/>
                        <a:pt x="222" y="3"/>
                      </a:cubicBezTo>
                      <a:cubicBezTo>
                        <a:pt x="221" y="3"/>
                        <a:pt x="229" y="5"/>
                        <a:pt x="231" y="3"/>
                      </a:cubicBezTo>
                      <a:close/>
                      <a:moveTo>
                        <a:pt x="208" y="2"/>
                      </a:moveTo>
                      <a:cubicBezTo>
                        <a:pt x="208" y="0"/>
                        <a:pt x="201" y="0"/>
                        <a:pt x="200" y="2"/>
                      </a:cubicBezTo>
                      <a:cubicBezTo>
                        <a:pt x="199" y="4"/>
                        <a:pt x="207" y="3"/>
                        <a:pt x="208" y="2"/>
                      </a:cubicBezTo>
                      <a:close/>
                      <a:moveTo>
                        <a:pt x="216" y="11"/>
                      </a:moveTo>
                      <a:cubicBezTo>
                        <a:pt x="219" y="11"/>
                        <a:pt x="224" y="7"/>
                        <a:pt x="215" y="9"/>
                      </a:cubicBezTo>
                      <a:cubicBezTo>
                        <a:pt x="208" y="11"/>
                        <a:pt x="213" y="12"/>
                        <a:pt x="216" y="11"/>
                      </a:cubicBezTo>
                      <a:close/>
                      <a:moveTo>
                        <a:pt x="215" y="16"/>
                      </a:moveTo>
                      <a:cubicBezTo>
                        <a:pt x="219" y="17"/>
                        <a:pt x="218" y="15"/>
                        <a:pt x="221" y="15"/>
                      </a:cubicBezTo>
                      <a:cubicBezTo>
                        <a:pt x="224" y="15"/>
                        <a:pt x="223" y="9"/>
                        <a:pt x="217" y="12"/>
                      </a:cubicBezTo>
                      <a:cubicBezTo>
                        <a:pt x="211" y="14"/>
                        <a:pt x="209" y="9"/>
                        <a:pt x="207" y="14"/>
                      </a:cubicBezTo>
                      <a:cubicBezTo>
                        <a:pt x="205" y="19"/>
                        <a:pt x="211" y="15"/>
                        <a:pt x="215" y="16"/>
                      </a:cubicBezTo>
                      <a:close/>
                      <a:moveTo>
                        <a:pt x="159" y="20"/>
                      </a:moveTo>
                      <a:cubicBezTo>
                        <a:pt x="161" y="19"/>
                        <a:pt x="161" y="18"/>
                        <a:pt x="158" y="19"/>
                      </a:cubicBezTo>
                      <a:cubicBezTo>
                        <a:pt x="155" y="19"/>
                        <a:pt x="157" y="22"/>
                        <a:pt x="159" y="20"/>
                      </a:cubicBezTo>
                      <a:close/>
                      <a:moveTo>
                        <a:pt x="165" y="22"/>
                      </a:moveTo>
                      <a:cubicBezTo>
                        <a:pt x="169" y="22"/>
                        <a:pt x="164" y="19"/>
                        <a:pt x="161" y="21"/>
                      </a:cubicBezTo>
                      <a:cubicBezTo>
                        <a:pt x="157" y="22"/>
                        <a:pt x="161" y="22"/>
                        <a:pt x="165" y="22"/>
                      </a:cubicBezTo>
                      <a:close/>
                      <a:moveTo>
                        <a:pt x="195" y="21"/>
                      </a:moveTo>
                      <a:cubicBezTo>
                        <a:pt x="198" y="21"/>
                        <a:pt x="196" y="17"/>
                        <a:pt x="194" y="18"/>
                      </a:cubicBezTo>
                      <a:cubicBezTo>
                        <a:pt x="192" y="18"/>
                        <a:pt x="189" y="17"/>
                        <a:pt x="189" y="19"/>
                      </a:cubicBezTo>
                      <a:cubicBezTo>
                        <a:pt x="188" y="22"/>
                        <a:pt x="191" y="20"/>
                        <a:pt x="195" y="21"/>
                      </a:cubicBezTo>
                      <a:close/>
                      <a:moveTo>
                        <a:pt x="200" y="20"/>
                      </a:moveTo>
                      <a:cubicBezTo>
                        <a:pt x="203" y="21"/>
                        <a:pt x="199" y="18"/>
                        <a:pt x="204" y="18"/>
                      </a:cubicBezTo>
                      <a:cubicBezTo>
                        <a:pt x="208" y="18"/>
                        <a:pt x="208" y="17"/>
                        <a:pt x="203" y="16"/>
                      </a:cubicBezTo>
                      <a:cubicBezTo>
                        <a:pt x="199" y="16"/>
                        <a:pt x="194" y="16"/>
                        <a:pt x="196" y="18"/>
                      </a:cubicBezTo>
                      <a:cubicBezTo>
                        <a:pt x="197" y="19"/>
                        <a:pt x="197" y="19"/>
                        <a:pt x="200" y="20"/>
                      </a:cubicBezTo>
                      <a:close/>
                      <a:moveTo>
                        <a:pt x="205" y="20"/>
                      </a:moveTo>
                      <a:cubicBezTo>
                        <a:pt x="202" y="22"/>
                        <a:pt x="206" y="22"/>
                        <a:pt x="209" y="22"/>
                      </a:cubicBezTo>
                      <a:cubicBezTo>
                        <a:pt x="213" y="21"/>
                        <a:pt x="209" y="20"/>
                        <a:pt x="206" y="20"/>
                      </a:cubicBezTo>
                      <a:lnTo>
                        <a:pt x="205" y="20"/>
                      </a:lnTo>
                      <a:close/>
                      <a:moveTo>
                        <a:pt x="196" y="6"/>
                      </a:moveTo>
                      <a:cubicBezTo>
                        <a:pt x="198" y="6"/>
                        <a:pt x="199" y="6"/>
                        <a:pt x="202" y="6"/>
                      </a:cubicBezTo>
                      <a:cubicBezTo>
                        <a:pt x="205" y="6"/>
                        <a:pt x="203" y="6"/>
                        <a:pt x="200" y="5"/>
                      </a:cubicBezTo>
                      <a:cubicBezTo>
                        <a:pt x="197" y="4"/>
                        <a:pt x="198" y="4"/>
                        <a:pt x="195" y="5"/>
                      </a:cubicBezTo>
                      <a:cubicBezTo>
                        <a:pt x="193" y="6"/>
                        <a:pt x="193" y="6"/>
                        <a:pt x="196" y="6"/>
                      </a:cubicBezTo>
                      <a:close/>
                      <a:moveTo>
                        <a:pt x="192" y="8"/>
                      </a:moveTo>
                      <a:cubicBezTo>
                        <a:pt x="193" y="9"/>
                        <a:pt x="194" y="8"/>
                        <a:pt x="199" y="7"/>
                      </a:cubicBezTo>
                      <a:cubicBezTo>
                        <a:pt x="201" y="7"/>
                        <a:pt x="196" y="6"/>
                        <a:pt x="193" y="6"/>
                      </a:cubicBezTo>
                      <a:cubicBezTo>
                        <a:pt x="189" y="6"/>
                        <a:pt x="194" y="8"/>
                        <a:pt x="191" y="7"/>
                      </a:cubicBezTo>
                      <a:cubicBezTo>
                        <a:pt x="189" y="7"/>
                        <a:pt x="186" y="7"/>
                        <a:pt x="187" y="8"/>
                      </a:cubicBezTo>
                      <a:cubicBezTo>
                        <a:pt x="189" y="9"/>
                        <a:pt x="189" y="7"/>
                        <a:pt x="192" y="8"/>
                      </a:cubicBezTo>
                      <a:close/>
                      <a:moveTo>
                        <a:pt x="204" y="11"/>
                      </a:moveTo>
                      <a:cubicBezTo>
                        <a:pt x="205" y="10"/>
                        <a:pt x="201" y="9"/>
                        <a:pt x="200" y="9"/>
                      </a:cubicBezTo>
                      <a:cubicBezTo>
                        <a:pt x="199" y="10"/>
                        <a:pt x="202" y="11"/>
                        <a:pt x="204" y="11"/>
                      </a:cubicBezTo>
                      <a:close/>
                      <a:moveTo>
                        <a:pt x="205" y="13"/>
                      </a:moveTo>
                      <a:cubicBezTo>
                        <a:pt x="206" y="13"/>
                        <a:pt x="207" y="11"/>
                        <a:pt x="202" y="12"/>
                      </a:cubicBezTo>
                      <a:cubicBezTo>
                        <a:pt x="197" y="13"/>
                        <a:pt x="203" y="13"/>
                        <a:pt x="205" y="13"/>
                      </a:cubicBezTo>
                      <a:close/>
                      <a:moveTo>
                        <a:pt x="194" y="11"/>
                      </a:moveTo>
                      <a:cubicBezTo>
                        <a:pt x="196" y="11"/>
                        <a:pt x="196" y="12"/>
                        <a:pt x="200" y="12"/>
                      </a:cubicBezTo>
                      <a:cubicBezTo>
                        <a:pt x="204" y="11"/>
                        <a:pt x="201" y="11"/>
                        <a:pt x="199" y="10"/>
                      </a:cubicBezTo>
                      <a:cubicBezTo>
                        <a:pt x="196" y="10"/>
                        <a:pt x="192" y="9"/>
                        <a:pt x="191" y="9"/>
                      </a:cubicBezTo>
                      <a:cubicBezTo>
                        <a:pt x="190" y="10"/>
                        <a:pt x="193" y="10"/>
                        <a:pt x="194" y="11"/>
                      </a:cubicBezTo>
                      <a:close/>
                      <a:moveTo>
                        <a:pt x="186" y="11"/>
                      </a:moveTo>
                      <a:cubicBezTo>
                        <a:pt x="188" y="11"/>
                        <a:pt x="185" y="11"/>
                        <a:pt x="190" y="12"/>
                      </a:cubicBezTo>
                      <a:cubicBezTo>
                        <a:pt x="196" y="13"/>
                        <a:pt x="195" y="14"/>
                        <a:pt x="198" y="13"/>
                      </a:cubicBezTo>
                      <a:cubicBezTo>
                        <a:pt x="200" y="12"/>
                        <a:pt x="198" y="13"/>
                        <a:pt x="196" y="12"/>
                      </a:cubicBezTo>
                      <a:cubicBezTo>
                        <a:pt x="193" y="11"/>
                        <a:pt x="191" y="10"/>
                        <a:pt x="188" y="10"/>
                      </a:cubicBezTo>
                      <a:cubicBezTo>
                        <a:pt x="186" y="11"/>
                        <a:pt x="184" y="8"/>
                        <a:pt x="182" y="10"/>
                      </a:cubicBezTo>
                      <a:cubicBezTo>
                        <a:pt x="181" y="11"/>
                        <a:pt x="184" y="10"/>
                        <a:pt x="186" y="11"/>
                      </a:cubicBezTo>
                      <a:close/>
                      <a:moveTo>
                        <a:pt x="182" y="13"/>
                      </a:moveTo>
                      <a:cubicBezTo>
                        <a:pt x="184" y="13"/>
                        <a:pt x="183" y="14"/>
                        <a:pt x="185" y="13"/>
                      </a:cubicBezTo>
                      <a:cubicBezTo>
                        <a:pt x="187" y="13"/>
                        <a:pt x="190" y="13"/>
                        <a:pt x="189" y="13"/>
                      </a:cubicBezTo>
                      <a:cubicBezTo>
                        <a:pt x="188" y="13"/>
                        <a:pt x="185" y="11"/>
                        <a:pt x="184" y="12"/>
                      </a:cubicBezTo>
                      <a:cubicBezTo>
                        <a:pt x="183" y="13"/>
                        <a:pt x="181" y="11"/>
                        <a:pt x="179" y="12"/>
                      </a:cubicBezTo>
                      <a:cubicBezTo>
                        <a:pt x="179" y="13"/>
                        <a:pt x="180" y="13"/>
                        <a:pt x="182" y="13"/>
                      </a:cubicBezTo>
                      <a:close/>
                      <a:moveTo>
                        <a:pt x="194" y="14"/>
                      </a:moveTo>
                      <a:cubicBezTo>
                        <a:pt x="196" y="14"/>
                        <a:pt x="193" y="13"/>
                        <a:pt x="191" y="13"/>
                      </a:cubicBezTo>
                      <a:cubicBezTo>
                        <a:pt x="188" y="13"/>
                        <a:pt x="187" y="14"/>
                        <a:pt x="188" y="14"/>
                      </a:cubicBezTo>
                      <a:cubicBezTo>
                        <a:pt x="189" y="15"/>
                        <a:pt x="192" y="14"/>
                        <a:pt x="194" y="14"/>
                      </a:cubicBezTo>
                      <a:close/>
                      <a:moveTo>
                        <a:pt x="200" y="14"/>
                      </a:moveTo>
                      <a:cubicBezTo>
                        <a:pt x="198" y="14"/>
                        <a:pt x="195" y="15"/>
                        <a:pt x="198" y="15"/>
                      </a:cubicBezTo>
                      <a:cubicBezTo>
                        <a:pt x="201" y="16"/>
                        <a:pt x="201" y="14"/>
                        <a:pt x="200" y="14"/>
                      </a:cubicBezTo>
                      <a:close/>
                      <a:moveTo>
                        <a:pt x="181" y="15"/>
                      </a:moveTo>
                      <a:cubicBezTo>
                        <a:pt x="180" y="14"/>
                        <a:pt x="178" y="15"/>
                        <a:pt x="179" y="15"/>
                      </a:cubicBezTo>
                      <a:cubicBezTo>
                        <a:pt x="180" y="16"/>
                        <a:pt x="177" y="17"/>
                        <a:pt x="181" y="16"/>
                      </a:cubicBezTo>
                      <a:cubicBezTo>
                        <a:pt x="183" y="16"/>
                        <a:pt x="182" y="16"/>
                        <a:pt x="181" y="15"/>
                      </a:cubicBezTo>
                      <a:close/>
                      <a:moveTo>
                        <a:pt x="836" y="165"/>
                      </a:moveTo>
                      <a:cubicBezTo>
                        <a:pt x="839" y="162"/>
                        <a:pt x="839" y="162"/>
                        <a:pt x="837" y="159"/>
                      </a:cubicBezTo>
                      <a:cubicBezTo>
                        <a:pt x="834" y="156"/>
                        <a:pt x="840" y="154"/>
                        <a:pt x="842" y="161"/>
                      </a:cubicBezTo>
                      <a:cubicBezTo>
                        <a:pt x="845" y="167"/>
                        <a:pt x="854" y="157"/>
                        <a:pt x="857" y="165"/>
                      </a:cubicBezTo>
                      <a:cubicBezTo>
                        <a:pt x="861" y="173"/>
                        <a:pt x="864" y="167"/>
                        <a:pt x="866" y="172"/>
                      </a:cubicBezTo>
                      <a:cubicBezTo>
                        <a:pt x="869" y="176"/>
                        <a:pt x="876" y="172"/>
                        <a:pt x="876" y="166"/>
                      </a:cubicBezTo>
                      <a:cubicBezTo>
                        <a:pt x="876" y="159"/>
                        <a:pt x="881" y="164"/>
                        <a:pt x="887" y="158"/>
                      </a:cubicBezTo>
                      <a:cubicBezTo>
                        <a:pt x="892" y="153"/>
                        <a:pt x="884" y="158"/>
                        <a:pt x="881" y="152"/>
                      </a:cubicBezTo>
                      <a:cubicBezTo>
                        <a:pt x="878" y="147"/>
                        <a:pt x="873" y="148"/>
                        <a:pt x="867" y="148"/>
                      </a:cubicBezTo>
                      <a:cubicBezTo>
                        <a:pt x="860" y="147"/>
                        <a:pt x="873" y="159"/>
                        <a:pt x="865" y="154"/>
                      </a:cubicBezTo>
                      <a:cubicBezTo>
                        <a:pt x="857" y="150"/>
                        <a:pt x="869" y="146"/>
                        <a:pt x="856" y="140"/>
                      </a:cubicBezTo>
                      <a:cubicBezTo>
                        <a:pt x="849" y="137"/>
                        <a:pt x="842" y="134"/>
                        <a:pt x="836" y="131"/>
                      </a:cubicBezTo>
                      <a:lnTo>
                        <a:pt x="836" y="165"/>
                      </a:lnTo>
                      <a:close/>
                      <a:moveTo>
                        <a:pt x="836" y="113"/>
                      </a:moveTo>
                      <a:cubicBezTo>
                        <a:pt x="839" y="112"/>
                        <a:pt x="842" y="112"/>
                        <a:pt x="846" y="111"/>
                      </a:cubicBezTo>
                      <a:cubicBezTo>
                        <a:pt x="854" y="110"/>
                        <a:pt x="845" y="105"/>
                        <a:pt x="839" y="105"/>
                      </a:cubicBezTo>
                      <a:cubicBezTo>
                        <a:pt x="838" y="106"/>
                        <a:pt x="837" y="106"/>
                        <a:pt x="836" y="106"/>
                      </a:cubicBezTo>
                      <a:lnTo>
                        <a:pt x="836" y="113"/>
                      </a:lnTo>
                      <a:close/>
                      <a:moveTo>
                        <a:pt x="636" y="271"/>
                      </a:moveTo>
                      <a:cubicBezTo>
                        <a:pt x="635" y="273"/>
                        <a:pt x="637" y="272"/>
                        <a:pt x="636" y="274"/>
                      </a:cubicBezTo>
                      <a:cubicBezTo>
                        <a:pt x="635" y="276"/>
                        <a:pt x="637" y="276"/>
                        <a:pt x="637" y="277"/>
                      </a:cubicBezTo>
                      <a:cubicBezTo>
                        <a:pt x="636" y="277"/>
                        <a:pt x="638" y="277"/>
                        <a:pt x="639" y="280"/>
                      </a:cubicBezTo>
                      <a:cubicBezTo>
                        <a:pt x="640" y="282"/>
                        <a:pt x="637" y="284"/>
                        <a:pt x="638" y="286"/>
                      </a:cubicBezTo>
                      <a:cubicBezTo>
                        <a:pt x="639" y="289"/>
                        <a:pt x="638" y="297"/>
                        <a:pt x="637" y="299"/>
                      </a:cubicBezTo>
                      <a:cubicBezTo>
                        <a:pt x="636" y="301"/>
                        <a:pt x="640" y="301"/>
                        <a:pt x="638" y="307"/>
                      </a:cubicBezTo>
                      <a:cubicBezTo>
                        <a:pt x="636" y="310"/>
                        <a:pt x="639" y="312"/>
                        <a:pt x="638" y="314"/>
                      </a:cubicBezTo>
                      <a:cubicBezTo>
                        <a:pt x="636" y="316"/>
                        <a:pt x="637" y="317"/>
                        <a:pt x="637" y="319"/>
                      </a:cubicBezTo>
                      <a:cubicBezTo>
                        <a:pt x="638" y="322"/>
                        <a:pt x="639" y="321"/>
                        <a:pt x="639" y="318"/>
                      </a:cubicBezTo>
                      <a:cubicBezTo>
                        <a:pt x="640" y="315"/>
                        <a:pt x="641" y="314"/>
                        <a:pt x="642" y="315"/>
                      </a:cubicBezTo>
                      <a:cubicBezTo>
                        <a:pt x="642" y="316"/>
                        <a:pt x="643" y="315"/>
                        <a:pt x="644" y="316"/>
                      </a:cubicBezTo>
                      <a:cubicBezTo>
                        <a:pt x="645" y="316"/>
                        <a:pt x="645" y="320"/>
                        <a:pt x="645" y="319"/>
                      </a:cubicBezTo>
                      <a:cubicBezTo>
                        <a:pt x="647" y="316"/>
                        <a:pt x="646" y="317"/>
                        <a:pt x="646" y="315"/>
                      </a:cubicBezTo>
                      <a:cubicBezTo>
                        <a:pt x="646" y="313"/>
                        <a:pt x="646" y="314"/>
                        <a:pt x="644" y="314"/>
                      </a:cubicBezTo>
                      <a:cubicBezTo>
                        <a:pt x="643" y="313"/>
                        <a:pt x="643" y="311"/>
                        <a:pt x="642" y="309"/>
                      </a:cubicBezTo>
                      <a:cubicBezTo>
                        <a:pt x="639" y="307"/>
                        <a:pt x="641" y="301"/>
                        <a:pt x="642" y="299"/>
                      </a:cubicBezTo>
                      <a:cubicBezTo>
                        <a:pt x="644" y="298"/>
                        <a:pt x="642" y="296"/>
                        <a:pt x="644" y="295"/>
                      </a:cubicBezTo>
                      <a:cubicBezTo>
                        <a:pt x="646" y="295"/>
                        <a:pt x="648" y="295"/>
                        <a:pt x="650" y="297"/>
                      </a:cubicBezTo>
                      <a:cubicBezTo>
                        <a:pt x="651" y="299"/>
                        <a:pt x="652" y="301"/>
                        <a:pt x="652" y="299"/>
                      </a:cubicBezTo>
                      <a:cubicBezTo>
                        <a:pt x="652" y="298"/>
                        <a:pt x="650" y="296"/>
                        <a:pt x="649" y="294"/>
                      </a:cubicBezTo>
                      <a:cubicBezTo>
                        <a:pt x="649" y="291"/>
                        <a:pt x="647" y="287"/>
                        <a:pt x="646" y="284"/>
                      </a:cubicBezTo>
                      <a:cubicBezTo>
                        <a:pt x="646" y="281"/>
                        <a:pt x="645" y="280"/>
                        <a:pt x="645" y="278"/>
                      </a:cubicBezTo>
                      <a:cubicBezTo>
                        <a:pt x="645" y="276"/>
                        <a:pt x="644" y="279"/>
                        <a:pt x="644" y="277"/>
                      </a:cubicBezTo>
                      <a:cubicBezTo>
                        <a:pt x="645" y="274"/>
                        <a:pt x="644" y="277"/>
                        <a:pt x="644" y="275"/>
                      </a:cubicBezTo>
                      <a:cubicBezTo>
                        <a:pt x="643" y="272"/>
                        <a:pt x="646" y="272"/>
                        <a:pt x="645" y="266"/>
                      </a:cubicBezTo>
                      <a:cubicBezTo>
                        <a:pt x="644" y="262"/>
                        <a:pt x="643" y="264"/>
                        <a:pt x="644" y="263"/>
                      </a:cubicBezTo>
                      <a:cubicBezTo>
                        <a:pt x="644" y="262"/>
                        <a:pt x="643" y="263"/>
                        <a:pt x="643" y="262"/>
                      </a:cubicBezTo>
                      <a:cubicBezTo>
                        <a:pt x="643" y="260"/>
                        <a:pt x="642" y="260"/>
                        <a:pt x="643" y="259"/>
                      </a:cubicBezTo>
                      <a:cubicBezTo>
                        <a:pt x="644" y="258"/>
                        <a:pt x="643" y="257"/>
                        <a:pt x="642" y="256"/>
                      </a:cubicBezTo>
                      <a:cubicBezTo>
                        <a:pt x="641" y="254"/>
                        <a:pt x="642" y="256"/>
                        <a:pt x="640" y="256"/>
                      </a:cubicBezTo>
                      <a:cubicBezTo>
                        <a:pt x="638" y="257"/>
                        <a:pt x="642" y="258"/>
                        <a:pt x="641" y="260"/>
                      </a:cubicBezTo>
                      <a:cubicBezTo>
                        <a:pt x="641" y="262"/>
                        <a:pt x="640" y="261"/>
                        <a:pt x="640" y="262"/>
                      </a:cubicBezTo>
                      <a:cubicBezTo>
                        <a:pt x="640" y="263"/>
                        <a:pt x="642" y="262"/>
                        <a:pt x="640" y="263"/>
                      </a:cubicBezTo>
                      <a:cubicBezTo>
                        <a:pt x="639" y="265"/>
                        <a:pt x="640" y="262"/>
                        <a:pt x="638" y="263"/>
                      </a:cubicBezTo>
                      <a:cubicBezTo>
                        <a:pt x="637" y="263"/>
                        <a:pt x="636" y="263"/>
                        <a:pt x="637" y="265"/>
                      </a:cubicBezTo>
                      <a:cubicBezTo>
                        <a:pt x="637" y="266"/>
                        <a:pt x="637" y="268"/>
                        <a:pt x="636" y="271"/>
                      </a:cubicBezTo>
                      <a:close/>
                      <a:moveTo>
                        <a:pt x="661" y="333"/>
                      </a:moveTo>
                      <a:cubicBezTo>
                        <a:pt x="663" y="332"/>
                        <a:pt x="659" y="331"/>
                        <a:pt x="659" y="332"/>
                      </a:cubicBezTo>
                      <a:cubicBezTo>
                        <a:pt x="658" y="334"/>
                        <a:pt x="655" y="335"/>
                        <a:pt x="656" y="337"/>
                      </a:cubicBezTo>
                      <a:cubicBezTo>
                        <a:pt x="657" y="338"/>
                        <a:pt x="657" y="334"/>
                        <a:pt x="661" y="333"/>
                      </a:cubicBezTo>
                      <a:close/>
                      <a:moveTo>
                        <a:pt x="666" y="329"/>
                      </a:moveTo>
                      <a:cubicBezTo>
                        <a:pt x="668" y="327"/>
                        <a:pt x="668" y="328"/>
                        <a:pt x="670" y="326"/>
                      </a:cubicBezTo>
                      <a:cubicBezTo>
                        <a:pt x="672" y="325"/>
                        <a:pt x="675" y="326"/>
                        <a:pt x="673" y="324"/>
                      </a:cubicBezTo>
                      <a:cubicBezTo>
                        <a:pt x="672" y="323"/>
                        <a:pt x="671" y="326"/>
                        <a:pt x="669" y="325"/>
                      </a:cubicBezTo>
                      <a:cubicBezTo>
                        <a:pt x="668" y="324"/>
                        <a:pt x="670" y="326"/>
                        <a:pt x="668" y="326"/>
                      </a:cubicBezTo>
                      <a:cubicBezTo>
                        <a:pt x="666" y="327"/>
                        <a:pt x="664" y="328"/>
                        <a:pt x="663" y="331"/>
                      </a:cubicBezTo>
                      <a:cubicBezTo>
                        <a:pt x="663" y="332"/>
                        <a:pt x="665" y="332"/>
                        <a:pt x="666" y="329"/>
                      </a:cubicBezTo>
                      <a:close/>
                      <a:moveTo>
                        <a:pt x="682" y="318"/>
                      </a:moveTo>
                      <a:cubicBezTo>
                        <a:pt x="681" y="318"/>
                        <a:pt x="678" y="320"/>
                        <a:pt x="677" y="322"/>
                      </a:cubicBezTo>
                      <a:cubicBezTo>
                        <a:pt x="676" y="325"/>
                        <a:pt x="683" y="319"/>
                        <a:pt x="682" y="318"/>
                      </a:cubicBezTo>
                      <a:close/>
                      <a:moveTo>
                        <a:pt x="705" y="293"/>
                      </a:moveTo>
                      <a:cubicBezTo>
                        <a:pt x="704" y="292"/>
                        <a:pt x="703" y="296"/>
                        <a:pt x="703" y="297"/>
                      </a:cubicBezTo>
                      <a:cubicBezTo>
                        <a:pt x="703" y="297"/>
                        <a:pt x="706" y="294"/>
                        <a:pt x="705" y="293"/>
                      </a:cubicBezTo>
                      <a:close/>
                      <a:moveTo>
                        <a:pt x="702" y="298"/>
                      </a:moveTo>
                      <a:cubicBezTo>
                        <a:pt x="702" y="298"/>
                        <a:pt x="701" y="299"/>
                        <a:pt x="700" y="299"/>
                      </a:cubicBezTo>
                      <a:cubicBezTo>
                        <a:pt x="700" y="300"/>
                        <a:pt x="702" y="299"/>
                        <a:pt x="702" y="298"/>
                      </a:cubicBezTo>
                      <a:close/>
                      <a:moveTo>
                        <a:pt x="696" y="306"/>
                      </a:moveTo>
                      <a:cubicBezTo>
                        <a:pt x="695" y="306"/>
                        <a:pt x="695" y="307"/>
                        <a:pt x="696" y="307"/>
                      </a:cubicBezTo>
                      <a:cubicBezTo>
                        <a:pt x="696" y="308"/>
                        <a:pt x="696" y="307"/>
                        <a:pt x="696" y="306"/>
                      </a:cubicBezTo>
                      <a:close/>
                      <a:moveTo>
                        <a:pt x="693" y="310"/>
                      </a:moveTo>
                      <a:cubicBezTo>
                        <a:pt x="693" y="309"/>
                        <a:pt x="692" y="310"/>
                        <a:pt x="692" y="310"/>
                      </a:cubicBezTo>
                      <a:cubicBezTo>
                        <a:pt x="693" y="311"/>
                        <a:pt x="693" y="310"/>
                        <a:pt x="693" y="310"/>
                      </a:cubicBezTo>
                      <a:close/>
                      <a:moveTo>
                        <a:pt x="710" y="288"/>
                      </a:moveTo>
                      <a:cubicBezTo>
                        <a:pt x="712" y="288"/>
                        <a:pt x="712" y="284"/>
                        <a:pt x="711" y="284"/>
                      </a:cubicBezTo>
                      <a:cubicBezTo>
                        <a:pt x="710" y="284"/>
                        <a:pt x="710" y="286"/>
                        <a:pt x="709" y="287"/>
                      </a:cubicBezTo>
                      <a:cubicBezTo>
                        <a:pt x="707" y="287"/>
                        <a:pt x="706" y="288"/>
                        <a:pt x="707" y="289"/>
                      </a:cubicBezTo>
                      <a:cubicBezTo>
                        <a:pt x="708" y="291"/>
                        <a:pt x="708" y="289"/>
                        <a:pt x="710" y="288"/>
                      </a:cubicBezTo>
                      <a:close/>
                      <a:moveTo>
                        <a:pt x="714" y="283"/>
                      </a:moveTo>
                      <a:cubicBezTo>
                        <a:pt x="713" y="283"/>
                        <a:pt x="711" y="284"/>
                        <a:pt x="712" y="285"/>
                      </a:cubicBezTo>
                      <a:cubicBezTo>
                        <a:pt x="713" y="285"/>
                        <a:pt x="714" y="284"/>
                        <a:pt x="714" y="283"/>
                      </a:cubicBezTo>
                      <a:close/>
                      <a:moveTo>
                        <a:pt x="766" y="253"/>
                      </a:moveTo>
                      <a:cubicBezTo>
                        <a:pt x="768" y="255"/>
                        <a:pt x="765" y="247"/>
                        <a:pt x="763" y="248"/>
                      </a:cubicBezTo>
                      <a:cubicBezTo>
                        <a:pt x="762" y="249"/>
                        <a:pt x="764" y="251"/>
                        <a:pt x="766" y="253"/>
                      </a:cubicBezTo>
                      <a:close/>
                      <a:moveTo>
                        <a:pt x="0" y="255"/>
                      </a:moveTo>
                      <a:cubicBezTo>
                        <a:pt x="7" y="256"/>
                        <a:pt x="13" y="257"/>
                        <a:pt x="17" y="256"/>
                      </a:cubicBezTo>
                      <a:cubicBezTo>
                        <a:pt x="16" y="253"/>
                        <a:pt x="18" y="252"/>
                        <a:pt x="16" y="251"/>
                      </a:cubicBezTo>
                      <a:cubicBezTo>
                        <a:pt x="14" y="249"/>
                        <a:pt x="16" y="252"/>
                        <a:pt x="9" y="249"/>
                      </a:cubicBezTo>
                      <a:cubicBezTo>
                        <a:pt x="9" y="250"/>
                        <a:pt x="8" y="249"/>
                        <a:pt x="9" y="250"/>
                      </a:cubicBezTo>
                      <a:cubicBezTo>
                        <a:pt x="9" y="252"/>
                        <a:pt x="7" y="252"/>
                        <a:pt x="6" y="252"/>
                      </a:cubicBezTo>
                      <a:cubicBezTo>
                        <a:pt x="5" y="251"/>
                        <a:pt x="7" y="250"/>
                        <a:pt x="7" y="249"/>
                      </a:cubicBezTo>
                      <a:cubicBezTo>
                        <a:pt x="8" y="248"/>
                        <a:pt x="7" y="248"/>
                        <a:pt x="6" y="250"/>
                      </a:cubicBezTo>
                      <a:cubicBezTo>
                        <a:pt x="4" y="252"/>
                        <a:pt x="5" y="251"/>
                        <a:pt x="3" y="251"/>
                      </a:cubicBezTo>
                      <a:cubicBezTo>
                        <a:pt x="1" y="251"/>
                        <a:pt x="3" y="253"/>
                        <a:pt x="0" y="255"/>
                      </a:cubicBezTo>
                      <a:close/>
                      <a:moveTo>
                        <a:pt x="756" y="217"/>
                      </a:moveTo>
                      <a:cubicBezTo>
                        <a:pt x="756" y="215"/>
                        <a:pt x="753" y="217"/>
                        <a:pt x="750" y="220"/>
                      </a:cubicBezTo>
                      <a:cubicBezTo>
                        <a:pt x="749" y="222"/>
                        <a:pt x="756" y="219"/>
                        <a:pt x="756" y="217"/>
                      </a:cubicBezTo>
                      <a:close/>
                      <a:moveTo>
                        <a:pt x="616" y="250"/>
                      </a:moveTo>
                      <a:cubicBezTo>
                        <a:pt x="614" y="249"/>
                        <a:pt x="613" y="251"/>
                        <a:pt x="615" y="253"/>
                      </a:cubicBezTo>
                      <a:cubicBezTo>
                        <a:pt x="617" y="254"/>
                        <a:pt x="619" y="250"/>
                        <a:pt x="616" y="250"/>
                      </a:cubicBezTo>
                      <a:close/>
                      <a:moveTo>
                        <a:pt x="836" y="106"/>
                      </a:moveTo>
                      <a:cubicBezTo>
                        <a:pt x="832" y="107"/>
                        <a:pt x="829" y="110"/>
                        <a:pt x="828" y="112"/>
                      </a:cubicBezTo>
                      <a:cubicBezTo>
                        <a:pt x="828" y="114"/>
                        <a:pt x="832" y="114"/>
                        <a:pt x="836" y="113"/>
                      </a:cubicBezTo>
                      <a:moveTo>
                        <a:pt x="772" y="122"/>
                      </a:moveTo>
                      <a:cubicBezTo>
                        <a:pt x="771" y="123"/>
                        <a:pt x="778" y="126"/>
                        <a:pt x="780" y="124"/>
                      </a:cubicBezTo>
                      <a:cubicBezTo>
                        <a:pt x="782" y="122"/>
                        <a:pt x="774" y="121"/>
                        <a:pt x="772" y="122"/>
                      </a:cubicBezTo>
                      <a:close/>
                      <a:moveTo>
                        <a:pt x="642" y="85"/>
                      </a:moveTo>
                      <a:cubicBezTo>
                        <a:pt x="636" y="82"/>
                        <a:pt x="633" y="85"/>
                        <a:pt x="628" y="88"/>
                      </a:cubicBezTo>
                      <a:cubicBezTo>
                        <a:pt x="624" y="91"/>
                        <a:pt x="629" y="88"/>
                        <a:pt x="637" y="90"/>
                      </a:cubicBezTo>
                      <a:cubicBezTo>
                        <a:pt x="650" y="92"/>
                        <a:pt x="648" y="88"/>
                        <a:pt x="642" y="85"/>
                      </a:cubicBezTo>
                      <a:close/>
                      <a:moveTo>
                        <a:pt x="679" y="75"/>
                      </a:moveTo>
                      <a:cubicBezTo>
                        <a:pt x="684" y="75"/>
                        <a:pt x="685" y="71"/>
                        <a:pt x="682" y="72"/>
                      </a:cubicBezTo>
                      <a:cubicBezTo>
                        <a:pt x="680" y="72"/>
                        <a:pt x="680" y="68"/>
                        <a:pt x="675" y="70"/>
                      </a:cubicBezTo>
                      <a:cubicBezTo>
                        <a:pt x="670" y="72"/>
                        <a:pt x="676" y="68"/>
                        <a:pt x="668" y="69"/>
                      </a:cubicBezTo>
                      <a:cubicBezTo>
                        <a:pt x="660" y="70"/>
                        <a:pt x="662" y="66"/>
                        <a:pt x="661" y="68"/>
                      </a:cubicBezTo>
                      <a:cubicBezTo>
                        <a:pt x="659" y="69"/>
                        <a:pt x="656" y="72"/>
                        <a:pt x="667" y="74"/>
                      </a:cubicBezTo>
                      <a:cubicBezTo>
                        <a:pt x="673" y="76"/>
                        <a:pt x="674" y="75"/>
                        <a:pt x="679" y="75"/>
                      </a:cubicBezTo>
                      <a:close/>
                      <a:moveTo>
                        <a:pt x="654" y="68"/>
                      </a:moveTo>
                      <a:cubicBezTo>
                        <a:pt x="658" y="68"/>
                        <a:pt x="649" y="64"/>
                        <a:pt x="644" y="65"/>
                      </a:cubicBezTo>
                      <a:cubicBezTo>
                        <a:pt x="640" y="66"/>
                        <a:pt x="637" y="60"/>
                        <a:pt x="633" y="62"/>
                      </a:cubicBezTo>
                      <a:cubicBezTo>
                        <a:pt x="629" y="64"/>
                        <a:pt x="634" y="66"/>
                        <a:pt x="632" y="67"/>
                      </a:cubicBezTo>
                      <a:cubicBezTo>
                        <a:pt x="630" y="67"/>
                        <a:pt x="625" y="63"/>
                        <a:pt x="622" y="61"/>
                      </a:cubicBezTo>
                      <a:cubicBezTo>
                        <a:pt x="619" y="60"/>
                        <a:pt x="618" y="61"/>
                        <a:pt x="614" y="64"/>
                      </a:cubicBezTo>
                      <a:cubicBezTo>
                        <a:pt x="610" y="66"/>
                        <a:pt x="615" y="68"/>
                        <a:pt x="613" y="69"/>
                      </a:cubicBezTo>
                      <a:cubicBezTo>
                        <a:pt x="610" y="70"/>
                        <a:pt x="614" y="73"/>
                        <a:pt x="621" y="76"/>
                      </a:cubicBezTo>
                      <a:cubicBezTo>
                        <a:pt x="627" y="78"/>
                        <a:pt x="623" y="73"/>
                        <a:pt x="628" y="74"/>
                      </a:cubicBezTo>
                      <a:cubicBezTo>
                        <a:pt x="633" y="76"/>
                        <a:pt x="635" y="71"/>
                        <a:pt x="638" y="74"/>
                      </a:cubicBezTo>
                      <a:cubicBezTo>
                        <a:pt x="641" y="76"/>
                        <a:pt x="645" y="73"/>
                        <a:pt x="651" y="72"/>
                      </a:cubicBezTo>
                      <a:cubicBezTo>
                        <a:pt x="656" y="70"/>
                        <a:pt x="649" y="68"/>
                        <a:pt x="654" y="68"/>
                      </a:cubicBezTo>
                      <a:close/>
                      <a:moveTo>
                        <a:pt x="606" y="65"/>
                      </a:moveTo>
                      <a:cubicBezTo>
                        <a:pt x="605" y="63"/>
                        <a:pt x="602" y="71"/>
                        <a:pt x="606" y="69"/>
                      </a:cubicBezTo>
                      <a:cubicBezTo>
                        <a:pt x="608" y="68"/>
                        <a:pt x="608" y="67"/>
                        <a:pt x="606" y="65"/>
                      </a:cubicBezTo>
                      <a:close/>
                      <a:moveTo>
                        <a:pt x="558" y="97"/>
                      </a:moveTo>
                      <a:cubicBezTo>
                        <a:pt x="560" y="97"/>
                        <a:pt x="559" y="97"/>
                        <a:pt x="563" y="98"/>
                      </a:cubicBezTo>
                      <a:cubicBezTo>
                        <a:pt x="568" y="100"/>
                        <a:pt x="571" y="103"/>
                        <a:pt x="573" y="100"/>
                      </a:cubicBezTo>
                      <a:cubicBezTo>
                        <a:pt x="574" y="97"/>
                        <a:pt x="566" y="97"/>
                        <a:pt x="571" y="96"/>
                      </a:cubicBezTo>
                      <a:cubicBezTo>
                        <a:pt x="575" y="95"/>
                        <a:pt x="565" y="94"/>
                        <a:pt x="570" y="93"/>
                      </a:cubicBezTo>
                      <a:cubicBezTo>
                        <a:pt x="575" y="92"/>
                        <a:pt x="567" y="89"/>
                        <a:pt x="563" y="88"/>
                      </a:cubicBezTo>
                      <a:cubicBezTo>
                        <a:pt x="559" y="86"/>
                        <a:pt x="558" y="92"/>
                        <a:pt x="557" y="89"/>
                      </a:cubicBezTo>
                      <a:cubicBezTo>
                        <a:pt x="556" y="86"/>
                        <a:pt x="553" y="88"/>
                        <a:pt x="549" y="86"/>
                      </a:cubicBezTo>
                      <a:cubicBezTo>
                        <a:pt x="545" y="84"/>
                        <a:pt x="538" y="87"/>
                        <a:pt x="541" y="89"/>
                      </a:cubicBezTo>
                      <a:cubicBezTo>
                        <a:pt x="544" y="92"/>
                        <a:pt x="535" y="93"/>
                        <a:pt x="541" y="94"/>
                      </a:cubicBezTo>
                      <a:cubicBezTo>
                        <a:pt x="546" y="95"/>
                        <a:pt x="548" y="95"/>
                        <a:pt x="555" y="99"/>
                      </a:cubicBezTo>
                      <a:cubicBezTo>
                        <a:pt x="559" y="100"/>
                        <a:pt x="555" y="97"/>
                        <a:pt x="558" y="97"/>
                      </a:cubicBezTo>
                      <a:close/>
                      <a:moveTo>
                        <a:pt x="485" y="78"/>
                      </a:moveTo>
                      <a:cubicBezTo>
                        <a:pt x="480" y="77"/>
                        <a:pt x="477" y="79"/>
                        <a:pt x="482" y="81"/>
                      </a:cubicBezTo>
                      <a:cubicBezTo>
                        <a:pt x="488" y="84"/>
                        <a:pt x="491" y="78"/>
                        <a:pt x="485" y="78"/>
                      </a:cubicBezTo>
                      <a:close/>
                      <a:moveTo>
                        <a:pt x="420" y="42"/>
                      </a:moveTo>
                      <a:cubicBezTo>
                        <a:pt x="425" y="41"/>
                        <a:pt x="429" y="40"/>
                        <a:pt x="438" y="40"/>
                      </a:cubicBezTo>
                      <a:cubicBezTo>
                        <a:pt x="448" y="39"/>
                        <a:pt x="449" y="37"/>
                        <a:pt x="444" y="34"/>
                      </a:cubicBezTo>
                      <a:cubicBezTo>
                        <a:pt x="439" y="30"/>
                        <a:pt x="440" y="29"/>
                        <a:pt x="433" y="33"/>
                      </a:cubicBezTo>
                      <a:cubicBezTo>
                        <a:pt x="427" y="38"/>
                        <a:pt x="438" y="29"/>
                        <a:pt x="435" y="28"/>
                      </a:cubicBezTo>
                      <a:cubicBezTo>
                        <a:pt x="432" y="27"/>
                        <a:pt x="428" y="25"/>
                        <a:pt x="425" y="31"/>
                      </a:cubicBezTo>
                      <a:cubicBezTo>
                        <a:pt x="421" y="37"/>
                        <a:pt x="421" y="32"/>
                        <a:pt x="417" y="41"/>
                      </a:cubicBezTo>
                      <a:cubicBezTo>
                        <a:pt x="415" y="43"/>
                        <a:pt x="416" y="44"/>
                        <a:pt x="420" y="42"/>
                      </a:cubicBezTo>
                      <a:close/>
                      <a:moveTo>
                        <a:pt x="405" y="33"/>
                      </a:moveTo>
                      <a:cubicBezTo>
                        <a:pt x="412" y="36"/>
                        <a:pt x="421" y="33"/>
                        <a:pt x="418" y="31"/>
                      </a:cubicBezTo>
                      <a:cubicBezTo>
                        <a:pt x="415" y="29"/>
                        <a:pt x="422" y="24"/>
                        <a:pt x="419" y="23"/>
                      </a:cubicBezTo>
                      <a:cubicBezTo>
                        <a:pt x="415" y="21"/>
                        <a:pt x="417" y="19"/>
                        <a:pt x="411" y="22"/>
                      </a:cubicBezTo>
                      <a:cubicBezTo>
                        <a:pt x="404" y="24"/>
                        <a:pt x="410" y="20"/>
                        <a:pt x="407" y="20"/>
                      </a:cubicBezTo>
                      <a:cubicBezTo>
                        <a:pt x="404" y="20"/>
                        <a:pt x="396" y="19"/>
                        <a:pt x="392" y="21"/>
                      </a:cubicBezTo>
                      <a:cubicBezTo>
                        <a:pt x="388" y="24"/>
                        <a:pt x="380" y="27"/>
                        <a:pt x="386" y="27"/>
                      </a:cubicBezTo>
                      <a:cubicBezTo>
                        <a:pt x="393" y="27"/>
                        <a:pt x="388" y="29"/>
                        <a:pt x="392" y="31"/>
                      </a:cubicBezTo>
                      <a:cubicBezTo>
                        <a:pt x="394" y="32"/>
                        <a:pt x="397" y="31"/>
                        <a:pt x="405" y="33"/>
                      </a:cubicBezTo>
                      <a:close/>
                      <a:moveTo>
                        <a:pt x="378" y="20"/>
                      </a:moveTo>
                      <a:cubicBezTo>
                        <a:pt x="372" y="20"/>
                        <a:pt x="371" y="22"/>
                        <a:pt x="375" y="23"/>
                      </a:cubicBezTo>
                      <a:cubicBezTo>
                        <a:pt x="379" y="24"/>
                        <a:pt x="377" y="26"/>
                        <a:pt x="381" y="25"/>
                      </a:cubicBezTo>
                      <a:cubicBezTo>
                        <a:pt x="393" y="22"/>
                        <a:pt x="383" y="21"/>
                        <a:pt x="378" y="20"/>
                      </a:cubicBezTo>
                      <a:close/>
                      <a:moveTo>
                        <a:pt x="394" y="19"/>
                      </a:moveTo>
                      <a:cubicBezTo>
                        <a:pt x="403" y="18"/>
                        <a:pt x="407" y="20"/>
                        <a:pt x="404" y="16"/>
                      </a:cubicBezTo>
                      <a:cubicBezTo>
                        <a:pt x="402" y="13"/>
                        <a:pt x="409" y="15"/>
                        <a:pt x="408" y="13"/>
                      </a:cubicBezTo>
                      <a:cubicBezTo>
                        <a:pt x="407" y="11"/>
                        <a:pt x="404" y="13"/>
                        <a:pt x="401" y="10"/>
                      </a:cubicBezTo>
                      <a:cubicBezTo>
                        <a:pt x="397" y="7"/>
                        <a:pt x="396" y="6"/>
                        <a:pt x="392" y="8"/>
                      </a:cubicBezTo>
                      <a:cubicBezTo>
                        <a:pt x="389" y="10"/>
                        <a:pt x="387" y="8"/>
                        <a:pt x="382" y="11"/>
                      </a:cubicBezTo>
                      <a:cubicBezTo>
                        <a:pt x="377" y="14"/>
                        <a:pt x="385" y="12"/>
                        <a:pt x="382" y="14"/>
                      </a:cubicBezTo>
                      <a:cubicBezTo>
                        <a:pt x="378" y="17"/>
                        <a:pt x="372" y="18"/>
                        <a:pt x="376" y="18"/>
                      </a:cubicBezTo>
                      <a:cubicBezTo>
                        <a:pt x="381" y="19"/>
                        <a:pt x="380" y="20"/>
                        <a:pt x="386" y="21"/>
                      </a:cubicBezTo>
                      <a:cubicBezTo>
                        <a:pt x="393" y="21"/>
                        <a:pt x="386" y="19"/>
                        <a:pt x="394" y="19"/>
                      </a:cubicBezTo>
                      <a:close/>
                      <a:moveTo>
                        <a:pt x="375" y="9"/>
                      </a:moveTo>
                      <a:cubicBezTo>
                        <a:pt x="375" y="8"/>
                        <a:pt x="368" y="7"/>
                        <a:pt x="368" y="8"/>
                      </a:cubicBezTo>
                      <a:cubicBezTo>
                        <a:pt x="367" y="10"/>
                        <a:pt x="375" y="10"/>
                        <a:pt x="375" y="9"/>
                      </a:cubicBezTo>
                      <a:close/>
                      <a:moveTo>
                        <a:pt x="401" y="51"/>
                      </a:moveTo>
                      <a:cubicBezTo>
                        <a:pt x="400" y="50"/>
                        <a:pt x="393" y="52"/>
                        <a:pt x="394" y="53"/>
                      </a:cubicBezTo>
                      <a:cubicBezTo>
                        <a:pt x="397" y="54"/>
                        <a:pt x="402" y="52"/>
                        <a:pt x="401" y="51"/>
                      </a:cubicBezTo>
                      <a:close/>
                    </a:path>
                  </a:pathLst>
                </a:custGeom>
                <a:solidFill>
                  <a:schemeClr val="bg1"/>
                </a:solid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4" name="Freeform 20272">
                  <a:extLst>
                    <a:ext uri="{FF2B5EF4-FFF2-40B4-BE49-F238E27FC236}">
                      <a16:creationId xmlns:a16="http://schemas.microsoft.com/office/drawing/2014/main" id="{BEBA9F09-C29E-03CD-26B3-9F76F97FB147}"/>
                    </a:ext>
                  </a:extLst>
                </p:cNvPr>
                <p:cNvSpPr>
                  <a:spLocks noEditPoints="1"/>
                </p:cNvSpPr>
                <p:nvPr/>
              </p:nvSpPr>
              <p:spPr bwMode="auto">
                <a:xfrm>
                  <a:off x="3279824" y="3454164"/>
                  <a:ext cx="179603" cy="209269"/>
                </a:xfrm>
                <a:custGeom>
                  <a:avLst/>
                  <a:gdLst/>
                  <a:ahLst/>
                  <a:cxnLst>
                    <a:cxn ang="0">
                      <a:pos x="28" y="39"/>
                    </a:cxn>
                    <a:cxn ang="0">
                      <a:pos x="31" y="38"/>
                    </a:cxn>
                    <a:cxn ang="0">
                      <a:pos x="30" y="40"/>
                    </a:cxn>
                    <a:cxn ang="0">
                      <a:pos x="28" y="39"/>
                    </a:cxn>
                    <a:cxn ang="0">
                      <a:pos x="7" y="17"/>
                    </a:cxn>
                    <a:cxn ang="0">
                      <a:pos x="7" y="14"/>
                    </a:cxn>
                    <a:cxn ang="0">
                      <a:pos x="6" y="12"/>
                    </a:cxn>
                    <a:cxn ang="0">
                      <a:pos x="5" y="15"/>
                    </a:cxn>
                    <a:cxn ang="0">
                      <a:pos x="6" y="17"/>
                    </a:cxn>
                    <a:cxn ang="0">
                      <a:pos x="7" y="17"/>
                    </a:cxn>
                    <a:cxn ang="0">
                      <a:pos x="8" y="21"/>
                    </a:cxn>
                    <a:cxn ang="0">
                      <a:pos x="8" y="19"/>
                    </a:cxn>
                    <a:cxn ang="0">
                      <a:pos x="7" y="18"/>
                    </a:cxn>
                    <a:cxn ang="0">
                      <a:pos x="7" y="20"/>
                    </a:cxn>
                    <a:cxn ang="0">
                      <a:pos x="8" y="21"/>
                    </a:cxn>
                    <a:cxn ang="0">
                      <a:pos x="4" y="2"/>
                    </a:cxn>
                    <a:cxn ang="0">
                      <a:pos x="6" y="2"/>
                    </a:cxn>
                    <a:cxn ang="0">
                      <a:pos x="3" y="1"/>
                    </a:cxn>
                    <a:cxn ang="0">
                      <a:pos x="2" y="2"/>
                    </a:cxn>
                    <a:cxn ang="0">
                      <a:pos x="2" y="3"/>
                    </a:cxn>
                    <a:cxn ang="0">
                      <a:pos x="4" y="2"/>
                    </a:cxn>
                    <a:cxn ang="0">
                      <a:pos x="11" y="5"/>
                    </a:cxn>
                    <a:cxn ang="0">
                      <a:pos x="10" y="3"/>
                    </a:cxn>
                    <a:cxn ang="0">
                      <a:pos x="7" y="0"/>
                    </a:cxn>
                    <a:cxn ang="0">
                      <a:pos x="8" y="1"/>
                    </a:cxn>
                    <a:cxn ang="0">
                      <a:pos x="10" y="3"/>
                    </a:cxn>
                    <a:cxn ang="0">
                      <a:pos x="10" y="5"/>
                    </a:cxn>
                    <a:cxn ang="0">
                      <a:pos x="10" y="7"/>
                    </a:cxn>
                    <a:cxn ang="0">
                      <a:pos x="11" y="5"/>
                    </a:cxn>
                    <a:cxn ang="0">
                      <a:pos x="32" y="31"/>
                    </a:cxn>
                    <a:cxn ang="0">
                      <a:pos x="33" y="31"/>
                    </a:cxn>
                    <a:cxn ang="0">
                      <a:pos x="31" y="30"/>
                    </a:cxn>
                    <a:cxn ang="0">
                      <a:pos x="32" y="31"/>
                    </a:cxn>
                    <a:cxn ang="0">
                      <a:pos x="15" y="12"/>
                    </a:cxn>
                    <a:cxn ang="0">
                      <a:pos x="14" y="15"/>
                    </a:cxn>
                    <a:cxn ang="0">
                      <a:pos x="15" y="16"/>
                    </a:cxn>
                    <a:cxn ang="0">
                      <a:pos x="15" y="15"/>
                    </a:cxn>
                    <a:cxn ang="0">
                      <a:pos x="15" y="11"/>
                    </a:cxn>
                    <a:cxn ang="0">
                      <a:pos x="12" y="10"/>
                    </a:cxn>
                    <a:cxn ang="0">
                      <a:pos x="15" y="12"/>
                    </a:cxn>
                    <a:cxn ang="0">
                      <a:pos x="26" y="30"/>
                    </a:cxn>
                    <a:cxn ang="0">
                      <a:pos x="26" y="31"/>
                    </a:cxn>
                    <a:cxn ang="0">
                      <a:pos x="27" y="28"/>
                    </a:cxn>
                    <a:cxn ang="0">
                      <a:pos x="25" y="27"/>
                    </a:cxn>
                    <a:cxn ang="0">
                      <a:pos x="26" y="29"/>
                    </a:cxn>
                    <a:cxn ang="0">
                      <a:pos x="26" y="30"/>
                    </a:cxn>
                    <a:cxn ang="0">
                      <a:pos x="17" y="23"/>
                    </a:cxn>
                    <a:cxn ang="0">
                      <a:pos x="17" y="23"/>
                    </a:cxn>
                    <a:cxn ang="0">
                      <a:pos x="16" y="22"/>
                    </a:cxn>
                    <a:cxn ang="0">
                      <a:pos x="17" y="23"/>
                    </a:cxn>
                    <a:cxn ang="0">
                      <a:pos x="19" y="18"/>
                    </a:cxn>
                    <a:cxn ang="0">
                      <a:pos x="18" y="15"/>
                    </a:cxn>
                    <a:cxn ang="0">
                      <a:pos x="18" y="16"/>
                    </a:cxn>
                    <a:cxn ang="0">
                      <a:pos x="19" y="18"/>
                    </a:cxn>
                    <a:cxn ang="0">
                      <a:pos x="19" y="19"/>
                    </a:cxn>
                    <a:cxn ang="0">
                      <a:pos x="19" y="18"/>
                    </a:cxn>
                    <a:cxn ang="0">
                      <a:pos x="22" y="27"/>
                    </a:cxn>
                    <a:cxn ang="0">
                      <a:pos x="22" y="26"/>
                    </a:cxn>
                    <a:cxn ang="0">
                      <a:pos x="21" y="25"/>
                    </a:cxn>
                    <a:cxn ang="0">
                      <a:pos x="20" y="22"/>
                    </a:cxn>
                    <a:cxn ang="0">
                      <a:pos x="21" y="24"/>
                    </a:cxn>
                    <a:cxn ang="0">
                      <a:pos x="21" y="26"/>
                    </a:cxn>
                    <a:cxn ang="0">
                      <a:pos x="22" y="27"/>
                    </a:cxn>
                  </a:cxnLst>
                  <a:rect l="0" t="0" r="r" b="b"/>
                  <a:pathLst>
                    <a:path w="33" h="40">
                      <a:moveTo>
                        <a:pt x="28" y="39"/>
                      </a:moveTo>
                      <a:cubicBezTo>
                        <a:pt x="30" y="37"/>
                        <a:pt x="31" y="39"/>
                        <a:pt x="31" y="38"/>
                      </a:cubicBezTo>
                      <a:cubicBezTo>
                        <a:pt x="32" y="36"/>
                        <a:pt x="33" y="39"/>
                        <a:pt x="30" y="40"/>
                      </a:cubicBezTo>
                      <a:cubicBezTo>
                        <a:pt x="28" y="40"/>
                        <a:pt x="28" y="40"/>
                        <a:pt x="28" y="39"/>
                      </a:cubicBezTo>
                      <a:close/>
                      <a:moveTo>
                        <a:pt x="7" y="17"/>
                      </a:moveTo>
                      <a:cubicBezTo>
                        <a:pt x="8" y="16"/>
                        <a:pt x="8" y="15"/>
                        <a:pt x="7" y="14"/>
                      </a:cubicBezTo>
                      <a:cubicBezTo>
                        <a:pt x="6" y="13"/>
                        <a:pt x="6" y="12"/>
                        <a:pt x="6" y="12"/>
                      </a:cubicBezTo>
                      <a:cubicBezTo>
                        <a:pt x="5" y="12"/>
                        <a:pt x="5" y="13"/>
                        <a:pt x="5" y="15"/>
                      </a:cubicBezTo>
                      <a:cubicBezTo>
                        <a:pt x="4" y="16"/>
                        <a:pt x="4" y="16"/>
                        <a:pt x="6" y="17"/>
                      </a:cubicBezTo>
                      <a:cubicBezTo>
                        <a:pt x="7" y="18"/>
                        <a:pt x="7" y="17"/>
                        <a:pt x="7" y="17"/>
                      </a:cubicBezTo>
                      <a:close/>
                      <a:moveTo>
                        <a:pt x="8" y="21"/>
                      </a:moveTo>
                      <a:cubicBezTo>
                        <a:pt x="9" y="21"/>
                        <a:pt x="9" y="21"/>
                        <a:pt x="8" y="19"/>
                      </a:cubicBezTo>
                      <a:cubicBezTo>
                        <a:pt x="8" y="17"/>
                        <a:pt x="8" y="19"/>
                        <a:pt x="7" y="18"/>
                      </a:cubicBezTo>
                      <a:cubicBezTo>
                        <a:pt x="6" y="17"/>
                        <a:pt x="6" y="19"/>
                        <a:pt x="7" y="20"/>
                      </a:cubicBezTo>
                      <a:cubicBezTo>
                        <a:pt x="8" y="21"/>
                        <a:pt x="7" y="21"/>
                        <a:pt x="8" y="21"/>
                      </a:cubicBezTo>
                      <a:close/>
                      <a:moveTo>
                        <a:pt x="4" y="2"/>
                      </a:moveTo>
                      <a:cubicBezTo>
                        <a:pt x="6" y="2"/>
                        <a:pt x="6" y="3"/>
                        <a:pt x="6" y="2"/>
                      </a:cubicBezTo>
                      <a:cubicBezTo>
                        <a:pt x="7" y="1"/>
                        <a:pt x="5" y="2"/>
                        <a:pt x="3" y="1"/>
                      </a:cubicBezTo>
                      <a:cubicBezTo>
                        <a:pt x="1" y="1"/>
                        <a:pt x="4" y="3"/>
                        <a:pt x="2" y="2"/>
                      </a:cubicBezTo>
                      <a:cubicBezTo>
                        <a:pt x="1" y="2"/>
                        <a:pt x="0" y="2"/>
                        <a:pt x="2" y="3"/>
                      </a:cubicBezTo>
                      <a:cubicBezTo>
                        <a:pt x="2" y="3"/>
                        <a:pt x="2" y="3"/>
                        <a:pt x="4" y="2"/>
                      </a:cubicBezTo>
                      <a:close/>
                      <a:moveTo>
                        <a:pt x="11" y="5"/>
                      </a:moveTo>
                      <a:cubicBezTo>
                        <a:pt x="11" y="5"/>
                        <a:pt x="11" y="3"/>
                        <a:pt x="10" y="3"/>
                      </a:cubicBezTo>
                      <a:cubicBezTo>
                        <a:pt x="9" y="2"/>
                        <a:pt x="9" y="0"/>
                        <a:pt x="7" y="0"/>
                      </a:cubicBezTo>
                      <a:cubicBezTo>
                        <a:pt x="5" y="0"/>
                        <a:pt x="7" y="0"/>
                        <a:pt x="8" y="1"/>
                      </a:cubicBezTo>
                      <a:cubicBezTo>
                        <a:pt x="9" y="1"/>
                        <a:pt x="9" y="2"/>
                        <a:pt x="10" y="3"/>
                      </a:cubicBezTo>
                      <a:cubicBezTo>
                        <a:pt x="11" y="4"/>
                        <a:pt x="10" y="3"/>
                        <a:pt x="10" y="5"/>
                      </a:cubicBezTo>
                      <a:cubicBezTo>
                        <a:pt x="10" y="7"/>
                        <a:pt x="8" y="5"/>
                        <a:pt x="10" y="7"/>
                      </a:cubicBezTo>
                      <a:cubicBezTo>
                        <a:pt x="10" y="8"/>
                        <a:pt x="10" y="5"/>
                        <a:pt x="11" y="5"/>
                      </a:cubicBezTo>
                      <a:close/>
                      <a:moveTo>
                        <a:pt x="32" y="31"/>
                      </a:moveTo>
                      <a:cubicBezTo>
                        <a:pt x="33" y="31"/>
                        <a:pt x="33" y="31"/>
                        <a:pt x="33" y="31"/>
                      </a:cubicBezTo>
                      <a:cubicBezTo>
                        <a:pt x="33" y="30"/>
                        <a:pt x="31" y="30"/>
                        <a:pt x="31" y="30"/>
                      </a:cubicBezTo>
                      <a:cubicBezTo>
                        <a:pt x="31" y="30"/>
                        <a:pt x="31" y="31"/>
                        <a:pt x="32" y="31"/>
                      </a:cubicBezTo>
                      <a:close/>
                      <a:moveTo>
                        <a:pt x="15" y="12"/>
                      </a:moveTo>
                      <a:cubicBezTo>
                        <a:pt x="16" y="14"/>
                        <a:pt x="14" y="14"/>
                        <a:pt x="14" y="15"/>
                      </a:cubicBezTo>
                      <a:cubicBezTo>
                        <a:pt x="15" y="15"/>
                        <a:pt x="15" y="17"/>
                        <a:pt x="15" y="16"/>
                      </a:cubicBezTo>
                      <a:cubicBezTo>
                        <a:pt x="16" y="16"/>
                        <a:pt x="15" y="16"/>
                        <a:pt x="15" y="15"/>
                      </a:cubicBezTo>
                      <a:cubicBezTo>
                        <a:pt x="15" y="13"/>
                        <a:pt x="16" y="13"/>
                        <a:pt x="15" y="11"/>
                      </a:cubicBezTo>
                      <a:cubicBezTo>
                        <a:pt x="14" y="10"/>
                        <a:pt x="12" y="9"/>
                        <a:pt x="12" y="10"/>
                      </a:cubicBezTo>
                      <a:cubicBezTo>
                        <a:pt x="12" y="10"/>
                        <a:pt x="14" y="11"/>
                        <a:pt x="15" y="12"/>
                      </a:cubicBezTo>
                      <a:close/>
                      <a:moveTo>
                        <a:pt x="26" y="30"/>
                      </a:moveTo>
                      <a:cubicBezTo>
                        <a:pt x="25" y="31"/>
                        <a:pt x="25" y="32"/>
                        <a:pt x="26" y="31"/>
                      </a:cubicBezTo>
                      <a:cubicBezTo>
                        <a:pt x="28" y="30"/>
                        <a:pt x="28" y="29"/>
                        <a:pt x="27" y="28"/>
                      </a:cubicBezTo>
                      <a:cubicBezTo>
                        <a:pt x="27" y="27"/>
                        <a:pt x="27" y="28"/>
                        <a:pt x="25" y="27"/>
                      </a:cubicBezTo>
                      <a:cubicBezTo>
                        <a:pt x="24" y="27"/>
                        <a:pt x="25" y="29"/>
                        <a:pt x="26" y="29"/>
                      </a:cubicBezTo>
                      <a:cubicBezTo>
                        <a:pt x="27" y="28"/>
                        <a:pt x="27" y="29"/>
                        <a:pt x="26" y="30"/>
                      </a:cubicBezTo>
                      <a:close/>
                      <a:moveTo>
                        <a:pt x="17" y="23"/>
                      </a:moveTo>
                      <a:cubicBezTo>
                        <a:pt x="18" y="24"/>
                        <a:pt x="18" y="23"/>
                        <a:pt x="17" y="23"/>
                      </a:cubicBezTo>
                      <a:cubicBezTo>
                        <a:pt x="17" y="22"/>
                        <a:pt x="16" y="21"/>
                        <a:pt x="16" y="22"/>
                      </a:cubicBezTo>
                      <a:cubicBezTo>
                        <a:pt x="16" y="23"/>
                        <a:pt x="16" y="22"/>
                        <a:pt x="17" y="23"/>
                      </a:cubicBezTo>
                      <a:close/>
                      <a:moveTo>
                        <a:pt x="19" y="18"/>
                      </a:moveTo>
                      <a:cubicBezTo>
                        <a:pt x="19" y="17"/>
                        <a:pt x="19" y="16"/>
                        <a:pt x="18" y="15"/>
                      </a:cubicBezTo>
                      <a:cubicBezTo>
                        <a:pt x="17" y="15"/>
                        <a:pt x="17" y="15"/>
                        <a:pt x="18" y="16"/>
                      </a:cubicBezTo>
                      <a:cubicBezTo>
                        <a:pt x="18" y="16"/>
                        <a:pt x="18" y="17"/>
                        <a:pt x="19" y="18"/>
                      </a:cubicBezTo>
                      <a:cubicBezTo>
                        <a:pt x="20" y="19"/>
                        <a:pt x="18" y="20"/>
                        <a:pt x="19" y="19"/>
                      </a:cubicBezTo>
                      <a:cubicBezTo>
                        <a:pt x="20" y="19"/>
                        <a:pt x="20" y="18"/>
                        <a:pt x="19" y="18"/>
                      </a:cubicBezTo>
                      <a:close/>
                      <a:moveTo>
                        <a:pt x="22" y="27"/>
                      </a:moveTo>
                      <a:cubicBezTo>
                        <a:pt x="22" y="27"/>
                        <a:pt x="23" y="27"/>
                        <a:pt x="22" y="26"/>
                      </a:cubicBezTo>
                      <a:cubicBezTo>
                        <a:pt x="22" y="25"/>
                        <a:pt x="21" y="25"/>
                        <a:pt x="21" y="25"/>
                      </a:cubicBezTo>
                      <a:cubicBezTo>
                        <a:pt x="21" y="24"/>
                        <a:pt x="20" y="22"/>
                        <a:pt x="20" y="22"/>
                      </a:cubicBezTo>
                      <a:cubicBezTo>
                        <a:pt x="19" y="21"/>
                        <a:pt x="20" y="23"/>
                        <a:pt x="21" y="24"/>
                      </a:cubicBezTo>
                      <a:cubicBezTo>
                        <a:pt x="21" y="26"/>
                        <a:pt x="20" y="24"/>
                        <a:pt x="21" y="26"/>
                      </a:cubicBezTo>
                      <a:cubicBezTo>
                        <a:pt x="21" y="26"/>
                        <a:pt x="22" y="26"/>
                        <a:pt x="22" y="2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5" name="Freeform 20273">
                  <a:extLst>
                    <a:ext uri="{FF2B5EF4-FFF2-40B4-BE49-F238E27FC236}">
                      <a16:creationId xmlns:a16="http://schemas.microsoft.com/office/drawing/2014/main" id="{8655ADD5-B290-269D-324E-F828A7F3E252}"/>
                    </a:ext>
                  </a:extLst>
                </p:cNvPr>
                <p:cNvSpPr>
                  <a:spLocks/>
                </p:cNvSpPr>
                <p:nvPr/>
              </p:nvSpPr>
              <p:spPr bwMode="auto">
                <a:xfrm>
                  <a:off x="3216165" y="3714100"/>
                  <a:ext cx="11368" cy="2202"/>
                </a:xfrm>
                <a:custGeom>
                  <a:avLst/>
                  <a:gdLst/>
                  <a:ahLst/>
                  <a:cxnLst>
                    <a:cxn ang="0">
                      <a:pos x="1" y="0"/>
                    </a:cxn>
                    <a:cxn ang="0">
                      <a:pos x="2" y="0"/>
                    </a:cxn>
                    <a:cxn ang="0">
                      <a:pos x="1" y="0"/>
                    </a:cxn>
                  </a:cxnLst>
                  <a:rect l="0" t="0" r="r" b="b"/>
                  <a:pathLst>
                    <a:path w="2">
                      <a:moveTo>
                        <a:pt x="1" y="0"/>
                      </a:moveTo>
                      <a:cubicBezTo>
                        <a:pt x="0" y="0"/>
                        <a:pt x="2" y="0"/>
                        <a:pt x="2" y="0"/>
                      </a:cubicBezTo>
                      <a:cubicBezTo>
                        <a:pt x="2" y="0"/>
                        <a:pt x="1" y="0"/>
                        <a:pt x="1"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6" name="Freeform 20274">
                  <a:extLst>
                    <a:ext uri="{FF2B5EF4-FFF2-40B4-BE49-F238E27FC236}">
                      <a16:creationId xmlns:a16="http://schemas.microsoft.com/office/drawing/2014/main" id="{08CB4575-9D7A-2339-847B-24CCBE333B52}"/>
                    </a:ext>
                  </a:extLst>
                </p:cNvPr>
                <p:cNvSpPr>
                  <a:spLocks noEditPoints="1"/>
                </p:cNvSpPr>
                <p:nvPr/>
              </p:nvSpPr>
              <p:spPr bwMode="auto">
                <a:xfrm>
                  <a:off x="3120682" y="3579726"/>
                  <a:ext cx="304643" cy="125563"/>
                </a:xfrm>
                <a:custGeom>
                  <a:avLst/>
                  <a:gdLst/>
                  <a:ahLst/>
                  <a:cxnLst>
                    <a:cxn ang="0">
                      <a:pos x="5" y="9"/>
                    </a:cxn>
                    <a:cxn ang="0">
                      <a:pos x="2" y="10"/>
                    </a:cxn>
                    <a:cxn ang="0">
                      <a:pos x="0" y="9"/>
                    </a:cxn>
                    <a:cxn ang="0">
                      <a:pos x="3" y="7"/>
                    </a:cxn>
                    <a:cxn ang="0">
                      <a:pos x="11" y="2"/>
                    </a:cxn>
                    <a:cxn ang="0">
                      <a:pos x="16" y="1"/>
                    </a:cxn>
                    <a:cxn ang="0">
                      <a:pos x="20" y="1"/>
                    </a:cxn>
                    <a:cxn ang="0">
                      <a:pos x="23" y="2"/>
                    </a:cxn>
                    <a:cxn ang="0">
                      <a:pos x="28" y="4"/>
                    </a:cxn>
                    <a:cxn ang="0">
                      <a:pos x="33" y="7"/>
                    </a:cxn>
                    <a:cxn ang="0">
                      <a:pos x="38" y="9"/>
                    </a:cxn>
                    <a:cxn ang="0">
                      <a:pos x="39" y="10"/>
                    </a:cxn>
                    <a:cxn ang="0">
                      <a:pos x="41" y="12"/>
                    </a:cxn>
                    <a:cxn ang="0">
                      <a:pos x="43" y="13"/>
                    </a:cxn>
                    <a:cxn ang="0">
                      <a:pos x="46" y="14"/>
                    </a:cxn>
                    <a:cxn ang="0">
                      <a:pos x="49" y="15"/>
                    </a:cxn>
                    <a:cxn ang="0">
                      <a:pos x="50" y="17"/>
                    </a:cxn>
                    <a:cxn ang="0">
                      <a:pos x="54" y="19"/>
                    </a:cxn>
                    <a:cxn ang="0">
                      <a:pos x="56" y="21"/>
                    </a:cxn>
                    <a:cxn ang="0">
                      <a:pos x="52" y="22"/>
                    </a:cxn>
                    <a:cxn ang="0">
                      <a:pos x="42" y="22"/>
                    </a:cxn>
                    <a:cxn ang="0">
                      <a:pos x="40" y="20"/>
                    </a:cxn>
                    <a:cxn ang="0">
                      <a:pos x="37" y="17"/>
                    </a:cxn>
                    <a:cxn ang="0">
                      <a:pos x="33" y="13"/>
                    </a:cxn>
                    <a:cxn ang="0">
                      <a:pos x="28" y="11"/>
                    </a:cxn>
                    <a:cxn ang="0">
                      <a:pos x="21" y="8"/>
                    </a:cxn>
                    <a:cxn ang="0">
                      <a:pos x="15" y="7"/>
                    </a:cxn>
                    <a:cxn ang="0">
                      <a:pos x="17" y="5"/>
                    </a:cxn>
                    <a:cxn ang="0">
                      <a:pos x="10" y="6"/>
                    </a:cxn>
                    <a:cxn ang="0">
                      <a:pos x="5" y="9"/>
                    </a:cxn>
                    <a:cxn ang="0">
                      <a:pos x="10" y="9"/>
                    </a:cxn>
                    <a:cxn ang="0">
                      <a:pos x="12" y="12"/>
                    </a:cxn>
                    <a:cxn ang="0">
                      <a:pos x="10" y="9"/>
                    </a:cxn>
                    <a:cxn ang="0">
                      <a:pos x="34" y="5"/>
                    </a:cxn>
                    <a:cxn ang="0">
                      <a:pos x="33" y="6"/>
                    </a:cxn>
                    <a:cxn ang="0">
                      <a:pos x="34" y="5"/>
                    </a:cxn>
                    <a:cxn ang="0">
                      <a:pos x="36" y="7"/>
                    </a:cxn>
                    <a:cxn ang="0">
                      <a:pos x="35" y="6"/>
                    </a:cxn>
                    <a:cxn ang="0">
                      <a:pos x="36" y="7"/>
                    </a:cxn>
                  </a:cxnLst>
                  <a:rect l="0" t="0" r="r" b="b"/>
                  <a:pathLst>
                    <a:path w="57" h="24">
                      <a:moveTo>
                        <a:pt x="5" y="9"/>
                      </a:moveTo>
                      <a:cubicBezTo>
                        <a:pt x="3" y="9"/>
                        <a:pt x="2" y="11"/>
                        <a:pt x="2" y="10"/>
                      </a:cubicBezTo>
                      <a:cubicBezTo>
                        <a:pt x="2" y="9"/>
                        <a:pt x="0" y="10"/>
                        <a:pt x="0" y="9"/>
                      </a:cubicBezTo>
                      <a:cubicBezTo>
                        <a:pt x="0" y="8"/>
                        <a:pt x="3" y="9"/>
                        <a:pt x="3" y="7"/>
                      </a:cubicBezTo>
                      <a:cubicBezTo>
                        <a:pt x="2" y="6"/>
                        <a:pt x="5" y="3"/>
                        <a:pt x="11" y="2"/>
                      </a:cubicBezTo>
                      <a:cubicBezTo>
                        <a:pt x="14" y="2"/>
                        <a:pt x="13" y="0"/>
                        <a:pt x="16" y="1"/>
                      </a:cubicBezTo>
                      <a:cubicBezTo>
                        <a:pt x="20" y="2"/>
                        <a:pt x="19" y="0"/>
                        <a:pt x="20" y="1"/>
                      </a:cubicBezTo>
                      <a:cubicBezTo>
                        <a:pt x="21" y="2"/>
                        <a:pt x="22" y="0"/>
                        <a:pt x="23" y="2"/>
                      </a:cubicBezTo>
                      <a:cubicBezTo>
                        <a:pt x="24" y="3"/>
                        <a:pt x="26" y="1"/>
                        <a:pt x="28" y="4"/>
                      </a:cubicBezTo>
                      <a:cubicBezTo>
                        <a:pt x="30" y="7"/>
                        <a:pt x="30" y="4"/>
                        <a:pt x="33" y="7"/>
                      </a:cubicBezTo>
                      <a:cubicBezTo>
                        <a:pt x="37" y="9"/>
                        <a:pt x="38" y="8"/>
                        <a:pt x="38" y="9"/>
                      </a:cubicBezTo>
                      <a:cubicBezTo>
                        <a:pt x="37" y="10"/>
                        <a:pt x="39" y="11"/>
                        <a:pt x="39" y="10"/>
                      </a:cubicBezTo>
                      <a:cubicBezTo>
                        <a:pt x="38" y="9"/>
                        <a:pt x="40" y="10"/>
                        <a:pt x="41" y="12"/>
                      </a:cubicBezTo>
                      <a:cubicBezTo>
                        <a:pt x="43" y="13"/>
                        <a:pt x="43" y="12"/>
                        <a:pt x="43" y="13"/>
                      </a:cubicBezTo>
                      <a:cubicBezTo>
                        <a:pt x="44" y="15"/>
                        <a:pt x="45" y="13"/>
                        <a:pt x="46" y="14"/>
                      </a:cubicBezTo>
                      <a:cubicBezTo>
                        <a:pt x="47" y="15"/>
                        <a:pt x="48" y="13"/>
                        <a:pt x="49" y="15"/>
                      </a:cubicBezTo>
                      <a:cubicBezTo>
                        <a:pt x="49" y="17"/>
                        <a:pt x="46" y="16"/>
                        <a:pt x="50" y="17"/>
                      </a:cubicBezTo>
                      <a:cubicBezTo>
                        <a:pt x="53" y="17"/>
                        <a:pt x="53" y="18"/>
                        <a:pt x="54" y="19"/>
                      </a:cubicBezTo>
                      <a:cubicBezTo>
                        <a:pt x="55" y="20"/>
                        <a:pt x="57" y="19"/>
                        <a:pt x="56" y="21"/>
                      </a:cubicBezTo>
                      <a:cubicBezTo>
                        <a:pt x="55" y="22"/>
                        <a:pt x="55" y="20"/>
                        <a:pt x="52" y="22"/>
                      </a:cubicBezTo>
                      <a:cubicBezTo>
                        <a:pt x="48" y="24"/>
                        <a:pt x="50" y="21"/>
                        <a:pt x="42" y="22"/>
                      </a:cubicBezTo>
                      <a:cubicBezTo>
                        <a:pt x="34" y="23"/>
                        <a:pt x="38" y="22"/>
                        <a:pt x="40" y="20"/>
                      </a:cubicBezTo>
                      <a:cubicBezTo>
                        <a:pt x="42" y="18"/>
                        <a:pt x="40" y="17"/>
                        <a:pt x="37" y="17"/>
                      </a:cubicBezTo>
                      <a:cubicBezTo>
                        <a:pt x="34" y="17"/>
                        <a:pt x="34" y="15"/>
                        <a:pt x="33" y="13"/>
                      </a:cubicBezTo>
                      <a:cubicBezTo>
                        <a:pt x="32" y="10"/>
                        <a:pt x="31" y="12"/>
                        <a:pt x="28" y="11"/>
                      </a:cubicBezTo>
                      <a:cubicBezTo>
                        <a:pt x="24" y="10"/>
                        <a:pt x="25" y="8"/>
                        <a:pt x="21" y="8"/>
                      </a:cubicBezTo>
                      <a:cubicBezTo>
                        <a:pt x="17" y="8"/>
                        <a:pt x="17" y="8"/>
                        <a:pt x="15" y="7"/>
                      </a:cubicBezTo>
                      <a:cubicBezTo>
                        <a:pt x="14" y="6"/>
                        <a:pt x="18" y="5"/>
                        <a:pt x="17" y="5"/>
                      </a:cubicBezTo>
                      <a:cubicBezTo>
                        <a:pt x="16" y="4"/>
                        <a:pt x="12" y="3"/>
                        <a:pt x="10" y="6"/>
                      </a:cubicBezTo>
                      <a:cubicBezTo>
                        <a:pt x="7" y="8"/>
                        <a:pt x="5" y="7"/>
                        <a:pt x="5" y="9"/>
                      </a:cubicBezTo>
                      <a:close/>
                      <a:moveTo>
                        <a:pt x="10" y="9"/>
                      </a:moveTo>
                      <a:cubicBezTo>
                        <a:pt x="9" y="9"/>
                        <a:pt x="9" y="13"/>
                        <a:pt x="12" y="12"/>
                      </a:cubicBezTo>
                      <a:cubicBezTo>
                        <a:pt x="13" y="12"/>
                        <a:pt x="12" y="9"/>
                        <a:pt x="10" y="9"/>
                      </a:cubicBezTo>
                      <a:close/>
                      <a:moveTo>
                        <a:pt x="34" y="5"/>
                      </a:moveTo>
                      <a:cubicBezTo>
                        <a:pt x="33" y="5"/>
                        <a:pt x="32" y="5"/>
                        <a:pt x="33" y="6"/>
                      </a:cubicBezTo>
                      <a:cubicBezTo>
                        <a:pt x="34" y="6"/>
                        <a:pt x="34" y="6"/>
                        <a:pt x="34" y="5"/>
                      </a:cubicBezTo>
                      <a:close/>
                      <a:moveTo>
                        <a:pt x="36" y="7"/>
                      </a:moveTo>
                      <a:cubicBezTo>
                        <a:pt x="37" y="7"/>
                        <a:pt x="35" y="6"/>
                        <a:pt x="35" y="6"/>
                      </a:cubicBezTo>
                      <a:cubicBezTo>
                        <a:pt x="34" y="7"/>
                        <a:pt x="35" y="7"/>
                        <a:pt x="36" y="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7" name="Freeform 20275">
                  <a:extLst>
                    <a:ext uri="{FF2B5EF4-FFF2-40B4-BE49-F238E27FC236}">
                      <a16:creationId xmlns:a16="http://schemas.microsoft.com/office/drawing/2014/main" id="{71D88015-AA0E-767F-5425-DB181CD2A018}"/>
                    </a:ext>
                  </a:extLst>
                </p:cNvPr>
                <p:cNvSpPr>
                  <a:spLocks noEditPoints="1"/>
                </p:cNvSpPr>
                <p:nvPr/>
              </p:nvSpPr>
              <p:spPr bwMode="auto">
                <a:xfrm>
                  <a:off x="3409408" y="3694275"/>
                  <a:ext cx="86392" cy="72694"/>
                </a:xfrm>
                <a:custGeom>
                  <a:avLst/>
                  <a:gdLst/>
                  <a:ahLst/>
                  <a:cxnLst>
                    <a:cxn ang="0">
                      <a:pos x="15" y="12"/>
                    </a:cxn>
                    <a:cxn ang="0">
                      <a:pos x="8" y="12"/>
                    </a:cxn>
                    <a:cxn ang="0">
                      <a:pos x="3" y="12"/>
                    </a:cxn>
                    <a:cxn ang="0">
                      <a:pos x="0" y="9"/>
                    </a:cxn>
                    <a:cxn ang="0">
                      <a:pos x="10" y="9"/>
                    </a:cxn>
                    <a:cxn ang="0">
                      <a:pos x="11" y="7"/>
                    </a:cxn>
                    <a:cxn ang="0">
                      <a:pos x="9" y="3"/>
                    </a:cxn>
                    <a:cxn ang="0">
                      <a:pos x="6" y="1"/>
                    </a:cxn>
                    <a:cxn ang="0">
                      <a:pos x="11" y="1"/>
                    </a:cxn>
                    <a:cxn ang="0">
                      <a:pos x="15" y="1"/>
                    </a:cxn>
                    <a:cxn ang="0">
                      <a:pos x="14" y="8"/>
                    </a:cxn>
                    <a:cxn ang="0">
                      <a:pos x="15" y="12"/>
                    </a:cxn>
                    <a:cxn ang="0">
                      <a:pos x="9" y="8"/>
                    </a:cxn>
                    <a:cxn ang="0">
                      <a:pos x="6" y="7"/>
                    </a:cxn>
                    <a:cxn ang="0">
                      <a:pos x="9" y="8"/>
                    </a:cxn>
                  </a:cxnLst>
                  <a:rect l="0" t="0" r="r" b="b"/>
                  <a:pathLst>
                    <a:path w="16" h="14">
                      <a:moveTo>
                        <a:pt x="15" y="12"/>
                      </a:moveTo>
                      <a:cubicBezTo>
                        <a:pt x="11" y="10"/>
                        <a:pt x="10" y="13"/>
                        <a:pt x="8" y="12"/>
                      </a:cubicBezTo>
                      <a:cubicBezTo>
                        <a:pt x="3" y="10"/>
                        <a:pt x="5" y="14"/>
                        <a:pt x="3" y="12"/>
                      </a:cubicBezTo>
                      <a:cubicBezTo>
                        <a:pt x="1" y="10"/>
                        <a:pt x="0" y="11"/>
                        <a:pt x="0" y="9"/>
                      </a:cubicBezTo>
                      <a:cubicBezTo>
                        <a:pt x="1" y="7"/>
                        <a:pt x="7" y="11"/>
                        <a:pt x="10" y="9"/>
                      </a:cubicBezTo>
                      <a:cubicBezTo>
                        <a:pt x="11" y="9"/>
                        <a:pt x="13" y="10"/>
                        <a:pt x="11" y="7"/>
                      </a:cubicBezTo>
                      <a:cubicBezTo>
                        <a:pt x="7" y="4"/>
                        <a:pt x="11" y="4"/>
                        <a:pt x="9" y="3"/>
                      </a:cubicBezTo>
                      <a:cubicBezTo>
                        <a:pt x="6" y="2"/>
                        <a:pt x="5" y="3"/>
                        <a:pt x="6" y="1"/>
                      </a:cubicBezTo>
                      <a:cubicBezTo>
                        <a:pt x="6" y="0"/>
                        <a:pt x="10" y="0"/>
                        <a:pt x="11" y="1"/>
                      </a:cubicBezTo>
                      <a:cubicBezTo>
                        <a:pt x="13" y="2"/>
                        <a:pt x="13" y="1"/>
                        <a:pt x="15" y="1"/>
                      </a:cubicBezTo>
                      <a:cubicBezTo>
                        <a:pt x="14" y="4"/>
                        <a:pt x="16" y="6"/>
                        <a:pt x="14" y="8"/>
                      </a:cubicBezTo>
                      <a:cubicBezTo>
                        <a:pt x="13" y="10"/>
                        <a:pt x="15" y="9"/>
                        <a:pt x="15" y="12"/>
                      </a:cubicBezTo>
                      <a:close/>
                      <a:moveTo>
                        <a:pt x="9" y="8"/>
                      </a:moveTo>
                      <a:cubicBezTo>
                        <a:pt x="9" y="7"/>
                        <a:pt x="6" y="6"/>
                        <a:pt x="6" y="7"/>
                      </a:cubicBezTo>
                      <a:cubicBezTo>
                        <a:pt x="6" y="7"/>
                        <a:pt x="9" y="8"/>
                        <a:pt x="9" y="8"/>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8" name="Freeform 20276">
                  <a:extLst>
                    <a:ext uri="{FF2B5EF4-FFF2-40B4-BE49-F238E27FC236}">
                      <a16:creationId xmlns:a16="http://schemas.microsoft.com/office/drawing/2014/main" id="{64F92B9D-6690-C82A-A6AE-68471BA870D4}"/>
                    </a:ext>
                  </a:extLst>
                </p:cNvPr>
                <p:cNvSpPr>
                  <a:spLocks/>
                </p:cNvSpPr>
                <p:nvPr/>
              </p:nvSpPr>
              <p:spPr bwMode="auto">
                <a:xfrm>
                  <a:off x="3554914" y="3945399"/>
                  <a:ext cx="22734" cy="19825"/>
                </a:xfrm>
                <a:custGeom>
                  <a:avLst/>
                  <a:gdLst/>
                  <a:ahLst/>
                  <a:cxnLst>
                    <a:cxn ang="0">
                      <a:pos x="2" y="2"/>
                    </a:cxn>
                    <a:cxn ang="0">
                      <a:pos x="1" y="1"/>
                    </a:cxn>
                    <a:cxn ang="0">
                      <a:pos x="2" y="2"/>
                    </a:cxn>
                    <a:cxn ang="0">
                      <a:pos x="2" y="2"/>
                    </a:cxn>
                  </a:cxnLst>
                  <a:rect l="0" t="0" r="r" b="b"/>
                  <a:pathLst>
                    <a:path w="4" h="4">
                      <a:moveTo>
                        <a:pt x="2" y="2"/>
                      </a:moveTo>
                      <a:cubicBezTo>
                        <a:pt x="1" y="1"/>
                        <a:pt x="0" y="0"/>
                        <a:pt x="1" y="1"/>
                      </a:cubicBezTo>
                      <a:cubicBezTo>
                        <a:pt x="2" y="1"/>
                        <a:pt x="1" y="2"/>
                        <a:pt x="2" y="2"/>
                      </a:cubicBezTo>
                      <a:cubicBezTo>
                        <a:pt x="3" y="2"/>
                        <a:pt x="4" y="4"/>
                        <a:pt x="2"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79" name="Freeform 20277">
                  <a:extLst>
                    <a:ext uri="{FF2B5EF4-FFF2-40B4-BE49-F238E27FC236}">
                      <a16:creationId xmlns:a16="http://schemas.microsoft.com/office/drawing/2014/main" id="{27FC0277-FDC2-76C4-4597-57D7A0DAC2EC}"/>
                    </a:ext>
                  </a:extLst>
                </p:cNvPr>
                <p:cNvSpPr>
                  <a:spLocks/>
                </p:cNvSpPr>
                <p:nvPr/>
              </p:nvSpPr>
              <p:spPr bwMode="auto">
                <a:xfrm>
                  <a:off x="3577645" y="3949807"/>
                  <a:ext cx="9093" cy="15420"/>
                </a:xfrm>
                <a:custGeom>
                  <a:avLst/>
                  <a:gdLst/>
                  <a:ahLst/>
                  <a:cxnLst>
                    <a:cxn ang="0">
                      <a:pos x="1" y="1"/>
                    </a:cxn>
                    <a:cxn ang="0">
                      <a:pos x="1" y="0"/>
                    </a:cxn>
                    <a:cxn ang="0">
                      <a:pos x="1" y="2"/>
                    </a:cxn>
                    <a:cxn ang="0">
                      <a:pos x="1" y="1"/>
                    </a:cxn>
                  </a:cxnLst>
                  <a:rect l="0" t="0" r="r" b="b"/>
                  <a:pathLst>
                    <a:path w="2" h="3">
                      <a:moveTo>
                        <a:pt x="1" y="1"/>
                      </a:moveTo>
                      <a:cubicBezTo>
                        <a:pt x="0" y="1"/>
                        <a:pt x="1" y="0"/>
                        <a:pt x="1" y="0"/>
                      </a:cubicBezTo>
                      <a:cubicBezTo>
                        <a:pt x="2" y="1"/>
                        <a:pt x="2" y="3"/>
                        <a:pt x="1" y="2"/>
                      </a:cubicBezTo>
                      <a:cubicBezTo>
                        <a:pt x="1" y="2"/>
                        <a:pt x="1" y="1"/>
                        <a:pt x="1"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0" name="Freeform 20278">
                  <a:extLst>
                    <a:ext uri="{FF2B5EF4-FFF2-40B4-BE49-F238E27FC236}">
                      <a16:creationId xmlns:a16="http://schemas.microsoft.com/office/drawing/2014/main" id="{B7D30F00-DDCD-1738-BF46-84BEA006F7C8}"/>
                    </a:ext>
                  </a:extLst>
                </p:cNvPr>
                <p:cNvSpPr>
                  <a:spLocks noEditPoints="1"/>
                </p:cNvSpPr>
                <p:nvPr/>
              </p:nvSpPr>
              <p:spPr bwMode="auto">
                <a:xfrm>
                  <a:off x="3436691" y="3938789"/>
                  <a:ext cx="393311" cy="396512"/>
                </a:xfrm>
                <a:custGeom>
                  <a:avLst/>
                  <a:gdLst/>
                  <a:ahLst/>
                  <a:cxnLst>
                    <a:cxn ang="0">
                      <a:pos x="58" y="54"/>
                    </a:cxn>
                    <a:cxn ang="0">
                      <a:pos x="47" y="55"/>
                    </a:cxn>
                    <a:cxn ang="0">
                      <a:pos x="51" y="67"/>
                    </a:cxn>
                    <a:cxn ang="0">
                      <a:pos x="41" y="75"/>
                    </a:cxn>
                    <a:cxn ang="0">
                      <a:pos x="32" y="64"/>
                    </a:cxn>
                    <a:cxn ang="0">
                      <a:pos x="32" y="59"/>
                    </a:cxn>
                    <a:cxn ang="0">
                      <a:pos x="32" y="41"/>
                    </a:cxn>
                    <a:cxn ang="0">
                      <a:pos x="17" y="36"/>
                    </a:cxn>
                    <a:cxn ang="0">
                      <a:pos x="6" y="33"/>
                    </a:cxn>
                    <a:cxn ang="0">
                      <a:pos x="2" y="22"/>
                    </a:cxn>
                    <a:cxn ang="0">
                      <a:pos x="6" y="10"/>
                    </a:cxn>
                    <a:cxn ang="0">
                      <a:pos x="9" y="9"/>
                    </a:cxn>
                    <a:cxn ang="0">
                      <a:pos x="15" y="9"/>
                    </a:cxn>
                    <a:cxn ang="0">
                      <a:pos x="20" y="4"/>
                    </a:cxn>
                    <a:cxn ang="0">
                      <a:pos x="39" y="14"/>
                    </a:cxn>
                    <a:cxn ang="0">
                      <a:pos x="51" y="12"/>
                    </a:cxn>
                    <a:cxn ang="0">
                      <a:pos x="57" y="13"/>
                    </a:cxn>
                    <a:cxn ang="0">
                      <a:pos x="64" y="19"/>
                    </a:cxn>
                    <a:cxn ang="0">
                      <a:pos x="64" y="26"/>
                    </a:cxn>
                    <a:cxn ang="0">
                      <a:pos x="67" y="32"/>
                    </a:cxn>
                    <a:cxn ang="0">
                      <a:pos x="67" y="37"/>
                    </a:cxn>
                    <a:cxn ang="0">
                      <a:pos x="67" y="47"/>
                    </a:cxn>
                    <a:cxn ang="0">
                      <a:pos x="51" y="11"/>
                    </a:cxn>
                    <a:cxn ang="0">
                      <a:pos x="48" y="10"/>
                    </a:cxn>
                    <a:cxn ang="0">
                      <a:pos x="66" y="22"/>
                    </a:cxn>
                    <a:cxn ang="0">
                      <a:pos x="66" y="22"/>
                    </a:cxn>
                    <a:cxn ang="0">
                      <a:pos x="66" y="23"/>
                    </a:cxn>
                    <a:cxn ang="0">
                      <a:pos x="65" y="25"/>
                    </a:cxn>
                    <a:cxn ang="0">
                      <a:pos x="65" y="25"/>
                    </a:cxn>
                    <a:cxn ang="0">
                      <a:pos x="65" y="26"/>
                    </a:cxn>
                    <a:cxn ang="0">
                      <a:pos x="65" y="26"/>
                    </a:cxn>
                    <a:cxn ang="0">
                      <a:pos x="66" y="26"/>
                    </a:cxn>
                    <a:cxn ang="0">
                      <a:pos x="66" y="23"/>
                    </a:cxn>
                    <a:cxn ang="0">
                      <a:pos x="66" y="23"/>
                    </a:cxn>
                  </a:cxnLst>
                  <a:rect l="0" t="0" r="r" b="b"/>
                  <a:pathLst>
                    <a:path w="73" h="76">
                      <a:moveTo>
                        <a:pt x="67" y="47"/>
                      </a:moveTo>
                      <a:cubicBezTo>
                        <a:pt x="68" y="51"/>
                        <a:pt x="61" y="54"/>
                        <a:pt x="58" y="54"/>
                      </a:cubicBezTo>
                      <a:cubicBezTo>
                        <a:pt x="55" y="53"/>
                        <a:pt x="59" y="59"/>
                        <a:pt x="54" y="56"/>
                      </a:cubicBezTo>
                      <a:cubicBezTo>
                        <a:pt x="50" y="54"/>
                        <a:pt x="45" y="52"/>
                        <a:pt x="47" y="55"/>
                      </a:cubicBezTo>
                      <a:cubicBezTo>
                        <a:pt x="49" y="58"/>
                        <a:pt x="49" y="65"/>
                        <a:pt x="51" y="64"/>
                      </a:cubicBezTo>
                      <a:cubicBezTo>
                        <a:pt x="53" y="63"/>
                        <a:pt x="54" y="65"/>
                        <a:pt x="51" y="67"/>
                      </a:cubicBezTo>
                      <a:cubicBezTo>
                        <a:pt x="48" y="68"/>
                        <a:pt x="51" y="71"/>
                        <a:pt x="47" y="71"/>
                      </a:cubicBezTo>
                      <a:cubicBezTo>
                        <a:pt x="43" y="72"/>
                        <a:pt x="44" y="76"/>
                        <a:pt x="41" y="75"/>
                      </a:cubicBezTo>
                      <a:cubicBezTo>
                        <a:pt x="39" y="74"/>
                        <a:pt x="37" y="76"/>
                        <a:pt x="35" y="72"/>
                      </a:cubicBezTo>
                      <a:cubicBezTo>
                        <a:pt x="33" y="66"/>
                        <a:pt x="34" y="65"/>
                        <a:pt x="32" y="64"/>
                      </a:cubicBezTo>
                      <a:cubicBezTo>
                        <a:pt x="31" y="63"/>
                        <a:pt x="31" y="62"/>
                        <a:pt x="30" y="62"/>
                      </a:cubicBezTo>
                      <a:cubicBezTo>
                        <a:pt x="29" y="63"/>
                        <a:pt x="29" y="62"/>
                        <a:pt x="32" y="59"/>
                      </a:cubicBezTo>
                      <a:cubicBezTo>
                        <a:pt x="33" y="58"/>
                        <a:pt x="31" y="57"/>
                        <a:pt x="30" y="53"/>
                      </a:cubicBezTo>
                      <a:cubicBezTo>
                        <a:pt x="28" y="47"/>
                        <a:pt x="33" y="41"/>
                        <a:pt x="32" y="41"/>
                      </a:cubicBezTo>
                      <a:cubicBezTo>
                        <a:pt x="27" y="40"/>
                        <a:pt x="27" y="42"/>
                        <a:pt x="22" y="41"/>
                      </a:cubicBezTo>
                      <a:cubicBezTo>
                        <a:pt x="20" y="41"/>
                        <a:pt x="19" y="35"/>
                        <a:pt x="17" y="36"/>
                      </a:cubicBezTo>
                      <a:cubicBezTo>
                        <a:pt x="16" y="37"/>
                        <a:pt x="15" y="35"/>
                        <a:pt x="10" y="36"/>
                      </a:cubicBezTo>
                      <a:cubicBezTo>
                        <a:pt x="6" y="36"/>
                        <a:pt x="9" y="34"/>
                        <a:pt x="6" y="33"/>
                      </a:cubicBezTo>
                      <a:cubicBezTo>
                        <a:pt x="4" y="33"/>
                        <a:pt x="8" y="28"/>
                        <a:pt x="6" y="27"/>
                      </a:cubicBezTo>
                      <a:cubicBezTo>
                        <a:pt x="3" y="25"/>
                        <a:pt x="5" y="21"/>
                        <a:pt x="2" y="22"/>
                      </a:cubicBezTo>
                      <a:cubicBezTo>
                        <a:pt x="0" y="22"/>
                        <a:pt x="1" y="22"/>
                        <a:pt x="2" y="20"/>
                      </a:cubicBezTo>
                      <a:cubicBezTo>
                        <a:pt x="4" y="19"/>
                        <a:pt x="3" y="11"/>
                        <a:pt x="6" y="10"/>
                      </a:cubicBezTo>
                      <a:cubicBezTo>
                        <a:pt x="9" y="8"/>
                        <a:pt x="5" y="6"/>
                        <a:pt x="12" y="5"/>
                      </a:cubicBezTo>
                      <a:cubicBezTo>
                        <a:pt x="10" y="6"/>
                        <a:pt x="7" y="7"/>
                        <a:pt x="9" y="9"/>
                      </a:cubicBezTo>
                      <a:cubicBezTo>
                        <a:pt x="9" y="9"/>
                        <a:pt x="10" y="10"/>
                        <a:pt x="10" y="11"/>
                      </a:cubicBezTo>
                      <a:cubicBezTo>
                        <a:pt x="10" y="14"/>
                        <a:pt x="11" y="10"/>
                        <a:pt x="15" y="9"/>
                      </a:cubicBezTo>
                      <a:cubicBezTo>
                        <a:pt x="20" y="8"/>
                        <a:pt x="18" y="7"/>
                        <a:pt x="17" y="6"/>
                      </a:cubicBezTo>
                      <a:cubicBezTo>
                        <a:pt x="17" y="4"/>
                        <a:pt x="19" y="0"/>
                        <a:pt x="20" y="4"/>
                      </a:cubicBezTo>
                      <a:cubicBezTo>
                        <a:pt x="22" y="9"/>
                        <a:pt x="27" y="6"/>
                        <a:pt x="27" y="12"/>
                      </a:cubicBezTo>
                      <a:cubicBezTo>
                        <a:pt x="27" y="17"/>
                        <a:pt x="37" y="10"/>
                        <a:pt x="39" y="14"/>
                      </a:cubicBezTo>
                      <a:cubicBezTo>
                        <a:pt x="42" y="17"/>
                        <a:pt x="45" y="16"/>
                        <a:pt x="47" y="15"/>
                      </a:cubicBezTo>
                      <a:cubicBezTo>
                        <a:pt x="49" y="14"/>
                        <a:pt x="46" y="12"/>
                        <a:pt x="51" y="12"/>
                      </a:cubicBezTo>
                      <a:cubicBezTo>
                        <a:pt x="56" y="12"/>
                        <a:pt x="54" y="11"/>
                        <a:pt x="58" y="12"/>
                      </a:cubicBezTo>
                      <a:cubicBezTo>
                        <a:pt x="62" y="12"/>
                        <a:pt x="61" y="13"/>
                        <a:pt x="57" y="13"/>
                      </a:cubicBezTo>
                      <a:cubicBezTo>
                        <a:pt x="53" y="14"/>
                        <a:pt x="59" y="16"/>
                        <a:pt x="60" y="17"/>
                      </a:cubicBezTo>
                      <a:cubicBezTo>
                        <a:pt x="61" y="19"/>
                        <a:pt x="63" y="17"/>
                        <a:pt x="64" y="19"/>
                      </a:cubicBezTo>
                      <a:cubicBezTo>
                        <a:pt x="65" y="21"/>
                        <a:pt x="68" y="20"/>
                        <a:pt x="66" y="22"/>
                      </a:cubicBezTo>
                      <a:cubicBezTo>
                        <a:pt x="64" y="23"/>
                        <a:pt x="65" y="24"/>
                        <a:pt x="64" y="26"/>
                      </a:cubicBezTo>
                      <a:cubicBezTo>
                        <a:pt x="62" y="28"/>
                        <a:pt x="68" y="24"/>
                        <a:pt x="71" y="26"/>
                      </a:cubicBezTo>
                      <a:cubicBezTo>
                        <a:pt x="73" y="29"/>
                        <a:pt x="68" y="30"/>
                        <a:pt x="67" y="32"/>
                      </a:cubicBezTo>
                      <a:cubicBezTo>
                        <a:pt x="66" y="33"/>
                        <a:pt x="68" y="33"/>
                        <a:pt x="69" y="35"/>
                      </a:cubicBezTo>
                      <a:cubicBezTo>
                        <a:pt x="69" y="36"/>
                        <a:pt x="69" y="36"/>
                        <a:pt x="67" y="37"/>
                      </a:cubicBezTo>
                      <a:cubicBezTo>
                        <a:pt x="64" y="38"/>
                        <a:pt x="64" y="37"/>
                        <a:pt x="65" y="40"/>
                      </a:cubicBezTo>
                      <a:cubicBezTo>
                        <a:pt x="66" y="43"/>
                        <a:pt x="60" y="41"/>
                        <a:pt x="67" y="47"/>
                      </a:cubicBezTo>
                      <a:close/>
                      <a:moveTo>
                        <a:pt x="49" y="11"/>
                      </a:moveTo>
                      <a:cubicBezTo>
                        <a:pt x="49" y="11"/>
                        <a:pt x="50" y="11"/>
                        <a:pt x="51" y="11"/>
                      </a:cubicBezTo>
                      <a:cubicBezTo>
                        <a:pt x="52" y="10"/>
                        <a:pt x="51" y="9"/>
                        <a:pt x="50" y="10"/>
                      </a:cubicBezTo>
                      <a:cubicBezTo>
                        <a:pt x="49" y="11"/>
                        <a:pt x="48" y="9"/>
                        <a:pt x="48" y="10"/>
                      </a:cubicBezTo>
                      <a:cubicBezTo>
                        <a:pt x="48" y="11"/>
                        <a:pt x="49" y="11"/>
                        <a:pt x="49" y="11"/>
                      </a:cubicBezTo>
                      <a:close/>
                      <a:moveTo>
                        <a:pt x="66" y="22"/>
                      </a:moveTo>
                      <a:cubicBezTo>
                        <a:pt x="66" y="22"/>
                        <a:pt x="66" y="22"/>
                        <a:pt x="66" y="22"/>
                      </a:cubicBezTo>
                      <a:cubicBezTo>
                        <a:pt x="66" y="23"/>
                        <a:pt x="66" y="23"/>
                        <a:pt x="66" y="22"/>
                      </a:cubicBezTo>
                      <a:close/>
                      <a:moveTo>
                        <a:pt x="65" y="24"/>
                      </a:moveTo>
                      <a:cubicBezTo>
                        <a:pt x="65" y="24"/>
                        <a:pt x="66" y="23"/>
                        <a:pt x="66" y="23"/>
                      </a:cubicBezTo>
                      <a:cubicBezTo>
                        <a:pt x="65" y="23"/>
                        <a:pt x="65" y="23"/>
                        <a:pt x="65" y="24"/>
                      </a:cubicBezTo>
                      <a:close/>
                      <a:moveTo>
                        <a:pt x="65" y="25"/>
                      </a:moveTo>
                      <a:cubicBezTo>
                        <a:pt x="66" y="25"/>
                        <a:pt x="66" y="24"/>
                        <a:pt x="66" y="24"/>
                      </a:cubicBezTo>
                      <a:cubicBezTo>
                        <a:pt x="65" y="24"/>
                        <a:pt x="65" y="24"/>
                        <a:pt x="65" y="25"/>
                      </a:cubicBezTo>
                      <a:cubicBezTo>
                        <a:pt x="64" y="25"/>
                        <a:pt x="65" y="25"/>
                        <a:pt x="65" y="25"/>
                      </a:cubicBezTo>
                      <a:close/>
                      <a:moveTo>
                        <a:pt x="65" y="26"/>
                      </a:moveTo>
                      <a:cubicBezTo>
                        <a:pt x="66" y="26"/>
                        <a:pt x="65" y="26"/>
                        <a:pt x="64" y="26"/>
                      </a:cubicBezTo>
                      <a:cubicBezTo>
                        <a:pt x="64" y="26"/>
                        <a:pt x="65" y="26"/>
                        <a:pt x="65" y="26"/>
                      </a:cubicBezTo>
                      <a:close/>
                      <a:moveTo>
                        <a:pt x="66" y="25"/>
                      </a:moveTo>
                      <a:cubicBezTo>
                        <a:pt x="66" y="25"/>
                        <a:pt x="66" y="26"/>
                        <a:pt x="66" y="26"/>
                      </a:cubicBezTo>
                      <a:cubicBezTo>
                        <a:pt x="66" y="25"/>
                        <a:pt x="67" y="25"/>
                        <a:pt x="66" y="25"/>
                      </a:cubicBezTo>
                      <a:close/>
                      <a:moveTo>
                        <a:pt x="66" y="23"/>
                      </a:moveTo>
                      <a:cubicBezTo>
                        <a:pt x="66" y="23"/>
                        <a:pt x="65" y="24"/>
                        <a:pt x="66" y="24"/>
                      </a:cubicBezTo>
                      <a:cubicBezTo>
                        <a:pt x="66" y="24"/>
                        <a:pt x="66" y="23"/>
                        <a:pt x="66" y="2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1" name="Freeform 20279">
                  <a:extLst>
                    <a:ext uri="{FF2B5EF4-FFF2-40B4-BE49-F238E27FC236}">
                      <a16:creationId xmlns:a16="http://schemas.microsoft.com/office/drawing/2014/main" id="{AC0DE01F-5873-CA50-A408-4451EC601A1E}"/>
                    </a:ext>
                  </a:extLst>
                </p:cNvPr>
                <p:cNvSpPr>
                  <a:spLocks noEditPoints="1"/>
                </p:cNvSpPr>
                <p:nvPr/>
              </p:nvSpPr>
              <p:spPr bwMode="auto">
                <a:xfrm>
                  <a:off x="3759526" y="3976237"/>
                  <a:ext cx="43196" cy="46259"/>
                </a:xfrm>
                <a:custGeom>
                  <a:avLst/>
                  <a:gdLst/>
                  <a:ahLst/>
                  <a:cxnLst>
                    <a:cxn ang="0">
                      <a:pos x="6" y="2"/>
                    </a:cxn>
                    <a:cxn ang="0">
                      <a:pos x="8" y="1"/>
                    </a:cxn>
                    <a:cxn ang="0">
                      <a:pos x="6" y="2"/>
                    </a:cxn>
                    <a:cxn ang="0">
                      <a:pos x="6" y="5"/>
                    </a:cxn>
                    <a:cxn ang="0">
                      <a:pos x="3" y="5"/>
                    </a:cxn>
                    <a:cxn ang="0">
                      <a:pos x="3" y="7"/>
                    </a:cxn>
                    <a:cxn ang="0">
                      <a:pos x="1" y="9"/>
                    </a:cxn>
                    <a:cxn ang="0">
                      <a:pos x="4" y="9"/>
                    </a:cxn>
                    <a:cxn ang="0">
                      <a:pos x="6" y="5"/>
                    </a:cxn>
                  </a:cxnLst>
                  <a:rect l="0" t="0" r="r" b="b"/>
                  <a:pathLst>
                    <a:path w="8" h="9">
                      <a:moveTo>
                        <a:pt x="6" y="2"/>
                      </a:moveTo>
                      <a:cubicBezTo>
                        <a:pt x="6" y="1"/>
                        <a:pt x="8" y="0"/>
                        <a:pt x="8" y="1"/>
                      </a:cubicBezTo>
                      <a:cubicBezTo>
                        <a:pt x="8" y="2"/>
                        <a:pt x="6" y="3"/>
                        <a:pt x="6" y="2"/>
                      </a:cubicBezTo>
                      <a:close/>
                      <a:moveTo>
                        <a:pt x="6" y="5"/>
                      </a:moveTo>
                      <a:cubicBezTo>
                        <a:pt x="7" y="4"/>
                        <a:pt x="6" y="4"/>
                        <a:pt x="3" y="5"/>
                      </a:cubicBezTo>
                      <a:cubicBezTo>
                        <a:pt x="1" y="5"/>
                        <a:pt x="3" y="5"/>
                        <a:pt x="3" y="7"/>
                      </a:cubicBezTo>
                      <a:cubicBezTo>
                        <a:pt x="3" y="8"/>
                        <a:pt x="3" y="8"/>
                        <a:pt x="1" y="9"/>
                      </a:cubicBezTo>
                      <a:cubicBezTo>
                        <a:pt x="0" y="9"/>
                        <a:pt x="1" y="9"/>
                        <a:pt x="4" y="9"/>
                      </a:cubicBezTo>
                      <a:cubicBezTo>
                        <a:pt x="7" y="9"/>
                        <a:pt x="5" y="6"/>
                        <a:pt x="6" y="5"/>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2" name="Freeform 20280">
                  <a:extLst>
                    <a:ext uri="{FF2B5EF4-FFF2-40B4-BE49-F238E27FC236}">
                      <a16:creationId xmlns:a16="http://schemas.microsoft.com/office/drawing/2014/main" id="{EF71038D-8D41-6C21-ED7A-3EB9F2ACE1BF}"/>
                    </a:ext>
                  </a:extLst>
                </p:cNvPr>
                <p:cNvSpPr>
                  <a:spLocks/>
                </p:cNvSpPr>
                <p:nvPr/>
              </p:nvSpPr>
              <p:spPr bwMode="auto">
                <a:xfrm>
                  <a:off x="3764070" y="3949806"/>
                  <a:ext cx="11368" cy="11015"/>
                </a:xfrm>
                <a:custGeom>
                  <a:avLst/>
                  <a:gdLst/>
                  <a:ahLst/>
                  <a:cxnLst>
                    <a:cxn ang="0">
                      <a:pos x="1" y="2"/>
                    </a:cxn>
                    <a:cxn ang="0">
                      <a:pos x="1" y="0"/>
                    </a:cxn>
                    <a:cxn ang="0">
                      <a:pos x="1" y="2"/>
                    </a:cxn>
                  </a:cxnLst>
                  <a:rect l="0" t="0" r="r" b="b"/>
                  <a:pathLst>
                    <a:path w="2" h="2">
                      <a:moveTo>
                        <a:pt x="1" y="2"/>
                      </a:moveTo>
                      <a:cubicBezTo>
                        <a:pt x="0" y="2"/>
                        <a:pt x="1" y="0"/>
                        <a:pt x="1" y="0"/>
                      </a:cubicBezTo>
                      <a:cubicBezTo>
                        <a:pt x="2" y="0"/>
                        <a:pt x="2" y="2"/>
                        <a:pt x="1"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3" name="Freeform 20281">
                  <a:extLst>
                    <a:ext uri="{FF2B5EF4-FFF2-40B4-BE49-F238E27FC236}">
                      <a16:creationId xmlns:a16="http://schemas.microsoft.com/office/drawing/2014/main" id="{18516CFA-E4E3-9C5F-83E0-2E99AC169976}"/>
                    </a:ext>
                  </a:extLst>
                </p:cNvPr>
                <p:cNvSpPr>
                  <a:spLocks/>
                </p:cNvSpPr>
                <p:nvPr/>
              </p:nvSpPr>
              <p:spPr bwMode="auto">
                <a:xfrm>
                  <a:off x="3779987" y="3912354"/>
                  <a:ext cx="6820" cy="11015"/>
                </a:xfrm>
                <a:custGeom>
                  <a:avLst/>
                  <a:gdLst/>
                  <a:ahLst/>
                  <a:cxnLst>
                    <a:cxn ang="0">
                      <a:pos x="0" y="2"/>
                    </a:cxn>
                    <a:cxn ang="0">
                      <a:pos x="1" y="0"/>
                    </a:cxn>
                    <a:cxn ang="0">
                      <a:pos x="0" y="2"/>
                    </a:cxn>
                  </a:cxnLst>
                  <a:rect l="0" t="0" r="r" b="b"/>
                  <a:pathLst>
                    <a:path w="1" h="2">
                      <a:moveTo>
                        <a:pt x="0" y="2"/>
                      </a:moveTo>
                      <a:cubicBezTo>
                        <a:pt x="0" y="1"/>
                        <a:pt x="0" y="0"/>
                        <a:pt x="1" y="0"/>
                      </a:cubicBezTo>
                      <a:cubicBezTo>
                        <a:pt x="1" y="0"/>
                        <a:pt x="1" y="2"/>
                        <a:pt x="0"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4" name="Freeform 20282">
                  <a:extLst>
                    <a:ext uri="{FF2B5EF4-FFF2-40B4-BE49-F238E27FC236}">
                      <a16:creationId xmlns:a16="http://schemas.microsoft.com/office/drawing/2014/main" id="{09C66FB6-A986-873D-2CE3-71F83E63D40B}"/>
                    </a:ext>
                  </a:extLst>
                </p:cNvPr>
                <p:cNvSpPr>
                  <a:spLocks/>
                </p:cNvSpPr>
                <p:nvPr/>
              </p:nvSpPr>
              <p:spPr bwMode="auto">
                <a:xfrm>
                  <a:off x="3786807" y="3888127"/>
                  <a:ext cx="11368" cy="15420"/>
                </a:xfrm>
                <a:custGeom>
                  <a:avLst/>
                  <a:gdLst/>
                  <a:ahLst/>
                  <a:cxnLst>
                    <a:cxn ang="0">
                      <a:pos x="0" y="3"/>
                    </a:cxn>
                    <a:cxn ang="0">
                      <a:pos x="1" y="1"/>
                    </a:cxn>
                    <a:cxn ang="0">
                      <a:pos x="1" y="2"/>
                    </a:cxn>
                    <a:cxn ang="0">
                      <a:pos x="0" y="3"/>
                    </a:cxn>
                  </a:cxnLst>
                  <a:rect l="0" t="0" r="r" b="b"/>
                  <a:pathLst>
                    <a:path w="2" h="3">
                      <a:moveTo>
                        <a:pt x="0" y="3"/>
                      </a:moveTo>
                      <a:cubicBezTo>
                        <a:pt x="0" y="2"/>
                        <a:pt x="0" y="1"/>
                        <a:pt x="1" y="1"/>
                      </a:cubicBezTo>
                      <a:cubicBezTo>
                        <a:pt x="1" y="0"/>
                        <a:pt x="2" y="1"/>
                        <a:pt x="1" y="2"/>
                      </a:cubicBezTo>
                      <a:cubicBezTo>
                        <a:pt x="1" y="3"/>
                        <a:pt x="1" y="3"/>
                        <a:pt x="0"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5" name="Freeform 20283">
                  <a:extLst>
                    <a:ext uri="{FF2B5EF4-FFF2-40B4-BE49-F238E27FC236}">
                      <a16:creationId xmlns:a16="http://schemas.microsoft.com/office/drawing/2014/main" id="{0C32FD6D-88BF-E6CD-85C6-A1939DB70253}"/>
                    </a:ext>
                  </a:extLst>
                </p:cNvPr>
                <p:cNvSpPr>
                  <a:spLocks/>
                </p:cNvSpPr>
                <p:nvPr/>
              </p:nvSpPr>
              <p:spPr bwMode="auto">
                <a:xfrm>
                  <a:off x="3775441" y="3839664"/>
                  <a:ext cx="4545" cy="15420"/>
                </a:xfrm>
                <a:custGeom>
                  <a:avLst/>
                  <a:gdLst/>
                  <a:ahLst/>
                  <a:cxnLst>
                    <a:cxn ang="0">
                      <a:pos x="1" y="2"/>
                    </a:cxn>
                    <a:cxn ang="0">
                      <a:pos x="0" y="1"/>
                    </a:cxn>
                    <a:cxn ang="0">
                      <a:pos x="1" y="0"/>
                    </a:cxn>
                    <a:cxn ang="0">
                      <a:pos x="1" y="2"/>
                    </a:cxn>
                  </a:cxnLst>
                  <a:rect l="0" t="0" r="r" b="b"/>
                  <a:pathLst>
                    <a:path w="1" h="3">
                      <a:moveTo>
                        <a:pt x="1" y="2"/>
                      </a:moveTo>
                      <a:cubicBezTo>
                        <a:pt x="0" y="3"/>
                        <a:pt x="1" y="2"/>
                        <a:pt x="0" y="1"/>
                      </a:cubicBezTo>
                      <a:cubicBezTo>
                        <a:pt x="0" y="0"/>
                        <a:pt x="0" y="0"/>
                        <a:pt x="1" y="0"/>
                      </a:cubicBezTo>
                      <a:cubicBezTo>
                        <a:pt x="1" y="0"/>
                        <a:pt x="1" y="2"/>
                        <a:pt x="1"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6" name="Freeform 20284">
                  <a:extLst>
                    <a:ext uri="{FF2B5EF4-FFF2-40B4-BE49-F238E27FC236}">
                      <a16:creationId xmlns:a16="http://schemas.microsoft.com/office/drawing/2014/main" id="{BB00B587-56D8-B81D-091E-ACED0AE92599}"/>
                    </a:ext>
                  </a:extLst>
                </p:cNvPr>
                <p:cNvSpPr>
                  <a:spLocks/>
                </p:cNvSpPr>
                <p:nvPr/>
              </p:nvSpPr>
              <p:spPr bwMode="auto">
                <a:xfrm>
                  <a:off x="3823180" y="3912355"/>
                  <a:ext cx="11368" cy="15420"/>
                </a:xfrm>
                <a:custGeom>
                  <a:avLst/>
                  <a:gdLst/>
                  <a:ahLst/>
                  <a:cxnLst>
                    <a:cxn ang="0">
                      <a:pos x="2" y="2"/>
                    </a:cxn>
                    <a:cxn ang="0">
                      <a:pos x="1" y="1"/>
                    </a:cxn>
                    <a:cxn ang="0">
                      <a:pos x="1" y="1"/>
                    </a:cxn>
                    <a:cxn ang="0">
                      <a:pos x="2" y="2"/>
                    </a:cxn>
                  </a:cxnLst>
                  <a:rect l="0" t="0" r="r" b="b"/>
                  <a:pathLst>
                    <a:path w="2" h="3">
                      <a:moveTo>
                        <a:pt x="2" y="2"/>
                      </a:moveTo>
                      <a:cubicBezTo>
                        <a:pt x="1" y="3"/>
                        <a:pt x="0" y="2"/>
                        <a:pt x="1" y="1"/>
                      </a:cubicBezTo>
                      <a:cubicBezTo>
                        <a:pt x="1" y="0"/>
                        <a:pt x="1" y="0"/>
                        <a:pt x="1" y="1"/>
                      </a:cubicBezTo>
                      <a:cubicBezTo>
                        <a:pt x="2" y="1"/>
                        <a:pt x="2" y="1"/>
                        <a:pt x="2"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7" name="Freeform 20285">
                  <a:extLst>
                    <a:ext uri="{FF2B5EF4-FFF2-40B4-BE49-F238E27FC236}">
                      <a16:creationId xmlns:a16="http://schemas.microsoft.com/office/drawing/2014/main" id="{610364ED-05FA-2CC1-353B-E3435156F0AF}"/>
                    </a:ext>
                  </a:extLst>
                </p:cNvPr>
                <p:cNvSpPr>
                  <a:spLocks/>
                </p:cNvSpPr>
                <p:nvPr/>
              </p:nvSpPr>
              <p:spPr bwMode="auto">
                <a:xfrm>
                  <a:off x="3661765" y="3751549"/>
                  <a:ext cx="6820" cy="4404"/>
                </a:xfrm>
                <a:custGeom>
                  <a:avLst/>
                  <a:gdLst/>
                  <a:ahLst/>
                  <a:cxnLst>
                    <a:cxn ang="0">
                      <a:pos x="0" y="1"/>
                    </a:cxn>
                    <a:cxn ang="0">
                      <a:pos x="1" y="1"/>
                    </a:cxn>
                    <a:cxn ang="0">
                      <a:pos x="0" y="1"/>
                    </a:cxn>
                  </a:cxnLst>
                  <a:rect l="0" t="0" r="r" b="b"/>
                  <a:pathLst>
                    <a:path w="1" h="1">
                      <a:moveTo>
                        <a:pt x="0" y="1"/>
                      </a:moveTo>
                      <a:cubicBezTo>
                        <a:pt x="0" y="1"/>
                        <a:pt x="1" y="0"/>
                        <a:pt x="1" y="1"/>
                      </a:cubicBezTo>
                      <a:cubicBezTo>
                        <a:pt x="1" y="1"/>
                        <a:pt x="0" y="1"/>
                        <a:pt x="0"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8" name="Freeform 20286">
                  <a:extLst>
                    <a:ext uri="{FF2B5EF4-FFF2-40B4-BE49-F238E27FC236}">
                      <a16:creationId xmlns:a16="http://schemas.microsoft.com/office/drawing/2014/main" id="{CC2D6587-B43A-D583-A0B4-7E78223094F5}"/>
                    </a:ext>
                  </a:extLst>
                </p:cNvPr>
                <p:cNvSpPr>
                  <a:spLocks/>
                </p:cNvSpPr>
                <p:nvPr/>
              </p:nvSpPr>
              <p:spPr bwMode="auto">
                <a:xfrm>
                  <a:off x="3679954" y="3766968"/>
                  <a:ext cx="9093" cy="4404"/>
                </a:xfrm>
                <a:custGeom>
                  <a:avLst/>
                  <a:gdLst/>
                  <a:ahLst/>
                  <a:cxnLst>
                    <a:cxn ang="0">
                      <a:pos x="0" y="0"/>
                    </a:cxn>
                    <a:cxn ang="0">
                      <a:pos x="2" y="0"/>
                    </a:cxn>
                    <a:cxn ang="0">
                      <a:pos x="0" y="0"/>
                    </a:cxn>
                  </a:cxnLst>
                  <a:rect l="0" t="0" r="r" b="b"/>
                  <a:pathLst>
                    <a:path w="2" h="1">
                      <a:moveTo>
                        <a:pt x="0" y="0"/>
                      </a:moveTo>
                      <a:cubicBezTo>
                        <a:pt x="0" y="0"/>
                        <a:pt x="1" y="0"/>
                        <a:pt x="2" y="0"/>
                      </a:cubicBezTo>
                      <a:cubicBezTo>
                        <a:pt x="2" y="0"/>
                        <a:pt x="0" y="1"/>
                        <a:pt x="0"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89" name="Freeform 20287">
                  <a:extLst>
                    <a:ext uri="{FF2B5EF4-FFF2-40B4-BE49-F238E27FC236}">
                      <a16:creationId xmlns:a16="http://schemas.microsoft.com/office/drawing/2014/main" id="{47396F56-F9AB-555F-8B8C-0103568C939F}"/>
                    </a:ext>
                  </a:extLst>
                </p:cNvPr>
                <p:cNvSpPr>
                  <a:spLocks/>
                </p:cNvSpPr>
                <p:nvPr/>
              </p:nvSpPr>
              <p:spPr bwMode="auto">
                <a:xfrm>
                  <a:off x="3779988" y="3861691"/>
                  <a:ext cx="18187" cy="19825"/>
                </a:xfrm>
                <a:custGeom>
                  <a:avLst/>
                  <a:gdLst/>
                  <a:ahLst/>
                  <a:cxnLst>
                    <a:cxn ang="0">
                      <a:pos x="2" y="3"/>
                    </a:cxn>
                    <a:cxn ang="0">
                      <a:pos x="1" y="1"/>
                    </a:cxn>
                    <a:cxn ang="0">
                      <a:pos x="2" y="1"/>
                    </a:cxn>
                    <a:cxn ang="0">
                      <a:pos x="3" y="4"/>
                    </a:cxn>
                    <a:cxn ang="0">
                      <a:pos x="2" y="3"/>
                    </a:cxn>
                  </a:cxnLst>
                  <a:rect l="0" t="0" r="r" b="b"/>
                  <a:pathLst>
                    <a:path w="3" h="4">
                      <a:moveTo>
                        <a:pt x="2" y="3"/>
                      </a:moveTo>
                      <a:cubicBezTo>
                        <a:pt x="0" y="3"/>
                        <a:pt x="1" y="2"/>
                        <a:pt x="1" y="1"/>
                      </a:cubicBezTo>
                      <a:cubicBezTo>
                        <a:pt x="0" y="1"/>
                        <a:pt x="1" y="0"/>
                        <a:pt x="2" y="1"/>
                      </a:cubicBezTo>
                      <a:cubicBezTo>
                        <a:pt x="3" y="2"/>
                        <a:pt x="3" y="4"/>
                        <a:pt x="3" y="4"/>
                      </a:cubicBezTo>
                      <a:cubicBezTo>
                        <a:pt x="2" y="4"/>
                        <a:pt x="3" y="3"/>
                        <a:pt x="2"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0" name="Freeform 20288">
                  <a:extLst>
                    <a:ext uri="{FF2B5EF4-FFF2-40B4-BE49-F238E27FC236}">
                      <a16:creationId xmlns:a16="http://schemas.microsoft.com/office/drawing/2014/main" id="{7A5D6DAD-D3DA-675F-0056-039C788D8FEB}"/>
                    </a:ext>
                  </a:extLst>
                </p:cNvPr>
                <p:cNvSpPr>
                  <a:spLocks/>
                </p:cNvSpPr>
                <p:nvPr/>
              </p:nvSpPr>
              <p:spPr bwMode="auto">
                <a:xfrm>
                  <a:off x="3764070" y="3808822"/>
                  <a:ext cx="11368" cy="19825"/>
                </a:xfrm>
                <a:custGeom>
                  <a:avLst/>
                  <a:gdLst/>
                  <a:ahLst/>
                  <a:cxnLst>
                    <a:cxn ang="0">
                      <a:pos x="1" y="3"/>
                    </a:cxn>
                    <a:cxn ang="0">
                      <a:pos x="0" y="1"/>
                    </a:cxn>
                    <a:cxn ang="0">
                      <a:pos x="1" y="2"/>
                    </a:cxn>
                    <a:cxn ang="0">
                      <a:pos x="1" y="3"/>
                    </a:cxn>
                  </a:cxnLst>
                  <a:rect l="0" t="0" r="r" b="b"/>
                  <a:pathLst>
                    <a:path w="2" h="4">
                      <a:moveTo>
                        <a:pt x="1" y="3"/>
                      </a:moveTo>
                      <a:cubicBezTo>
                        <a:pt x="1" y="4"/>
                        <a:pt x="0" y="3"/>
                        <a:pt x="0" y="1"/>
                      </a:cubicBezTo>
                      <a:cubicBezTo>
                        <a:pt x="1" y="0"/>
                        <a:pt x="2" y="2"/>
                        <a:pt x="1" y="2"/>
                      </a:cubicBezTo>
                      <a:cubicBezTo>
                        <a:pt x="1" y="3"/>
                        <a:pt x="2" y="3"/>
                        <a:pt x="1" y="3"/>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1" name="Freeform 20289">
                  <a:extLst>
                    <a:ext uri="{FF2B5EF4-FFF2-40B4-BE49-F238E27FC236}">
                      <a16:creationId xmlns:a16="http://schemas.microsoft.com/office/drawing/2014/main" id="{F538C20B-D4D2-0843-5460-C94E22A01CA8}"/>
                    </a:ext>
                  </a:extLst>
                </p:cNvPr>
                <p:cNvSpPr>
                  <a:spLocks/>
                </p:cNvSpPr>
                <p:nvPr/>
              </p:nvSpPr>
              <p:spPr bwMode="auto">
                <a:xfrm>
                  <a:off x="3770893" y="3808822"/>
                  <a:ext cx="15913" cy="11015"/>
                </a:xfrm>
                <a:custGeom>
                  <a:avLst/>
                  <a:gdLst/>
                  <a:ahLst/>
                  <a:cxnLst>
                    <a:cxn ang="0">
                      <a:pos x="1" y="2"/>
                    </a:cxn>
                    <a:cxn ang="0">
                      <a:pos x="1" y="1"/>
                    </a:cxn>
                    <a:cxn ang="0">
                      <a:pos x="2" y="1"/>
                    </a:cxn>
                    <a:cxn ang="0">
                      <a:pos x="3" y="2"/>
                    </a:cxn>
                    <a:cxn ang="0">
                      <a:pos x="2" y="2"/>
                    </a:cxn>
                    <a:cxn ang="0">
                      <a:pos x="1" y="2"/>
                    </a:cxn>
                  </a:cxnLst>
                  <a:rect l="0" t="0" r="r" b="b"/>
                  <a:pathLst>
                    <a:path w="3" h="2">
                      <a:moveTo>
                        <a:pt x="1" y="2"/>
                      </a:moveTo>
                      <a:cubicBezTo>
                        <a:pt x="0" y="1"/>
                        <a:pt x="1" y="1"/>
                        <a:pt x="1" y="1"/>
                      </a:cubicBezTo>
                      <a:cubicBezTo>
                        <a:pt x="1" y="0"/>
                        <a:pt x="1" y="0"/>
                        <a:pt x="2" y="1"/>
                      </a:cubicBezTo>
                      <a:cubicBezTo>
                        <a:pt x="2" y="1"/>
                        <a:pt x="2" y="1"/>
                        <a:pt x="3" y="2"/>
                      </a:cubicBezTo>
                      <a:cubicBezTo>
                        <a:pt x="3" y="2"/>
                        <a:pt x="2" y="2"/>
                        <a:pt x="2" y="2"/>
                      </a:cubicBezTo>
                      <a:cubicBezTo>
                        <a:pt x="1" y="2"/>
                        <a:pt x="1" y="2"/>
                        <a:pt x="1"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2" name="Freeform 20290">
                  <a:extLst>
                    <a:ext uri="{FF2B5EF4-FFF2-40B4-BE49-F238E27FC236}">
                      <a16:creationId xmlns:a16="http://schemas.microsoft.com/office/drawing/2014/main" id="{810FB2C0-C507-6D04-EE11-BB784A2214A8}"/>
                    </a:ext>
                  </a:extLst>
                </p:cNvPr>
                <p:cNvSpPr>
                  <a:spLocks/>
                </p:cNvSpPr>
                <p:nvPr/>
              </p:nvSpPr>
              <p:spPr bwMode="auto">
                <a:xfrm>
                  <a:off x="3779987" y="3824242"/>
                  <a:ext cx="6820" cy="4404"/>
                </a:xfrm>
                <a:custGeom>
                  <a:avLst/>
                  <a:gdLst/>
                  <a:ahLst/>
                  <a:cxnLst>
                    <a:cxn ang="0">
                      <a:pos x="0" y="1"/>
                    </a:cxn>
                    <a:cxn ang="0">
                      <a:pos x="0" y="0"/>
                    </a:cxn>
                    <a:cxn ang="0">
                      <a:pos x="0" y="1"/>
                    </a:cxn>
                  </a:cxnLst>
                  <a:rect l="0" t="0" r="r" b="b"/>
                  <a:pathLst>
                    <a:path w="1" h="1">
                      <a:moveTo>
                        <a:pt x="0" y="1"/>
                      </a:moveTo>
                      <a:cubicBezTo>
                        <a:pt x="0" y="1"/>
                        <a:pt x="0" y="1"/>
                        <a:pt x="0" y="0"/>
                      </a:cubicBezTo>
                      <a:cubicBezTo>
                        <a:pt x="0" y="0"/>
                        <a:pt x="1" y="1"/>
                        <a:pt x="0"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3" name="Freeform 20291">
                  <a:extLst>
                    <a:ext uri="{FF2B5EF4-FFF2-40B4-BE49-F238E27FC236}">
                      <a16:creationId xmlns:a16="http://schemas.microsoft.com/office/drawing/2014/main" id="{1217F703-8122-6677-BAF9-F105A3FB5B91}"/>
                    </a:ext>
                  </a:extLst>
                </p:cNvPr>
                <p:cNvSpPr>
                  <a:spLocks/>
                </p:cNvSpPr>
                <p:nvPr/>
              </p:nvSpPr>
              <p:spPr bwMode="auto">
                <a:xfrm>
                  <a:off x="3727699" y="3755955"/>
                  <a:ext cx="4545" cy="6608"/>
                </a:xfrm>
                <a:custGeom>
                  <a:avLst/>
                  <a:gdLst/>
                  <a:ahLst/>
                  <a:cxnLst>
                    <a:cxn ang="0">
                      <a:pos x="1" y="1"/>
                    </a:cxn>
                    <a:cxn ang="0">
                      <a:pos x="1" y="0"/>
                    </a:cxn>
                    <a:cxn ang="0">
                      <a:pos x="1" y="1"/>
                    </a:cxn>
                  </a:cxnLst>
                  <a:rect l="0" t="0" r="r" b="b"/>
                  <a:pathLst>
                    <a:path w="1" h="1">
                      <a:moveTo>
                        <a:pt x="1" y="1"/>
                      </a:moveTo>
                      <a:cubicBezTo>
                        <a:pt x="0" y="0"/>
                        <a:pt x="1" y="0"/>
                        <a:pt x="1" y="0"/>
                      </a:cubicBezTo>
                      <a:cubicBezTo>
                        <a:pt x="1" y="0"/>
                        <a:pt x="1" y="1"/>
                        <a:pt x="1"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4" name="Freeform 20292">
                  <a:extLst>
                    <a:ext uri="{FF2B5EF4-FFF2-40B4-BE49-F238E27FC236}">
                      <a16:creationId xmlns:a16="http://schemas.microsoft.com/office/drawing/2014/main" id="{E0D1A2A9-90C3-0C74-FADB-84046F0E3939}"/>
                    </a:ext>
                  </a:extLst>
                </p:cNvPr>
                <p:cNvSpPr>
                  <a:spLocks/>
                </p:cNvSpPr>
                <p:nvPr/>
              </p:nvSpPr>
              <p:spPr bwMode="auto">
                <a:xfrm>
                  <a:off x="3727699" y="3747143"/>
                  <a:ext cx="4545" cy="8811"/>
                </a:xfrm>
                <a:custGeom>
                  <a:avLst/>
                  <a:gdLst/>
                  <a:ahLst/>
                  <a:cxnLst>
                    <a:cxn ang="0">
                      <a:pos x="0" y="1"/>
                    </a:cxn>
                    <a:cxn ang="0">
                      <a:pos x="1" y="1"/>
                    </a:cxn>
                    <a:cxn ang="0">
                      <a:pos x="0" y="1"/>
                    </a:cxn>
                  </a:cxnLst>
                  <a:rect l="0" t="0" r="r" b="b"/>
                  <a:pathLst>
                    <a:path w="1" h="2">
                      <a:moveTo>
                        <a:pt x="0" y="1"/>
                      </a:moveTo>
                      <a:cubicBezTo>
                        <a:pt x="0" y="1"/>
                        <a:pt x="1" y="0"/>
                        <a:pt x="1" y="1"/>
                      </a:cubicBezTo>
                      <a:cubicBezTo>
                        <a:pt x="1" y="1"/>
                        <a:pt x="0" y="2"/>
                        <a:pt x="0"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5" name="Freeform 20293">
                  <a:extLst>
                    <a:ext uri="{FF2B5EF4-FFF2-40B4-BE49-F238E27FC236}">
                      <a16:creationId xmlns:a16="http://schemas.microsoft.com/office/drawing/2014/main" id="{41E9F186-ACE3-8732-2628-FC99F23FAB0A}"/>
                    </a:ext>
                  </a:extLst>
                </p:cNvPr>
                <p:cNvSpPr>
                  <a:spLocks/>
                </p:cNvSpPr>
                <p:nvPr/>
              </p:nvSpPr>
              <p:spPr bwMode="auto">
                <a:xfrm>
                  <a:off x="3754980" y="3797807"/>
                  <a:ext cx="4545" cy="6608"/>
                </a:xfrm>
                <a:custGeom>
                  <a:avLst/>
                  <a:gdLst/>
                  <a:ahLst/>
                  <a:cxnLst>
                    <a:cxn ang="0">
                      <a:pos x="0" y="1"/>
                    </a:cxn>
                    <a:cxn ang="0">
                      <a:pos x="0" y="0"/>
                    </a:cxn>
                    <a:cxn ang="0">
                      <a:pos x="0" y="1"/>
                    </a:cxn>
                  </a:cxnLst>
                  <a:rect l="0" t="0" r="r" b="b"/>
                  <a:pathLst>
                    <a:path w="1" h="1">
                      <a:moveTo>
                        <a:pt x="0" y="1"/>
                      </a:moveTo>
                      <a:cubicBezTo>
                        <a:pt x="0" y="1"/>
                        <a:pt x="0" y="0"/>
                        <a:pt x="0" y="0"/>
                      </a:cubicBezTo>
                      <a:cubicBezTo>
                        <a:pt x="1" y="0"/>
                        <a:pt x="1" y="1"/>
                        <a:pt x="0"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6" name="Freeform 20294">
                  <a:extLst>
                    <a:ext uri="{FF2B5EF4-FFF2-40B4-BE49-F238E27FC236}">
                      <a16:creationId xmlns:a16="http://schemas.microsoft.com/office/drawing/2014/main" id="{CABB983B-49FF-D54F-E014-E46C37F3C5D2}"/>
                    </a:ext>
                  </a:extLst>
                </p:cNvPr>
                <p:cNvSpPr>
                  <a:spLocks/>
                </p:cNvSpPr>
                <p:nvPr/>
              </p:nvSpPr>
              <p:spPr bwMode="auto">
                <a:xfrm>
                  <a:off x="3743611" y="3782386"/>
                  <a:ext cx="4545" cy="6608"/>
                </a:xfrm>
                <a:custGeom>
                  <a:avLst/>
                  <a:gdLst/>
                  <a:ahLst/>
                  <a:cxnLst>
                    <a:cxn ang="0">
                      <a:pos x="1" y="1"/>
                    </a:cxn>
                    <a:cxn ang="0">
                      <a:pos x="0" y="1"/>
                    </a:cxn>
                    <a:cxn ang="0">
                      <a:pos x="1" y="1"/>
                    </a:cxn>
                  </a:cxnLst>
                  <a:rect l="0" t="0" r="r" b="b"/>
                  <a:pathLst>
                    <a:path w="1" h="1">
                      <a:moveTo>
                        <a:pt x="1" y="1"/>
                      </a:moveTo>
                      <a:cubicBezTo>
                        <a:pt x="0" y="1"/>
                        <a:pt x="0" y="1"/>
                        <a:pt x="0" y="1"/>
                      </a:cubicBezTo>
                      <a:cubicBezTo>
                        <a:pt x="0" y="0"/>
                        <a:pt x="1" y="1"/>
                        <a:pt x="1"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7" name="Freeform 20295">
                  <a:extLst>
                    <a:ext uri="{FF2B5EF4-FFF2-40B4-BE49-F238E27FC236}">
                      <a16:creationId xmlns:a16="http://schemas.microsoft.com/office/drawing/2014/main" id="{F4DFB093-C000-F452-349B-41513C39034E}"/>
                    </a:ext>
                  </a:extLst>
                </p:cNvPr>
                <p:cNvSpPr>
                  <a:spLocks/>
                </p:cNvSpPr>
                <p:nvPr/>
              </p:nvSpPr>
              <p:spPr bwMode="auto">
                <a:xfrm>
                  <a:off x="3739065" y="3777982"/>
                  <a:ext cx="4545" cy="11015"/>
                </a:xfrm>
                <a:custGeom>
                  <a:avLst/>
                  <a:gdLst/>
                  <a:ahLst/>
                  <a:cxnLst>
                    <a:cxn ang="0">
                      <a:pos x="0" y="0"/>
                    </a:cxn>
                    <a:cxn ang="0">
                      <a:pos x="1" y="1"/>
                    </a:cxn>
                    <a:cxn ang="0">
                      <a:pos x="0" y="0"/>
                    </a:cxn>
                  </a:cxnLst>
                  <a:rect l="0" t="0" r="r" b="b"/>
                  <a:pathLst>
                    <a:path w="1" h="2">
                      <a:moveTo>
                        <a:pt x="0" y="0"/>
                      </a:moveTo>
                      <a:cubicBezTo>
                        <a:pt x="0" y="0"/>
                        <a:pt x="1" y="1"/>
                        <a:pt x="1" y="1"/>
                      </a:cubicBezTo>
                      <a:cubicBezTo>
                        <a:pt x="1" y="2"/>
                        <a:pt x="0" y="1"/>
                        <a:pt x="0"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8" name="Freeform 20296">
                  <a:extLst>
                    <a:ext uri="{FF2B5EF4-FFF2-40B4-BE49-F238E27FC236}">
                      <a16:creationId xmlns:a16="http://schemas.microsoft.com/office/drawing/2014/main" id="{212EDA33-891E-217A-EAF0-CD4D472F9C5C}"/>
                    </a:ext>
                  </a:extLst>
                </p:cNvPr>
                <p:cNvSpPr>
                  <a:spLocks/>
                </p:cNvSpPr>
                <p:nvPr/>
              </p:nvSpPr>
              <p:spPr bwMode="auto">
                <a:xfrm>
                  <a:off x="3764070" y="3788997"/>
                  <a:ext cx="6820" cy="4404"/>
                </a:xfrm>
                <a:custGeom>
                  <a:avLst/>
                  <a:gdLst/>
                  <a:ahLst/>
                  <a:cxnLst>
                    <a:cxn ang="0">
                      <a:pos x="0" y="1"/>
                    </a:cxn>
                    <a:cxn ang="0">
                      <a:pos x="1" y="0"/>
                    </a:cxn>
                    <a:cxn ang="0">
                      <a:pos x="0" y="1"/>
                    </a:cxn>
                  </a:cxnLst>
                  <a:rect l="0" t="0" r="r" b="b"/>
                  <a:pathLst>
                    <a:path w="1" h="1">
                      <a:moveTo>
                        <a:pt x="0" y="1"/>
                      </a:moveTo>
                      <a:cubicBezTo>
                        <a:pt x="0" y="1"/>
                        <a:pt x="0" y="0"/>
                        <a:pt x="1" y="0"/>
                      </a:cubicBezTo>
                      <a:cubicBezTo>
                        <a:pt x="1" y="0"/>
                        <a:pt x="1" y="1"/>
                        <a:pt x="0"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799" name="Freeform 20297">
                  <a:extLst>
                    <a:ext uri="{FF2B5EF4-FFF2-40B4-BE49-F238E27FC236}">
                      <a16:creationId xmlns:a16="http://schemas.microsoft.com/office/drawing/2014/main" id="{2EE4F2C8-30CF-212B-16B6-4FA2A80526FA}"/>
                    </a:ext>
                  </a:extLst>
                </p:cNvPr>
                <p:cNvSpPr>
                  <a:spLocks/>
                </p:cNvSpPr>
                <p:nvPr/>
              </p:nvSpPr>
              <p:spPr bwMode="auto">
                <a:xfrm>
                  <a:off x="3764070" y="3766967"/>
                  <a:ext cx="6820" cy="11015"/>
                </a:xfrm>
                <a:custGeom>
                  <a:avLst/>
                  <a:gdLst/>
                  <a:ahLst/>
                  <a:cxnLst>
                    <a:cxn ang="0">
                      <a:pos x="0" y="1"/>
                    </a:cxn>
                    <a:cxn ang="0">
                      <a:pos x="1" y="0"/>
                    </a:cxn>
                    <a:cxn ang="0">
                      <a:pos x="0" y="1"/>
                    </a:cxn>
                  </a:cxnLst>
                  <a:rect l="0" t="0" r="r" b="b"/>
                  <a:pathLst>
                    <a:path w="1" h="2">
                      <a:moveTo>
                        <a:pt x="0" y="1"/>
                      </a:moveTo>
                      <a:cubicBezTo>
                        <a:pt x="0" y="1"/>
                        <a:pt x="0" y="0"/>
                        <a:pt x="1" y="0"/>
                      </a:cubicBezTo>
                      <a:cubicBezTo>
                        <a:pt x="1" y="1"/>
                        <a:pt x="1" y="2"/>
                        <a:pt x="0"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0" name="Freeform 20300">
                  <a:extLst>
                    <a:ext uri="{FF2B5EF4-FFF2-40B4-BE49-F238E27FC236}">
                      <a16:creationId xmlns:a16="http://schemas.microsoft.com/office/drawing/2014/main" id="{DC107229-EC08-F37E-E70F-FCBE90922950}"/>
                    </a:ext>
                  </a:extLst>
                </p:cNvPr>
                <p:cNvSpPr>
                  <a:spLocks/>
                </p:cNvSpPr>
                <p:nvPr/>
              </p:nvSpPr>
              <p:spPr bwMode="auto">
                <a:xfrm>
                  <a:off x="6705934" y="4727410"/>
                  <a:ext cx="11368" cy="19825"/>
                </a:xfrm>
                <a:custGeom>
                  <a:avLst/>
                  <a:gdLst/>
                  <a:ahLst/>
                  <a:cxnLst>
                    <a:cxn ang="0">
                      <a:pos x="1" y="1"/>
                    </a:cxn>
                    <a:cxn ang="0">
                      <a:pos x="1" y="4"/>
                    </a:cxn>
                    <a:cxn ang="0">
                      <a:pos x="1" y="1"/>
                    </a:cxn>
                  </a:cxnLst>
                  <a:rect l="0" t="0" r="r" b="b"/>
                  <a:pathLst>
                    <a:path w="2" h="4">
                      <a:moveTo>
                        <a:pt x="1" y="1"/>
                      </a:moveTo>
                      <a:cubicBezTo>
                        <a:pt x="1" y="0"/>
                        <a:pt x="2" y="4"/>
                        <a:pt x="1" y="4"/>
                      </a:cubicBezTo>
                      <a:cubicBezTo>
                        <a:pt x="0" y="4"/>
                        <a:pt x="0" y="1"/>
                        <a:pt x="1"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1" name="Freeform 20301">
                  <a:extLst>
                    <a:ext uri="{FF2B5EF4-FFF2-40B4-BE49-F238E27FC236}">
                      <a16:creationId xmlns:a16="http://schemas.microsoft.com/office/drawing/2014/main" id="{EC446BCA-5DA4-6C0A-A83F-8D7515F303A8}"/>
                    </a:ext>
                  </a:extLst>
                </p:cNvPr>
                <p:cNvSpPr>
                  <a:spLocks/>
                </p:cNvSpPr>
                <p:nvPr/>
              </p:nvSpPr>
              <p:spPr bwMode="auto">
                <a:xfrm>
                  <a:off x="6755951" y="4769266"/>
                  <a:ext cx="9093" cy="15420"/>
                </a:xfrm>
                <a:custGeom>
                  <a:avLst/>
                  <a:gdLst/>
                  <a:ahLst/>
                  <a:cxnLst>
                    <a:cxn ang="0">
                      <a:pos x="1" y="2"/>
                    </a:cxn>
                    <a:cxn ang="0">
                      <a:pos x="1" y="1"/>
                    </a:cxn>
                    <a:cxn ang="0">
                      <a:pos x="1" y="2"/>
                    </a:cxn>
                  </a:cxnLst>
                  <a:rect l="0" t="0" r="r" b="b"/>
                  <a:pathLst>
                    <a:path w="2" h="3">
                      <a:moveTo>
                        <a:pt x="1" y="2"/>
                      </a:moveTo>
                      <a:cubicBezTo>
                        <a:pt x="0" y="1"/>
                        <a:pt x="0" y="0"/>
                        <a:pt x="1" y="1"/>
                      </a:cubicBezTo>
                      <a:cubicBezTo>
                        <a:pt x="2" y="1"/>
                        <a:pt x="2" y="3"/>
                        <a:pt x="1" y="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2" name="Freeform 20302">
                  <a:extLst>
                    <a:ext uri="{FF2B5EF4-FFF2-40B4-BE49-F238E27FC236}">
                      <a16:creationId xmlns:a16="http://schemas.microsoft.com/office/drawing/2014/main" id="{6D687C1B-F25B-7E0F-5734-42526D707DDF}"/>
                    </a:ext>
                  </a:extLst>
                </p:cNvPr>
                <p:cNvSpPr>
                  <a:spLocks/>
                </p:cNvSpPr>
                <p:nvPr/>
              </p:nvSpPr>
              <p:spPr bwMode="auto">
                <a:xfrm>
                  <a:off x="6733215" y="4753845"/>
                  <a:ext cx="11368" cy="8811"/>
                </a:xfrm>
                <a:custGeom>
                  <a:avLst/>
                  <a:gdLst/>
                  <a:ahLst/>
                  <a:cxnLst>
                    <a:cxn ang="0">
                      <a:pos x="1" y="0"/>
                    </a:cxn>
                    <a:cxn ang="0">
                      <a:pos x="2" y="2"/>
                    </a:cxn>
                    <a:cxn ang="0">
                      <a:pos x="1" y="0"/>
                    </a:cxn>
                  </a:cxnLst>
                  <a:rect l="0" t="0" r="r" b="b"/>
                  <a:pathLst>
                    <a:path w="2" h="2">
                      <a:moveTo>
                        <a:pt x="1" y="0"/>
                      </a:moveTo>
                      <a:cubicBezTo>
                        <a:pt x="0" y="1"/>
                        <a:pt x="2" y="2"/>
                        <a:pt x="2" y="2"/>
                      </a:cubicBezTo>
                      <a:cubicBezTo>
                        <a:pt x="2" y="1"/>
                        <a:pt x="2" y="0"/>
                        <a:pt x="1" y="0"/>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3" name="Freeform 20303">
                  <a:extLst>
                    <a:ext uri="{FF2B5EF4-FFF2-40B4-BE49-F238E27FC236}">
                      <a16:creationId xmlns:a16="http://schemas.microsoft.com/office/drawing/2014/main" id="{B2FFDDC9-0BD5-C923-7B7C-47849239D85D}"/>
                    </a:ext>
                  </a:extLst>
                </p:cNvPr>
                <p:cNvSpPr>
                  <a:spLocks noEditPoints="1"/>
                </p:cNvSpPr>
                <p:nvPr/>
              </p:nvSpPr>
              <p:spPr bwMode="auto">
                <a:xfrm>
                  <a:off x="6319445" y="4388172"/>
                  <a:ext cx="311465" cy="359064"/>
                </a:xfrm>
                <a:custGeom>
                  <a:avLst/>
                  <a:gdLst/>
                  <a:ahLst/>
                  <a:cxnLst>
                    <a:cxn ang="0">
                      <a:pos x="1" y="22"/>
                    </a:cxn>
                    <a:cxn ang="0">
                      <a:pos x="7" y="15"/>
                    </a:cxn>
                    <a:cxn ang="0">
                      <a:pos x="6" y="11"/>
                    </a:cxn>
                    <a:cxn ang="0">
                      <a:pos x="7" y="9"/>
                    </a:cxn>
                    <a:cxn ang="0">
                      <a:pos x="8" y="5"/>
                    </a:cxn>
                    <a:cxn ang="0">
                      <a:pos x="6" y="0"/>
                    </a:cxn>
                    <a:cxn ang="0">
                      <a:pos x="24" y="0"/>
                    </a:cxn>
                    <a:cxn ang="0">
                      <a:pos x="42" y="12"/>
                    </a:cxn>
                    <a:cxn ang="0">
                      <a:pos x="44" y="17"/>
                    </a:cxn>
                    <a:cxn ang="0">
                      <a:pos x="52" y="23"/>
                    </a:cxn>
                    <a:cxn ang="0">
                      <a:pos x="50" y="28"/>
                    </a:cxn>
                    <a:cxn ang="0">
                      <a:pos x="53" y="37"/>
                    </a:cxn>
                    <a:cxn ang="0">
                      <a:pos x="53" y="42"/>
                    </a:cxn>
                    <a:cxn ang="0">
                      <a:pos x="53" y="49"/>
                    </a:cxn>
                    <a:cxn ang="0">
                      <a:pos x="54" y="57"/>
                    </a:cxn>
                    <a:cxn ang="0">
                      <a:pos x="58" y="60"/>
                    </a:cxn>
                    <a:cxn ang="0">
                      <a:pos x="50" y="65"/>
                    </a:cxn>
                    <a:cxn ang="0">
                      <a:pos x="45" y="65"/>
                    </a:cxn>
                    <a:cxn ang="0">
                      <a:pos x="40" y="67"/>
                    </a:cxn>
                    <a:cxn ang="0">
                      <a:pos x="35" y="67"/>
                    </a:cxn>
                    <a:cxn ang="0">
                      <a:pos x="28" y="66"/>
                    </a:cxn>
                    <a:cxn ang="0">
                      <a:pos x="27" y="60"/>
                    </a:cxn>
                    <a:cxn ang="0">
                      <a:pos x="24" y="54"/>
                    </a:cxn>
                    <a:cxn ang="0">
                      <a:pos x="19" y="53"/>
                    </a:cxn>
                    <a:cxn ang="0">
                      <a:pos x="14" y="50"/>
                    </a:cxn>
                    <a:cxn ang="0">
                      <a:pos x="12" y="49"/>
                    </a:cxn>
                    <a:cxn ang="0">
                      <a:pos x="8" y="45"/>
                    </a:cxn>
                    <a:cxn ang="0">
                      <a:pos x="6" y="40"/>
                    </a:cxn>
                    <a:cxn ang="0">
                      <a:pos x="1" y="31"/>
                    </a:cxn>
                    <a:cxn ang="0">
                      <a:pos x="1" y="22"/>
                    </a:cxn>
                    <a:cxn ang="0">
                      <a:pos x="53" y="33"/>
                    </a:cxn>
                    <a:cxn ang="0">
                      <a:pos x="53" y="31"/>
                    </a:cxn>
                    <a:cxn ang="0">
                      <a:pos x="52" y="31"/>
                    </a:cxn>
                    <a:cxn ang="0">
                      <a:pos x="52" y="34"/>
                    </a:cxn>
                    <a:cxn ang="0">
                      <a:pos x="53" y="33"/>
                    </a:cxn>
                    <a:cxn ang="0">
                      <a:pos x="55" y="27"/>
                    </a:cxn>
                    <a:cxn ang="0">
                      <a:pos x="55" y="25"/>
                    </a:cxn>
                    <a:cxn ang="0">
                      <a:pos x="54" y="26"/>
                    </a:cxn>
                    <a:cxn ang="0">
                      <a:pos x="54" y="28"/>
                    </a:cxn>
                    <a:cxn ang="0">
                      <a:pos x="55" y="27"/>
                    </a:cxn>
                    <a:cxn ang="0">
                      <a:pos x="55" y="42"/>
                    </a:cxn>
                    <a:cxn ang="0">
                      <a:pos x="54" y="44"/>
                    </a:cxn>
                    <a:cxn ang="0">
                      <a:pos x="55" y="42"/>
                    </a:cxn>
                  </a:cxnLst>
                  <a:rect l="0" t="0" r="r" b="b"/>
                  <a:pathLst>
                    <a:path w="58" h="69">
                      <a:moveTo>
                        <a:pt x="1" y="22"/>
                      </a:moveTo>
                      <a:cubicBezTo>
                        <a:pt x="5" y="21"/>
                        <a:pt x="4" y="18"/>
                        <a:pt x="7" y="15"/>
                      </a:cubicBezTo>
                      <a:cubicBezTo>
                        <a:pt x="10" y="12"/>
                        <a:pt x="6" y="12"/>
                        <a:pt x="6" y="11"/>
                      </a:cubicBezTo>
                      <a:cubicBezTo>
                        <a:pt x="6" y="10"/>
                        <a:pt x="7" y="10"/>
                        <a:pt x="7" y="9"/>
                      </a:cubicBezTo>
                      <a:cubicBezTo>
                        <a:pt x="8" y="9"/>
                        <a:pt x="8" y="8"/>
                        <a:pt x="8" y="5"/>
                      </a:cubicBezTo>
                      <a:cubicBezTo>
                        <a:pt x="7" y="1"/>
                        <a:pt x="6" y="2"/>
                        <a:pt x="6" y="0"/>
                      </a:cubicBezTo>
                      <a:cubicBezTo>
                        <a:pt x="8" y="0"/>
                        <a:pt x="21" y="0"/>
                        <a:pt x="24" y="0"/>
                      </a:cubicBezTo>
                      <a:cubicBezTo>
                        <a:pt x="35" y="7"/>
                        <a:pt x="39" y="10"/>
                        <a:pt x="42" y="12"/>
                      </a:cubicBezTo>
                      <a:cubicBezTo>
                        <a:pt x="46" y="14"/>
                        <a:pt x="42" y="14"/>
                        <a:pt x="44" y="17"/>
                      </a:cubicBezTo>
                      <a:cubicBezTo>
                        <a:pt x="47" y="19"/>
                        <a:pt x="51" y="23"/>
                        <a:pt x="52" y="23"/>
                      </a:cubicBezTo>
                      <a:cubicBezTo>
                        <a:pt x="50" y="26"/>
                        <a:pt x="51" y="26"/>
                        <a:pt x="50" y="28"/>
                      </a:cubicBezTo>
                      <a:cubicBezTo>
                        <a:pt x="48" y="33"/>
                        <a:pt x="51" y="35"/>
                        <a:pt x="53" y="37"/>
                      </a:cubicBezTo>
                      <a:cubicBezTo>
                        <a:pt x="54" y="40"/>
                        <a:pt x="51" y="38"/>
                        <a:pt x="53" y="42"/>
                      </a:cubicBezTo>
                      <a:cubicBezTo>
                        <a:pt x="54" y="46"/>
                        <a:pt x="51" y="44"/>
                        <a:pt x="53" y="49"/>
                      </a:cubicBezTo>
                      <a:cubicBezTo>
                        <a:pt x="55" y="54"/>
                        <a:pt x="53" y="54"/>
                        <a:pt x="54" y="57"/>
                      </a:cubicBezTo>
                      <a:cubicBezTo>
                        <a:pt x="56" y="59"/>
                        <a:pt x="56" y="57"/>
                        <a:pt x="58" y="60"/>
                      </a:cubicBezTo>
                      <a:cubicBezTo>
                        <a:pt x="56" y="62"/>
                        <a:pt x="54" y="63"/>
                        <a:pt x="50" y="65"/>
                      </a:cubicBezTo>
                      <a:cubicBezTo>
                        <a:pt x="46" y="67"/>
                        <a:pt x="45" y="62"/>
                        <a:pt x="45" y="65"/>
                      </a:cubicBezTo>
                      <a:cubicBezTo>
                        <a:pt x="44" y="68"/>
                        <a:pt x="41" y="68"/>
                        <a:pt x="40" y="67"/>
                      </a:cubicBezTo>
                      <a:cubicBezTo>
                        <a:pt x="39" y="66"/>
                        <a:pt x="37" y="69"/>
                        <a:pt x="35" y="67"/>
                      </a:cubicBezTo>
                      <a:cubicBezTo>
                        <a:pt x="33" y="64"/>
                        <a:pt x="33" y="68"/>
                        <a:pt x="28" y="66"/>
                      </a:cubicBezTo>
                      <a:cubicBezTo>
                        <a:pt x="26" y="63"/>
                        <a:pt x="28" y="63"/>
                        <a:pt x="27" y="60"/>
                      </a:cubicBezTo>
                      <a:cubicBezTo>
                        <a:pt x="26" y="57"/>
                        <a:pt x="25" y="55"/>
                        <a:pt x="24" y="54"/>
                      </a:cubicBezTo>
                      <a:cubicBezTo>
                        <a:pt x="22" y="54"/>
                        <a:pt x="20" y="54"/>
                        <a:pt x="19" y="53"/>
                      </a:cubicBezTo>
                      <a:cubicBezTo>
                        <a:pt x="14" y="50"/>
                        <a:pt x="15" y="52"/>
                        <a:pt x="14" y="50"/>
                      </a:cubicBezTo>
                      <a:cubicBezTo>
                        <a:pt x="13" y="48"/>
                        <a:pt x="13" y="51"/>
                        <a:pt x="12" y="49"/>
                      </a:cubicBezTo>
                      <a:cubicBezTo>
                        <a:pt x="11" y="47"/>
                        <a:pt x="9" y="48"/>
                        <a:pt x="8" y="45"/>
                      </a:cubicBezTo>
                      <a:cubicBezTo>
                        <a:pt x="7" y="44"/>
                        <a:pt x="6" y="43"/>
                        <a:pt x="6" y="40"/>
                      </a:cubicBezTo>
                      <a:cubicBezTo>
                        <a:pt x="5" y="38"/>
                        <a:pt x="0" y="34"/>
                        <a:pt x="1" y="31"/>
                      </a:cubicBezTo>
                      <a:cubicBezTo>
                        <a:pt x="2" y="28"/>
                        <a:pt x="0" y="26"/>
                        <a:pt x="1" y="22"/>
                      </a:cubicBezTo>
                      <a:close/>
                      <a:moveTo>
                        <a:pt x="53" y="33"/>
                      </a:moveTo>
                      <a:cubicBezTo>
                        <a:pt x="53" y="32"/>
                        <a:pt x="53" y="33"/>
                        <a:pt x="53" y="31"/>
                      </a:cubicBezTo>
                      <a:cubicBezTo>
                        <a:pt x="52" y="29"/>
                        <a:pt x="52" y="30"/>
                        <a:pt x="52" y="31"/>
                      </a:cubicBezTo>
                      <a:cubicBezTo>
                        <a:pt x="51" y="31"/>
                        <a:pt x="52" y="33"/>
                        <a:pt x="52" y="34"/>
                      </a:cubicBezTo>
                      <a:cubicBezTo>
                        <a:pt x="54" y="35"/>
                        <a:pt x="54" y="34"/>
                        <a:pt x="53" y="33"/>
                      </a:cubicBezTo>
                      <a:close/>
                      <a:moveTo>
                        <a:pt x="55" y="27"/>
                      </a:moveTo>
                      <a:cubicBezTo>
                        <a:pt x="55" y="25"/>
                        <a:pt x="55" y="25"/>
                        <a:pt x="55" y="25"/>
                      </a:cubicBezTo>
                      <a:cubicBezTo>
                        <a:pt x="54" y="24"/>
                        <a:pt x="54" y="25"/>
                        <a:pt x="54" y="26"/>
                      </a:cubicBezTo>
                      <a:cubicBezTo>
                        <a:pt x="54" y="27"/>
                        <a:pt x="53" y="27"/>
                        <a:pt x="54" y="28"/>
                      </a:cubicBezTo>
                      <a:cubicBezTo>
                        <a:pt x="55" y="28"/>
                        <a:pt x="55" y="28"/>
                        <a:pt x="55" y="27"/>
                      </a:cubicBezTo>
                      <a:close/>
                      <a:moveTo>
                        <a:pt x="55" y="42"/>
                      </a:moveTo>
                      <a:cubicBezTo>
                        <a:pt x="56" y="41"/>
                        <a:pt x="53" y="44"/>
                        <a:pt x="54" y="44"/>
                      </a:cubicBezTo>
                      <a:cubicBezTo>
                        <a:pt x="55" y="44"/>
                        <a:pt x="55" y="43"/>
                        <a:pt x="55" y="42"/>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4" name="Freeform 20304">
                  <a:extLst>
                    <a:ext uri="{FF2B5EF4-FFF2-40B4-BE49-F238E27FC236}">
                      <a16:creationId xmlns:a16="http://schemas.microsoft.com/office/drawing/2014/main" id="{C0E151AD-18D0-8AB2-BBE7-1B1EE92B7C3F}"/>
                    </a:ext>
                  </a:extLst>
                </p:cNvPr>
                <p:cNvSpPr>
                  <a:spLocks/>
                </p:cNvSpPr>
                <p:nvPr/>
              </p:nvSpPr>
              <p:spPr bwMode="auto">
                <a:xfrm>
                  <a:off x="7040136" y="5044623"/>
                  <a:ext cx="27282" cy="26435"/>
                </a:xfrm>
                <a:custGeom>
                  <a:avLst/>
                  <a:gdLst/>
                  <a:ahLst/>
                  <a:cxnLst>
                    <a:cxn ang="0">
                      <a:pos x="1" y="1"/>
                    </a:cxn>
                    <a:cxn ang="0">
                      <a:pos x="4" y="3"/>
                    </a:cxn>
                    <a:cxn ang="0">
                      <a:pos x="1" y="1"/>
                    </a:cxn>
                  </a:cxnLst>
                  <a:rect l="0" t="0" r="r" b="b"/>
                  <a:pathLst>
                    <a:path w="5" h="5">
                      <a:moveTo>
                        <a:pt x="1" y="1"/>
                      </a:moveTo>
                      <a:cubicBezTo>
                        <a:pt x="2" y="0"/>
                        <a:pt x="5" y="2"/>
                        <a:pt x="4" y="3"/>
                      </a:cubicBezTo>
                      <a:cubicBezTo>
                        <a:pt x="3" y="5"/>
                        <a:pt x="0" y="3"/>
                        <a:pt x="1" y="1"/>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5" name="Freeform 20305">
                  <a:extLst>
                    <a:ext uri="{FF2B5EF4-FFF2-40B4-BE49-F238E27FC236}">
                      <a16:creationId xmlns:a16="http://schemas.microsoft.com/office/drawing/2014/main" id="{11E76173-05E1-2998-1C0C-0E2E94D45421}"/>
                    </a:ext>
                  </a:extLst>
                </p:cNvPr>
                <p:cNvSpPr>
                  <a:spLocks/>
                </p:cNvSpPr>
                <p:nvPr/>
              </p:nvSpPr>
              <p:spPr bwMode="auto">
                <a:xfrm>
                  <a:off x="7094697" y="5009376"/>
                  <a:ext cx="25009" cy="30838"/>
                </a:xfrm>
                <a:custGeom>
                  <a:avLst/>
                  <a:gdLst/>
                  <a:ahLst/>
                  <a:cxnLst>
                    <a:cxn ang="0">
                      <a:pos x="3" y="5"/>
                    </a:cxn>
                    <a:cxn ang="0">
                      <a:pos x="4" y="2"/>
                    </a:cxn>
                    <a:cxn ang="0">
                      <a:pos x="3" y="5"/>
                    </a:cxn>
                  </a:cxnLst>
                  <a:rect l="0" t="0" r="r" b="b"/>
                  <a:pathLst>
                    <a:path w="5" h="6">
                      <a:moveTo>
                        <a:pt x="3" y="5"/>
                      </a:moveTo>
                      <a:cubicBezTo>
                        <a:pt x="0" y="6"/>
                        <a:pt x="3" y="0"/>
                        <a:pt x="4" y="2"/>
                      </a:cubicBezTo>
                      <a:cubicBezTo>
                        <a:pt x="4" y="4"/>
                        <a:pt x="5" y="5"/>
                        <a:pt x="3" y="5"/>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6" name="Freeform 20306">
                  <a:extLst>
                    <a:ext uri="{FF2B5EF4-FFF2-40B4-BE49-F238E27FC236}">
                      <a16:creationId xmlns:a16="http://schemas.microsoft.com/office/drawing/2014/main" id="{49EBA5C4-AE77-302F-943B-83FC3C723CF8}"/>
                    </a:ext>
                  </a:extLst>
                </p:cNvPr>
                <p:cNvSpPr>
                  <a:spLocks noEditPoints="1"/>
                </p:cNvSpPr>
                <p:nvPr/>
              </p:nvSpPr>
              <p:spPr bwMode="auto">
                <a:xfrm>
                  <a:off x="5873849" y="2738238"/>
                  <a:ext cx="170509" cy="163012"/>
                </a:xfrm>
                <a:custGeom>
                  <a:avLst/>
                  <a:gdLst/>
                  <a:ahLst/>
                  <a:cxnLst>
                    <a:cxn ang="0">
                      <a:pos x="27" y="11"/>
                    </a:cxn>
                    <a:cxn ang="0">
                      <a:pos x="20" y="10"/>
                    </a:cxn>
                    <a:cxn ang="0">
                      <a:pos x="14" y="11"/>
                    </a:cxn>
                    <a:cxn ang="0">
                      <a:pos x="14" y="16"/>
                    </a:cxn>
                    <a:cxn ang="0">
                      <a:pos x="19" y="22"/>
                    </a:cxn>
                    <a:cxn ang="0">
                      <a:pos x="22" y="26"/>
                    </a:cxn>
                    <a:cxn ang="0">
                      <a:pos x="26" y="29"/>
                    </a:cxn>
                    <a:cxn ang="0">
                      <a:pos x="26" y="30"/>
                    </a:cxn>
                    <a:cxn ang="0">
                      <a:pos x="21" y="26"/>
                    </a:cxn>
                    <a:cxn ang="0">
                      <a:pos x="11" y="19"/>
                    </a:cxn>
                    <a:cxn ang="0">
                      <a:pos x="6" y="9"/>
                    </a:cxn>
                    <a:cxn ang="0">
                      <a:pos x="1" y="8"/>
                    </a:cxn>
                    <a:cxn ang="0">
                      <a:pos x="6" y="7"/>
                    </a:cxn>
                    <a:cxn ang="0">
                      <a:pos x="10" y="8"/>
                    </a:cxn>
                    <a:cxn ang="0">
                      <a:pos x="11" y="3"/>
                    </a:cxn>
                    <a:cxn ang="0">
                      <a:pos x="15" y="0"/>
                    </a:cxn>
                    <a:cxn ang="0">
                      <a:pos x="21" y="4"/>
                    </a:cxn>
                    <a:cxn ang="0">
                      <a:pos x="28" y="5"/>
                    </a:cxn>
                    <a:cxn ang="0">
                      <a:pos x="31" y="10"/>
                    </a:cxn>
                    <a:cxn ang="0">
                      <a:pos x="16" y="25"/>
                    </a:cxn>
                    <a:cxn ang="0">
                      <a:pos x="19" y="25"/>
                    </a:cxn>
                    <a:cxn ang="0">
                      <a:pos x="18" y="24"/>
                    </a:cxn>
                    <a:cxn ang="0">
                      <a:pos x="18" y="24"/>
                    </a:cxn>
                    <a:cxn ang="0">
                      <a:pos x="19" y="27"/>
                    </a:cxn>
                    <a:cxn ang="0">
                      <a:pos x="18" y="27"/>
                    </a:cxn>
                    <a:cxn ang="0">
                      <a:pos x="6" y="10"/>
                    </a:cxn>
                    <a:cxn ang="0">
                      <a:pos x="7" y="12"/>
                    </a:cxn>
                    <a:cxn ang="0">
                      <a:pos x="5" y="10"/>
                    </a:cxn>
                    <a:cxn ang="0">
                      <a:pos x="5" y="12"/>
                    </a:cxn>
                    <a:cxn ang="0">
                      <a:pos x="5" y="10"/>
                    </a:cxn>
                    <a:cxn ang="0">
                      <a:pos x="7" y="14"/>
                    </a:cxn>
                    <a:cxn ang="0">
                      <a:pos x="7" y="15"/>
                    </a:cxn>
                  </a:cxnLst>
                  <a:rect l="0" t="0" r="r" b="b"/>
                  <a:pathLst>
                    <a:path w="32" h="31">
                      <a:moveTo>
                        <a:pt x="29" y="12"/>
                      </a:moveTo>
                      <a:cubicBezTo>
                        <a:pt x="27" y="13"/>
                        <a:pt x="28" y="10"/>
                        <a:pt x="27" y="11"/>
                      </a:cubicBezTo>
                      <a:cubicBezTo>
                        <a:pt x="26" y="11"/>
                        <a:pt x="25" y="10"/>
                        <a:pt x="24" y="11"/>
                      </a:cubicBezTo>
                      <a:cubicBezTo>
                        <a:pt x="22" y="12"/>
                        <a:pt x="21" y="10"/>
                        <a:pt x="20" y="10"/>
                      </a:cubicBezTo>
                      <a:cubicBezTo>
                        <a:pt x="19" y="11"/>
                        <a:pt x="17" y="9"/>
                        <a:pt x="16" y="10"/>
                      </a:cubicBezTo>
                      <a:cubicBezTo>
                        <a:pt x="15" y="11"/>
                        <a:pt x="15" y="12"/>
                        <a:pt x="14" y="11"/>
                      </a:cubicBezTo>
                      <a:cubicBezTo>
                        <a:pt x="12" y="8"/>
                        <a:pt x="11" y="13"/>
                        <a:pt x="13" y="13"/>
                      </a:cubicBezTo>
                      <a:cubicBezTo>
                        <a:pt x="14" y="14"/>
                        <a:pt x="14" y="15"/>
                        <a:pt x="14" y="16"/>
                      </a:cubicBezTo>
                      <a:cubicBezTo>
                        <a:pt x="15" y="16"/>
                        <a:pt x="13" y="17"/>
                        <a:pt x="14" y="17"/>
                      </a:cubicBezTo>
                      <a:cubicBezTo>
                        <a:pt x="15" y="17"/>
                        <a:pt x="18" y="22"/>
                        <a:pt x="19" y="22"/>
                      </a:cubicBezTo>
                      <a:cubicBezTo>
                        <a:pt x="20" y="23"/>
                        <a:pt x="19" y="24"/>
                        <a:pt x="21" y="24"/>
                      </a:cubicBezTo>
                      <a:cubicBezTo>
                        <a:pt x="22" y="25"/>
                        <a:pt x="22" y="26"/>
                        <a:pt x="22" y="26"/>
                      </a:cubicBezTo>
                      <a:cubicBezTo>
                        <a:pt x="22" y="27"/>
                        <a:pt x="23" y="26"/>
                        <a:pt x="23" y="27"/>
                      </a:cubicBezTo>
                      <a:cubicBezTo>
                        <a:pt x="24" y="28"/>
                        <a:pt x="25" y="29"/>
                        <a:pt x="26" y="29"/>
                      </a:cubicBezTo>
                      <a:cubicBezTo>
                        <a:pt x="26" y="30"/>
                        <a:pt x="29" y="30"/>
                        <a:pt x="28" y="31"/>
                      </a:cubicBezTo>
                      <a:cubicBezTo>
                        <a:pt x="27" y="30"/>
                        <a:pt x="27" y="30"/>
                        <a:pt x="26" y="30"/>
                      </a:cubicBezTo>
                      <a:cubicBezTo>
                        <a:pt x="25" y="31"/>
                        <a:pt x="26" y="29"/>
                        <a:pt x="22" y="28"/>
                      </a:cubicBezTo>
                      <a:cubicBezTo>
                        <a:pt x="18" y="26"/>
                        <a:pt x="18" y="25"/>
                        <a:pt x="21" y="26"/>
                      </a:cubicBezTo>
                      <a:cubicBezTo>
                        <a:pt x="19" y="24"/>
                        <a:pt x="17" y="22"/>
                        <a:pt x="15" y="22"/>
                      </a:cubicBezTo>
                      <a:cubicBezTo>
                        <a:pt x="12" y="23"/>
                        <a:pt x="15" y="22"/>
                        <a:pt x="11" y="19"/>
                      </a:cubicBezTo>
                      <a:cubicBezTo>
                        <a:pt x="7" y="16"/>
                        <a:pt x="11" y="18"/>
                        <a:pt x="9" y="15"/>
                      </a:cubicBezTo>
                      <a:cubicBezTo>
                        <a:pt x="6" y="13"/>
                        <a:pt x="9" y="12"/>
                        <a:pt x="6" y="9"/>
                      </a:cubicBezTo>
                      <a:cubicBezTo>
                        <a:pt x="4" y="8"/>
                        <a:pt x="4" y="11"/>
                        <a:pt x="3" y="13"/>
                      </a:cubicBezTo>
                      <a:cubicBezTo>
                        <a:pt x="3" y="15"/>
                        <a:pt x="0" y="9"/>
                        <a:pt x="1" y="8"/>
                      </a:cubicBezTo>
                      <a:cubicBezTo>
                        <a:pt x="1" y="8"/>
                        <a:pt x="1" y="8"/>
                        <a:pt x="1" y="8"/>
                      </a:cubicBezTo>
                      <a:cubicBezTo>
                        <a:pt x="7" y="8"/>
                        <a:pt x="5" y="6"/>
                        <a:pt x="6" y="7"/>
                      </a:cubicBezTo>
                      <a:cubicBezTo>
                        <a:pt x="8" y="9"/>
                        <a:pt x="7" y="7"/>
                        <a:pt x="8" y="8"/>
                      </a:cubicBezTo>
                      <a:cubicBezTo>
                        <a:pt x="9" y="8"/>
                        <a:pt x="10" y="9"/>
                        <a:pt x="10" y="8"/>
                      </a:cubicBezTo>
                      <a:cubicBezTo>
                        <a:pt x="10" y="6"/>
                        <a:pt x="12" y="6"/>
                        <a:pt x="12" y="5"/>
                      </a:cubicBezTo>
                      <a:cubicBezTo>
                        <a:pt x="12" y="4"/>
                        <a:pt x="11" y="3"/>
                        <a:pt x="11" y="3"/>
                      </a:cubicBezTo>
                      <a:cubicBezTo>
                        <a:pt x="12" y="2"/>
                        <a:pt x="14" y="2"/>
                        <a:pt x="15" y="1"/>
                      </a:cubicBezTo>
                      <a:cubicBezTo>
                        <a:pt x="15" y="1"/>
                        <a:pt x="14" y="0"/>
                        <a:pt x="15" y="0"/>
                      </a:cubicBezTo>
                      <a:cubicBezTo>
                        <a:pt x="15" y="0"/>
                        <a:pt x="16" y="0"/>
                        <a:pt x="16" y="0"/>
                      </a:cubicBezTo>
                      <a:cubicBezTo>
                        <a:pt x="21" y="3"/>
                        <a:pt x="20" y="4"/>
                        <a:pt x="21" y="4"/>
                      </a:cubicBezTo>
                      <a:cubicBezTo>
                        <a:pt x="22" y="4"/>
                        <a:pt x="24" y="6"/>
                        <a:pt x="26" y="6"/>
                      </a:cubicBezTo>
                      <a:cubicBezTo>
                        <a:pt x="27" y="6"/>
                        <a:pt x="27" y="4"/>
                        <a:pt x="28" y="5"/>
                      </a:cubicBezTo>
                      <a:cubicBezTo>
                        <a:pt x="29" y="6"/>
                        <a:pt x="29" y="8"/>
                        <a:pt x="29" y="9"/>
                      </a:cubicBezTo>
                      <a:cubicBezTo>
                        <a:pt x="31" y="10"/>
                        <a:pt x="32" y="9"/>
                        <a:pt x="31" y="10"/>
                      </a:cubicBezTo>
                      <a:cubicBezTo>
                        <a:pt x="31" y="11"/>
                        <a:pt x="30" y="10"/>
                        <a:pt x="29" y="12"/>
                      </a:cubicBezTo>
                      <a:close/>
                      <a:moveTo>
                        <a:pt x="16" y="25"/>
                      </a:moveTo>
                      <a:cubicBezTo>
                        <a:pt x="15" y="25"/>
                        <a:pt x="15" y="25"/>
                        <a:pt x="17" y="25"/>
                      </a:cubicBezTo>
                      <a:cubicBezTo>
                        <a:pt x="18" y="25"/>
                        <a:pt x="20" y="25"/>
                        <a:pt x="19" y="25"/>
                      </a:cubicBezTo>
                      <a:cubicBezTo>
                        <a:pt x="18" y="25"/>
                        <a:pt x="17" y="24"/>
                        <a:pt x="16" y="25"/>
                      </a:cubicBezTo>
                      <a:close/>
                      <a:moveTo>
                        <a:pt x="18" y="24"/>
                      </a:moveTo>
                      <a:cubicBezTo>
                        <a:pt x="19" y="24"/>
                        <a:pt x="15" y="23"/>
                        <a:pt x="16" y="24"/>
                      </a:cubicBezTo>
                      <a:cubicBezTo>
                        <a:pt x="16" y="24"/>
                        <a:pt x="17" y="24"/>
                        <a:pt x="18" y="24"/>
                      </a:cubicBezTo>
                      <a:close/>
                      <a:moveTo>
                        <a:pt x="18" y="27"/>
                      </a:moveTo>
                      <a:cubicBezTo>
                        <a:pt x="19" y="27"/>
                        <a:pt x="19" y="27"/>
                        <a:pt x="19" y="27"/>
                      </a:cubicBezTo>
                      <a:cubicBezTo>
                        <a:pt x="19" y="26"/>
                        <a:pt x="16" y="26"/>
                        <a:pt x="17" y="27"/>
                      </a:cubicBezTo>
                      <a:cubicBezTo>
                        <a:pt x="17" y="27"/>
                        <a:pt x="17" y="27"/>
                        <a:pt x="18" y="27"/>
                      </a:cubicBezTo>
                      <a:close/>
                      <a:moveTo>
                        <a:pt x="7" y="11"/>
                      </a:moveTo>
                      <a:cubicBezTo>
                        <a:pt x="6" y="10"/>
                        <a:pt x="6" y="10"/>
                        <a:pt x="6" y="10"/>
                      </a:cubicBezTo>
                      <a:cubicBezTo>
                        <a:pt x="5" y="10"/>
                        <a:pt x="6" y="10"/>
                        <a:pt x="5" y="11"/>
                      </a:cubicBezTo>
                      <a:cubicBezTo>
                        <a:pt x="5" y="11"/>
                        <a:pt x="6" y="12"/>
                        <a:pt x="7" y="12"/>
                      </a:cubicBezTo>
                      <a:cubicBezTo>
                        <a:pt x="7" y="12"/>
                        <a:pt x="7" y="11"/>
                        <a:pt x="7" y="11"/>
                      </a:cubicBezTo>
                      <a:close/>
                      <a:moveTo>
                        <a:pt x="5" y="10"/>
                      </a:moveTo>
                      <a:cubicBezTo>
                        <a:pt x="5" y="10"/>
                        <a:pt x="4" y="10"/>
                        <a:pt x="5" y="11"/>
                      </a:cubicBezTo>
                      <a:cubicBezTo>
                        <a:pt x="5" y="13"/>
                        <a:pt x="5" y="12"/>
                        <a:pt x="5" y="12"/>
                      </a:cubicBezTo>
                      <a:cubicBezTo>
                        <a:pt x="4" y="12"/>
                        <a:pt x="5" y="13"/>
                        <a:pt x="6" y="14"/>
                      </a:cubicBezTo>
                      <a:cubicBezTo>
                        <a:pt x="6" y="15"/>
                        <a:pt x="5" y="11"/>
                        <a:pt x="5" y="10"/>
                      </a:cubicBezTo>
                      <a:close/>
                      <a:moveTo>
                        <a:pt x="7" y="15"/>
                      </a:moveTo>
                      <a:cubicBezTo>
                        <a:pt x="7" y="14"/>
                        <a:pt x="6" y="13"/>
                        <a:pt x="7" y="14"/>
                      </a:cubicBezTo>
                      <a:cubicBezTo>
                        <a:pt x="7" y="15"/>
                        <a:pt x="7" y="15"/>
                        <a:pt x="9" y="16"/>
                      </a:cubicBezTo>
                      <a:cubicBezTo>
                        <a:pt x="9" y="17"/>
                        <a:pt x="8" y="15"/>
                        <a:pt x="7" y="15"/>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7" name="Freeform 20309">
                  <a:extLst>
                    <a:ext uri="{FF2B5EF4-FFF2-40B4-BE49-F238E27FC236}">
                      <a16:creationId xmlns:a16="http://schemas.microsoft.com/office/drawing/2014/main" id="{A1DD907C-26CE-AF18-0353-256CA2E39432}"/>
                    </a:ext>
                  </a:extLst>
                </p:cNvPr>
                <p:cNvSpPr>
                  <a:spLocks noEditPoints="1"/>
                </p:cNvSpPr>
                <p:nvPr/>
              </p:nvSpPr>
              <p:spPr bwMode="auto">
                <a:xfrm>
                  <a:off x="3404867" y="4178906"/>
                  <a:ext cx="1123092" cy="1315104"/>
                </a:xfrm>
                <a:custGeom>
                  <a:avLst/>
                  <a:gdLst/>
                  <a:ahLst/>
                  <a:cxnLst>
                    <a:cxn ang="0">
                      <a:pos x="107" y="240"/>
                    </a:cxn>
                    <a:cxn ang="0">
                      <a:pos x="95" y="229"/>
                    </a:cxn>
                    <a:cxn ang="0">
                      <a:pos x="97" y="218"/>
                    </a:cxn>
                    <a:cxn ang="0">
                      <a:pos x="104" y="197"/>
                    </a:cxn>
                    <a:cxn ang="0">
                      <a:pos x="99" y="177"/>
                    </a:cxn>
                    <a:cxn ang="0">
                      <a:pos x="88" y="169"/>
                    </a:cxn>
                    <a:cxn ang="0">
                      <a:pos x="88" y="154"/>
                    </a:cxn>
                    <a:cxn ang="0">
                      <a:pos x="77" y="137"/>
                    </a:cxn>
                    <a:cxn ang="0">
                      <a:pos x="62" y="115"/>
                    </a:cxn>
                    <a:cxn ang="0">
                      <a:pos x="38" y="99"/>
                    </a:cxn>
                    <a:cxn ang="0">
                      <a:pos x="20" y="95"/>
                    </a:cxn>
                    <a:cxn ang="0">
                      <a:pos x="6" y="76"/>
                    </a:cxn>
                    <a:cxn ang="0">
                      <a:pos x="25" y="60"/>
                    </a:cxn>
                    <a:cxn ang="0">
                      <a:pos x="24" y="31"/>
                    </a:cxn>
                    <a:cxn ang="0">
                      <a:pos x="28" y="27"/>
                    </a:cxn>
                    <a:cxn ang="0">
                      <a:pos x="34" y="23"/>
                    </a:cxn>
                    <a:cxn ang="0">
                      <a:pos x="41" y="26"/>
                    </a:cxn>
                    <a:cxn ang="0">
                      <a:pos x="57" y="21"/>
                    </a:cxn>
                    <a:cxn ang="0">
                      <a:pos x="60" y="10"/>
                    </a:cxn>
                    <a:cxn ang="0">
                      <a:pos x="75" y="1"/>
                    </a:cxn>
                    <a:cxn ang="0">
                      <a:pos x="77" y="16"/>
                    </a:cxn>
                    <a:cxn ang="0">
                      <a:pos x="86" y="24"/>
                    </a:cxn>
                    <a:cxn ang="0">
                      <a:pos x="98" y="21"/>
                    </a:cxn>
                    <a:cxn ang="0">
                      <a:pos x="105" y="19"/>
                    </a:cxn>
                    <a:cxn ang="0">
                      <a:pos x="113" y="20"/>
                    </a:cxn>
                    <a:cxn ang="0">
                      <a:pos x="121" y="6"/>
                    </a:cxn>
                    <a:cxn ang="0">
                      <a:pos x="124" y="16"/>
                    </a:cxn>
                    <a:cxn ang="0">
                      <a:pos x="126" y="21"/>
                    </a:cxn>
                    <a:cxn ang="0">
                      <a:pos x="123" y="34"/>
                    </a:cxn>
                    <a:cxn ang="0">
                      <a:pos x="125" y="41"/>
                    </a:cxn>
                    <a:cxn ang="0">
                      <a:pos x="135" y="43"/>
                    </a:cxn>
                    <a:cxn ang="0">
                      <a:pos x="154" y="43"/>
                    </a:cxn>
                    <a:cxn ang="0">
                      <a:pos x="164" y="49"/>
                    </a:cxn>
                    <a:cxn ang="0">
                      <a:pos x="195" y="64"/>
                    </a:cxn>
                    <a:cxn ang="0">
                      <a:pos x="202" y="95"/>
                    </a:cxn>
                    <a:cxn ang="0">
                      <a:pos x="186" y="127"/>
                    </a:cxn>
                    <a:cxn ang="0">
                      <a:pos x="181" y="160"/>
                    </a:cxn>
                    <a:cxn ang="0">
                      <a:pos x="164" y="181"/>
                    </a:cxn>
                    <a:cxn ang="0">
                      <a:pos x="137" y="200"/>
                    </a:cxn>
                    <a:cxn ang="0">
                      <a:pos x="122" y="238"/>
                    </a:cxn>
                    <a:cxn ang="0">
                      <a:pos x="127" y="22"/>
                    </a:cxn>
                    <a:cxn ang="0">
                      <a:pos x="128" y="32"/>
                    </a:cxn>
                    <a:cxn ang="0">
                      <a:pos x="127" y="31"/>
                    </a:cxn>
                    <a:cxn ang="0">
                      <a:pos x="127" y="31"/>
                    </a:cxn>
                    <a:cxn ang="0">
                      <a:pos x="122" y="35"/>
                    </a:cxn>
                    <a:cxn ang="0">
                      <a:pos x="124" y="38"/>
                    </a:cxn>
                    <a:cxn ang="0">
                      <a:pos x="124" y="36"/>
                    </a:cxn>
                    <a:cxn ang="0">
                      <a:pos x="129" y="29"/>
                    </a:cxn>
                  </a:cxnLst>
                  <a:rect l="0" t="0" r="r" b="b"/>
                  <a:pathLst>
                    <a:path w="209" h="252">
                      <a:moveTo>
                        <a:pt x="110" y="252"/>
                      </a:moveTo>
                      <a:cubicBezTo>
                        <a:pt x="109" y="247"/>
                        <a:pt x="114" y="248"/>
                        <a:pt x="111" y="244"/>
                      </a:cubicBezTo>
                      <a:cubicBezTo>
                        <a:pt x="109" y="241"/>
                        <a:pt x="110" y="241"/>
                        <a:pt x="107" y="240"/>
                      </a:cubicBezTo>
                      <a:cubicBezTo>
                        <a:pt x="105" y="238"/>
                        <a:pt x="106" y="238"/>
                        <a:pt x="103" y="236"/>
                      </a:cubicBezTo>
                      <a:cubicBezTo>
                        <a:pt x="100" y="235"/>
                        <a:pt x="101" y="232"/>
                        <a:pt x="99" y="234"/>
                      </a:cubicBezTo>
                      <a:cubicBezTo>
                        <a:pt x="96" y="235"/>
                        <a:pt x="98" y="232"/>
                        <a:pt x="95" y="229"/>
                      </a:cubicBezTo>
                      <a:cubicBezTo>
                        <a:pt x="91" y="226"/>
                        <a:pt x="91" y="231"/>
                        <a:pt x="89" y="228"/>
                      </a:cubicBezTo>
                      <a:cubicBezTo>
                        <a:pt x="90" y="227"/>
                        <a:pt x="90" y="226"/>
                        <a:pt x="92" y="225"/>
                      </a:cubicBezTo>
                      <a:cubicBezTo>
                        <a:pt x="93" y="225"/>
                        <a:pt x="93" y="223"/>
                        <a:pt x="97" y="218"/>
                      </a:cubicBezTo>
                      <a:cubicBezTo>
                        <a:pt x="100" y="213"/>
                        <a:pt x="104" y="211"/>
                        <a:pt x="107" y="209"/>
                      </a:cubicBezTo>
                      <a:cubicBezTo>
                        <a:pt x="110" y="207"/>
                        <a:pt x="110" y="203"/>
                        <a:pt x="109" y="199"/>
                      </a:cubicBezTo>
                      <a:cubicBezTo>
                        <a:pt x="107" y="194"/>
                        <a:pt x="106" y="198"/>
                        <a:pt x="104" y="197"/>
                      </a:cubicBezTo>
                      <a:cubicBezTo>
                        <a:pt x="106" y="196"/>
                        <a:pt x="107" y="188"/>
                        <a:pt x="105" y="186"/>
                      </a:cubicBezTo>
                      <a:cubicBezTo>
                        <a:pt x="104" y="185"/>
                        <a:pt x="103" y="187"/>
                        <a:pt x="101" y="187"/>
                      </a:cubicBezTo>
                      <a:cubicBezTo>
                        <a:pt x="99" y="187"/>
                        <a:pt x="101" y="185"/>
                        <a:pt x="99" y="177"/>
                      </a:cubicBezTo>
                      <a:cubicBezTo>
                        <a:pt x="98" y="175"/>
                        <a:pt x="95" y="174"/>
                        <a:pt x="94" y="175"/>
                      </a:cubicBezTo>
                      <a:cubicBezTo>
                        <a:pt x="94" y="176"/>
                        <a:pt x="87" y="175"/>
                        <a:pt x="87" y="174"/>
                      </a:cubicBezTo>
                      <a:cubicBezTo>
                        <a:pt x="88" y="172"/>
                        <a:pt x="87" y="172"/>
                        <a:pt x="88" y="169"/>
                      </a:cubicBezTo>
                      <a:cubicBezTo>
                        <a:pt x="89" y="167"/>
                        <a:pt x="86" y="164"/>
                        <a:pt x="86" y="162"/>
                      </a:cubicBezTo>
                      <a:cubicBezTo>
                        <a:pt x="88" y="161"/>
                        <a:pt x="88" y="161"/>
                        <a:pt x="87" y="159"/>
                      </a:cubicBezTo>
                      <a:cubicBezTo>
                        <a:pt x="87" y="158"/>
                        <a:pt x="89" y="156"/>
                        <a:pt x="88" y="154"/>
                      </a:cubicBezTo>
                      <a:cubicBezTo>
                        <a:pt x="88" y="153"/>
                        <a:pt x="92" y="146"/>
                        <a:pt x="87" y="144"/>
                      </a:cubicBezTo>
                      <a:cubicBezTo>
                        <a:pt x="84" y="143"/>
                        <a:pt x="84" y="140"/>
                        <a:pt x="85" y="138"/>
                      </a:cubicBezTo>
                      <a:cubicBezTo>
                        <a:pt x="86" y="136"/>
                        <a:pt x="80" y="137"/>
                        <a:pt x="77" y="137"/>
                      </a:cubicBezTo>
                      <a:cubicBezTo>
                        <a:pt x="74" y="136"/>
                        <a:pt x="76" y="123"/>
                        <a:pt x="73" y="120"/>
                      </a:cubicBezTo>
                      <a:cubicBezTo>
                        <a:pt x="70" y="117"/>
                        <a:pt x="69" y="121"/>
                        <a:pt x="66" y="118"/>
                      </a:cubicBezTo>
                      <a:cubicBezTo>
                        <a:pt x="64" y="116"/>
                        <a:pt x="65" y="118"/>
                        <a:pt x="62" y="115"/>
                      </a:cubicBezTo>
                      <a:cubicBezTo>
                        <a:pt x="58" y="112"/>
                        <a:pt x="56" y="114"/>
                        <a:pt x="52" y="110"/>
                      </a:cubicBezTo>
                      <a:cubicBezTo>
                        <a:pt x="48" y="106"/>
                        <a:pt x="48" y="102"/>
                        <a:pt x="49" y="97"/>
                      </a:cubicBezTo>
                      <a:cubicBezTo>
                        <a:pt x="51" y="93"/>
                        <a:pt x="43" y="95"/>
                        <a:pt x="38" y="99"/>
                      </a:cubicBezTo>
                      <a:cubicBezTo>
                        <a:pt x="32" y="104"/>
                        <a:pt x="33" y="105"/>
                        <a:pt x="27" y="103"/>
                      </a:cubicBezTo>
                      <a:cubicBezTo>
                        <a:pt x="24" y="102"/>
                        <a:pt x="24" y="104"/>
                        <a:pt x="22" y="103"/>
                      </a:cubicBezTo>
                      <a:cubicBezTo>
                        <a:pt x="20" y="103"/>
                        <a:pt x="22" y="92"/>
                        <a:pt x="20" y="95"/>
                      </a:cubicBezTo>
                      <a:cubicBezTo>
                        <a:pt x="19" y="97"/>
                        <a:pt x="12" y="100"/>
                        <a:pt x="13" y="95"/>
                      </a:cubicBezTo>
                      <a:cubicBezTo>
                        <a:pt x="13" y="91"/>
                        <a:pt x="7" y="95"/>
                        <a:pt x="8" y="92"/>
                      </a:cubicBezTo>
                      <a:cubicBezTo>
                        <a:pt x="9" y="89"/>
                        <a:pt x="0" y="81"/>
                        <a:pt x="6" y="76"/>
                      </a:cubicBezTo>
                      <a:cubicBezTo>
                        <a:pt x="10" y="74"/>
                        <a:pt x="8" y="69"/>
                        <a:pt x="11" y="65"/>
                      </a:cubicBezTo>
                      <a:cubicBezTo>
                        <a:pt x="15" y="62"/>
                        <a:pt x="16" y="63"/>
                        <a:pt x="20" y="60"/>
                      </a:cubicBezTo>
                      <a:cubicBezTo>
                        <a:pt x="24" y="58"/>
                        <a:pt x="22" y="62"/>
                        <a:pt x="25" y="60"/>
                      </a:cubicBezTo>
                      <a:cubicBezTo>
                        <a:pt x="25" y="59"/>
                        <a:pt x="26" y="49"/>
                        <a:pt x="27" y="45"/>
                      </a:cubicBezTo>
                      <a:cubicBezTo>
                        <a:pt x="28" y="40"/>
                        <a:pt x="26" y="40"/>
                        <a:pt x="27" y="38"/>
                      </a:cubicBezTo>
                      <a:cubicBezTo>
                        <a:pt x="27" y="36"/>
                        <a:pt x="25" y="39"/>
                        <a:pt x="24" y="31"/>
                      </a:cubicBezTo>
                      <a:cubicBezTo>
                        <a:pt x="24" y="29"/>
                        <a:pt x="26" y="30"/>
                        <a:pt x="27" y="29"/>
                      </a:cubicBezTo>
                      <a:cubicBezTo>
                        <a:pt x="27" y="29"/>
                        <a:pt x="28" y="30"/>
                        <a:pt x="29" y="30"/>
                      </a:cubicBezTo>
                      <a:cubicBezTo>
                        <a:pt x="29" y="31"/>
                        <a:pt x="29" y="27"/>
                        <a:pt x="28" y="27"/>
                      </a:cubicBezTo>
                      <a:cubicBezTo>
                        <a:pt x="26" y="27"/>
                        <a:pt x="25" y="27"/>
                        <a:pt x="25" y="27"/>
                      </a:cubicBezTo>
                      <a:cubicBezTo>
                        <a:pt x="25" y="23"/>
                        <a:pt x="25" y="23"/>
                        <a:pt x="25" y="23"/>
                      </a:cubicBezTo>
                      <a:cubicBezTo>
                        <a:pt x="34" y="23"/>
                        <a:pt x="34" y="23"/>
                        <a:pt x="34" y="23"/>
                      </a:cubicBezTo>
                      <a:cubicBezTo>
                        <a:pt x="33" y="22"/>
                        <a:pt x="33" y="20"/>
                        <a:pt x="35" y="22"/>
                      </a:cubicBezTo>
                      <a:cubicBezTo>
                        <a:pt x="36" y="24"/>
                        <a:pt x="37" y="20"/>
                        <a:pt x="38" y="20"/>
                      </a:cubicBezTo>
                      <a:cubicBezTo>
                        <a:pt x="41" y="24"/>
                        <a:pt x="38" y="27"/>
                        <a:pt x="41" y="26"/>
                      </a:cubicBezTo>
                      <a:cubicBezTo>
                        <a:pt x="43" y="30"/>
                        <a:pt x="45" y="28"/>
                        <a:pt x="47" y="29"/>
                      </a:cubicBezTo>
                      <a:cubicBezTo>
                        <a:pt x="50" y="30"/>
                        <a:pt x="49" y="26"/>
                        <a:pt x="53" y="25"/>
                      </a:cubicBezTo>
                      <a:cubicBezTo>
                        <a:pt x="57" y="25"/>
                        <a:pt x="54" y="22"/>
                        <a:pt x="57" y="21"/>
                      </a:cubicBezTo>
                      <a:cubicBezTo>
                        <a:pt x="60" y="19"/>
                        <a:pt x="59" y="17"/>
                        <a:pt x="57" y="18"/>
                      </a:cubicBezTo>
                      <a:cubicBezTo>
                        <a:pt x="55" y="19"/>
                        <a:pt x="55" y="12"/>
                        <a:pt x="53" y="9"/>
                      </a:cubicBezTo>
                      <a:cubicBezTo>
                        <a:pt x="51" y="6"/>
                        <a:pt x="56" y="8"/>
                        <a:pt x="60" y="10"/>
                      </a:cubicBezTo>
                      <a:cubicBezTo>
                        <a:pt x="65" y="13"/>
                        <a:pt x="61" y="7"/>
                        <a:pt x="64" y="8"/>
                      </a:cubicBezTo>
                      <a:cubicBezTo>
                        <a:pt x="67" y="8"/>
                        <a:pt x="74" y="5"/>
                        <a:pt x="73" y="1"/>
                      </a:cubicBezTo>
                      <a:cubicBezTo>
                        <a:pt x="73" y="1"/>
                        <a:pt x="74" y="1"/>
                        <a:pt x="75" y="1"/>
                      </a:cubicBezTo>
                      <a:cubicBezTo>
                        <a:pt x="76" y="0"/>
                        <a:pt x="77" y="2"/>
                        <a:pt x="76" y="4"/>
                      </a:cubicBezTo>
                      <a:cubicBezTo>
                        <a:pt x="75" y="7"/>
                        <a:pt x="80" y="6"/>
                        <a:pt x="78" y="10"/>
                      </a:cubicBezTo>
                      <a:cubicBezTo>
                        <a:pt x="78" y="12"/>
                        <a:pt x="78" y="12"/>
                        <a:pt x="77" y="16"/>
                      </a:cubicBezTo>
                      <a:cubicBezTo>
                        <a:pt x="76" y="20"/>
                        <a:pt x="78" y="18"/>
                        <a:pt x="78" y="21"/>
                      </a:cubicBezTo>
                      <a:cubicBezTo>
                        <a:pt x="78" y="24"/>
                        <a:pt x="82" y="27"/>
                        <a:pt x="83" y="26"/>
                      </a:cubicBezTo>
                      <a:cubicBezTo>
                        <a:pt x="85" y="25"/>
                        <a:pt x="84" y="24"/>
                        <a:pt x="86" y="24"/>
                      </a:cubicBezTo>
                      <a:cubicBezTo>
                        <a:pt x="88" y="25"/>
                        <a:pt x="89" y="22"/>
                        <a:pt x="91" y="21"/>
                      </a:cubicBezTo>
                      <a:cubicBezTo>
                        <a:pt x="93" y="21"/>
                        <a:pt x="92" y="22"/>
                        <a:pt x="95" y="22"/>
                      </a:cubicBezTo>
                      <a:cubicBezTo>
                        <a:pt x="96" y="21"/>
                        <a:pt x="99" y="24"/>
                        <a:pt x="98" y="21"/>
                      </a:cubicBezTo>
                      <a:cubicBezTo>
                        <a:pt x="97" y="19"/>
                        <a:pt x="97" y="18"/>
                        <a:pt x="99" y="19"/>
                      </a:cubicBezTo>
                      <a:cubicBezTo>
                        <a:pt x="100" y="20"/>
                        <a:pt x="103" y="16"/>
                        <a:pt x="103" y="18"/>
                      </a:cubicBezTo>
                      <a:cubicBezTo>
                        <a:pt x="103" y="19"/>
                        <a:pt x="104" y="18"/>
                        <a:pt x="105" y="19"/>
                      </a:cubicBezTo>
                      <a:cubicBezTo>
                        <a:pt x="106" y="21"/>
                        <a:pt x="107" y="21"/>
                        <a:pt x="108" y="20"/>
                      </a:cubicBezTo>
                      <a:cubicBezTo>
                        <a:pt x="109" y="18"/>
                        <a:pt x="109" y="21"/>
                        <a:pt x="111" y="19"/>
                      </a:cubicBezTo>
                      <a:cubicBezTo>
                        <a:pt x="112" y="18"/>
                        <a:pt x="111" y="20"/>
                        <a:pt x="113" y="20"/>
                      </a:cubicBezTo>
                      <a:cubicBezTo>
                        <a:pt x="115" y="20"/>
                        <a:pt x="116" y="15"/>
                        <a:pt x="117" y="13"/>
                      </a:cubicBezTo>
                      <a:cubicBezTo>
                        <a:pt x="119" y="10"/>
                        <a:pt x="119" y="10"/>
                        <a:pt x="120" y="9"/>
                      </a:cubicBezTo>
                      <a:cubicBezTo>
                        <a:pt x="121" y="7"/>
                        <a:pt x="120" y="7"/>
                        <a:pt x="121" y="6"/>
                      </a:cubicBezTo>
                      <a:cubicBezTo>
                        <a:pt x="121" y="6"/>
                        <a:pt x="122" y="8"/>
                        <a:pt x="122" y="9"/>
                      </a:cubicBezTo>
                      <a:cubicBezTo>
                        <a:pt x="123" y="10"/>
                        <a:pt x="123" y="9"/>
                        <a:pt x="123" y="10"/>
                      </a:cubicBezTo>
                      <a:cubicBezTo>
                        <a:pt x="123" y="12"/>
                        <a:pt x="123" y="15"/>
                        <a:pt x="124" y="16"/>
                      </a:cubicBezTo>
                      <a:cubicBezTo>
                        <a:pt x="124" y="16"/>
                        <a:pt x="124" y="17"/>
                        <a:pt x="124" y="18"/>
                      </a:cubicBezTo>
                      <a:cubicBezTo>
                        <a:pt x="124" y="19"/>
                        <a:pt x="125" y="19"/>
                        <a:pt x="125" y="20"/>
                      </a:cubicBezTo>
                      <a:cubicBezTo>
                        <a:pt x="125" y="21"/>
                        <a:pt x="125" y="20"/>
                        <a:pt x="126" y="21"/>
                      </a:cubicBezTo>
                      <a:cubicBezTo>
                        <a:pt x="126" y="22"/>
                        <a:pt x="126" y="23"/>
                        <a:pt x="127" y="23"/>
                      </a:cubicBezTo>
                      <a:cubicBezTo>
                        <a:pt x="129" y="22"/>
                        <a:pt x="130" y="27"/>
                        <a:pt x="129" y="28"/>
                      </a:cubicBezTo>
                      <a:cubicBezTo>
                        <a:pt x="126" y="28"/>
                        <a:pt x="126" y="33"/>
                        <a:pt x="123" y="34"/>
                      </a:cubicBezTo>
                      <a:cubicBezTo>
                        <a:pt x="120" y="35"/>
                        <a:pt x="122" y="36"/>
                        <a:pt x="121" y="38"/>
                      </a:cubicBezTo>
                      <a:cubicBezTo>
                        <a:pt x="119" y="40"/>
                        <a:pt x="124" y="36"/>
                        <a:pt x="123" y="40"/>
                      </a:cubicBezTo>
                      <a:cubicBezTo>
                        <a:pt x="121" y="43"/>
                        <a:pt x="124" y="38"/>
                        <a:pt x="125" y="41"/>
                      </a:cubicBezTo>
                      <a:cubicBezTo>
                        <a:pt x="125" y="44"/>
                        <a:pt x="123" y="34"/>
                        <a:pt x="128" y="35"/>
                      </a:cubicBezTo>
                      <a:cubicBezTo>
                        <a:pt x="133" y="36"/>
                        <a:pt x="131" y="34"/>
                        <a:pt x="135" y="35"/>
                      </a:cubicBezTo>
                      <a:cubicBezTo>
                        <a:pt x="140" y="37"/>
                        <a:pt x="134" y="40"/>
                        <a:pt x="135" y="43"/>
                      </a:cubicBezTo>
                      <a:cubicBezTo>
                        <a:pt x="136" y="45"/>
                        <a:pt x="137" y="38"/>
                        <a:pt x="142" y="38"/>
                      </a:cubicBezTo>
                      <a:cubicBezTo>
                        <a:pt x="146" y="38"/>
                        <a:pt x="146" y="40"/>
                        <a:pt x="148" y="40"/>
                      </a:cubicBezTo>
                      <a:cubicBezTo>
                        <a:pt x="150" y="40"/>
                        <a:pt x="150" y="42"/>
                        <a:pt x="154" y="43"/>
                      </a:cubicBezTo>
                      <a:cubicBezTo>
                        <a:pt x="158" y="44"/>
                        <a:pt x="156" y="45"/>
                        <a:pt x="158" y="47"/>
                      </a:cubicBezTo>
                      <a:cubicBezTo>
                        <a:pt x="159" y="48"/>
                        <a:pt x="156" y="52"/>
                        <a:pt x="157" y="53"/>
                      </a:cubicBezTo>
                      <a:cubicBezTo>
                        <a:pt x="158" y="54"/>
                        <a:pt x="161" y="48"/>
                        <a:pt x="164" y="49"/>
                      </a:cubicBezTo>
                      <a:cubicBezTo>
                        <a:pt x="167" y="50"/>
                        <a:pt x="171" y="52"/>
                        <a:pt x="177" y="51"/>
                      </a:cubicBezTo>
                      <a:cubicBezTo>
                        <a:pt x="182" y="50"/>
                        <a:pt x="184" y="53"/>
                        <a:pt x="188" y="56"/>
                      </a:cubicBezTo>
                      <a:cubicBezTo>
                        <a:pt x="192" y="60"/>
                        <a:pt x="189" y="60"/>
                        <a:pt x="195" y="64"/>
                      </a:cubicBezTo>
                      <a:cubicBezTo>
                        <a:pt x="201" y="68"/>
                        <a:pt x="201" y="64"/>
                        <a:pt x="204" y="67"/>
                      </a:cubicBezTo>
                      <a:cubicBezTo>
                        <a:pt x="207" y="69"/>
                        <a:pt x="207" y="73"/>
                        <a:pt x="208" y="79"/>
                      </a:cubicBezTo>
                      <a:cubicBezTo>
                        <a:pt x="209" y="85"/>
                        <a:pt x="207" y="88"/>
                        <a:pt x="202" y="95"/>
                      </a:cubicBezTo>
                      <a:cubicBezTo>
                        <a:pt x="198" y="103"/>
                        <a:pt x="197" y="100"/>
                        <a:pt x="194" y="108"/>
                      </a:cubicBezTo>
                      <a:cubicBezTo>
                        <a:pt x="191" y="115"/>
                        <a:pt x="190" y="118"/>
                        <a:pt x="188" y="114"/>
                      </a:cubicBezTo>
                      <a:cubicBezTo>
                        <a:pt x="186" y="110"/>
                        <a:pt x="186" y="123"/>
                        <a:pt x="186" y="127"/>
                      </a:cubicBezTo>
                      <a:cubicBezTo>
                        <a:pt x="185" y="131"/>
                        <a:pt x="188" y="132"/>
                        <a:pt x="186" y="137"/>
                      </a:cubicBezTo>
                      <a:cubicBezTo>
                        <a:pt x="184" y="142"/>
                        <a:pt x="186" y="147"/>
                        <a:pt x="184" y="149"/>
                      </a:cubicBezTo>
                      <a:cubicBezTo>
                        <a:pt x="181" y="150"/>
                        <a:pt x="184" y="154"/>
                        <a:pt x="181" y="160"/>
                      </a:cubicBezTo>
                      <a:cubicBezTo>
                        <a:pt x="178" y="166"/>
                        <a:pt x="174" y="168"/>
                        <a:pt x="176" y="172"/>
                      </a:cubicBezTo>
                      <a:cubicBezTo>
                        <a:pt x="177" y="175"/>
                        <a:pt x="170" y="177"/>
                        <a:pt x="171" y="179"/>
                      </a:cubicBezTo>
                      <a:cubicBezTo>
                        <a:pt x="172" y="181"/>
                        <a:pt x="168" y="180"/>
                        <a:pt x="164" y="181"/>
                      </a:cubicBezTo>
                      <a:cubicBezTo>
                        <a:pt x="159" y="182"/>
                        <a:pt x="162" y="180"/>
                        <a:pt x="158" y="181"/>
                      </a:cubicBezTo>
                      <a:cubicBezTo>
                        <a:pt x="155" y="182"/>
                        <a:pt x="156" y="185"/>
                        <a:pt x="146" y="189"/>
                      </a:cubicBezTo>
                      <a:cubicBezTo>
                        <a:pt x="143" y="190"/>
                        <a:pt x="137" y="195"/>
                        <a:pt x="137" y="200"/>
                      </a:cubicBezTo>
                      <a:cubicBezTo>
                        <a:pt x="136" y="206"/>
                        <a:pt x="138" y="211"/>
                        <a:pt x="136" y="216"/>
                      </a:cubicBezTo>
                      <a:cubicBezTo>
                        <a:pt x="133" y="220"/>
                        <a:pt x="133" y="217"/>
                        <a:pt x="130" y="224"/>
                      </a:cubicBezTo>
                      <a:cubicBezTo>
                        <a:pt x="127" y="230"/>
                        <a:pt x="126" y="235"/>
                        <a:pt x="122" y="238"/>
                      </a:cubicBezTo>
                      <a:cubicBezTo>
                        <a:pt x="117" y="242"/>
                        <a:pt x="117" y="242"/>
                        <a:pt x="115" y="247"/>
                      </a:cubicBezTo>
                      <a:cubicBezTo>
                        <a:pt x="115" y="250"/>
                        <a:pt x="112" y="249"/>
                        <a:pt x="110" y="252"/>
                      </a:cubicBezTo>
                      <a:close/>
                      <a:moveTo>
                        <a:pt x="127" y="22"/>
                      </a:moveTo>
                      <a:cubicBezTo>
                        <a:pt x="128" y="22"/>
                        <a:pt x="127" y="20"/>
                        <a:pt x="126" y="20"/>
                      </a:cubicBezTo>
                      <a:cubicBezTo>
                        <a:pt x="126" y="21"/>
                        <a:pt x="127" y="22"/>
                        <a:pt x="127" y="22"/>
                      </a:cubicBezTo>
                      <a:close/>
                      <a:moveTo>
                        <a:pt x="128" y="32"/>
                      </a:moveTo>
                      <a:cubicBezTo>
                        <a:pt x="128" y="31"/>
                        <a:pt x="129" y="29"/>
                        <a:pt x="128" y="30"/>
                      </a:cubicBezTo>
                      <a:cubicBezTo>
                        <a:pt x="126" y="31"/>
                        <a:pt x="127" y="32"/>
                        <a:pt x="128" y="32"/>
                      </a:cubicBezTo>
                      <a:close/>
                      <a:moveTo>
                        <a:pt x="127" y="31"/>
                      </a:moveTo>
                      <a:cubicBezTo>
                        <a:pt x="126" y="30"/>
                        <a:pt x="126" y="31"/>
                        <a:pt x="126" y="31"/>
                      </a:cubicBezTo>
                      <a:cubicBezTo>
                        <a:pt x="126" y="32"/>
                        <a:pt x="125" y="33"/>
                        <a:pt x="127" y="33"/>
                      </a:cubicBezTo>
                      <a:cubicBezTo>
                        <a:pt x="127" y="33"/>
                        <a:pt x="127" y="32"/>
                        <a:pt x="127" y="31"/>
                      </a:cubicBezTo>
                      <a:close/>
                      <a:moveTo>
                        <a:pt x="122" y="35"/>
                      </a:moveTo>
                      <a:cubicBezTo>
                        <a:pt x="122" y="35"/>
                        <a:pt x="121" y="37"/>
                        <a:pt x="122" y="37"/>
                      </a:cubicBezTo>
                      <a:cubicBezTo>
                        <a:pt x="122" y="37"/>
                        <a:pt x="123" y="35"/>
                        <a:pt x="122" y="35"/>
                      </a:cubicBezTo>
                      <a:close/>
                      <a:moveTo>
                        <a:pt x="124" y="38"/>
                      </a:moveTo>
                      <a:cubicBezTo>
                        <a:pt x="124" y="37"/>
                        <a:pt x="122" y="39"/>
                        <a:pt x="123" y="39"/>
                      </a:cubicBezTo>
                      <a:cubicBezTo>
                        <a:pt x="124" y="39"/>
                        <a:pt x="124" y="38"/>
                        <a:pt x="124" y="38"/>
                      </a:cubicBezTo>
                      <a:close/>
                      <a:moveTo>
                        <a:pt x="124" y="36"/>
                      </a:moveTo>
                      <a:cubicBezTo>
                        <a:pt x="123" y="36"/>
                        <a:pt x="122" y="37"/>
                        <a:pt x="123" y="37"/>
                      </a:cubicBezTo>
                      <a:cubicBezTo>
                        <a:pt x="123" y="37"/>
                        <a:pt x="124" y="36"/>
                        <a:pt x="124" y="36"/>
                      </a:cubicBezTo>
                      <a:close/>
                      <a:moveTo>
                        <a:pt x="129" y="29"/>
                      </a:moveTo>
                      <a:cubicBezTo>
                        <a:pt x="128" y="28"/>
                        <a:pt x="127" y="29"/>
                        <a:pt x="127" y="29"/>
                      </a:cubicBezTo>
                      <a:cubicBezTo>
                        <a:pt x="127" y="30"/>
                        <a:pt x="129" y="29"/>
                        <a:pt x="129" y="29"/>
                      </a:cubicBezTo>
                      <a:close/>
                    </a:path>
                  </a:pathLst>
                </a:custGeom>
                <a:solidFill>
                  <a:schemeClr val="bg1"/>
                </a:solid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8" name="Freeform 20310">
                  <a:extLst>
                    <a:ext uri="{FF2B5EF4-FFF2-40B4-BE49-F238E27FC236}">
                      <a16:creationId xmlns:a16="http://schemas.microsoft.com/office/drawing/2014/main" id="{3415AB1A-521B-8F34-5E96-C9D3B6A05CCA}"/>
                    </a:ext>
                  </a:extLst>
                </p:cNvPr>
                <p:cNvSpPr>
                  <a:spLocks noEditPoints="1"/>
                </p:cNvSpPr>
                <p:nvPr/>
              </p:nvSpPr>
              <p:spPr bwMode="auto">
                <a:xfrm>
                  <a:off x="3168425" y="4037922"/>
                  <a:ext cx="172782" cy="83708"/>
                </a:xfrm>
                <a:custGeom>
                  <a:avLst/>
                  <a:gdLst/>
                  <a:ahLst/>
                  <a:cxnLst>
                    <a:cxn ang="0">
                      <a:pos x="31" y="11"/>
                    </a:cxn>
                    <a:cxn ang="0">
                      <a:pos x="30" y="13"/>
                    </a:cxn>
                    <a:cxn ang="0">
                      <a:pos x="28" y="12"/>
                    </a:cxn>
                    <a:cxn ang="0">
                      <a:pos x="27" y="15"/>
                    </a:cxn>
                    <a:cxn ang="0">
                      <a:pos x="25" y="11"/>
                    </a:cxn>
                    <a:cxn ang="0">
                      <a:pos x="26" y="8"/>
                    </a:cxn>
                    <a:cxn ang="0">
                      <a:pos x="25" y="8"/>
                    </a:cxn>
                    <a:cxn ang="0">
                      <a:pos x="24" y="7"/>
                    </a:cxn>
                    <a:cxn ang="0">
                      <a:pos x="20" y="4"/>
                    </a:cxn>
                    <a:cxn ang="0">
                      <a:pos x="18" y="5"/>
                    </a:cxn>
                    <a:cxn ang="0">
                      <a:pos x="18" y="6"/>
                    </a:cxn>
                    <a:cxn ang="0">
                      <a:pos x="14" y="9"/>
                    </a:cxn>
                    <a:cxn ang="0">
                      <a:pos x="14" y="10"/>
                    </a:cxn>
                    <a:cxn ang="0">
                      <a:pos x="16" y="12"/>
                    </a:cxn>
                    <a:cxn ang="0">
                      <a:pos x="15" y="14"/>
                    </a:cxn>
                    <a:cxn ang="0">
                      <a:pos x="14" y="15"/>
                    </a:cxn>
                    <a:cxn ang="0">
                      <a:pos x="12" y="15"/>
                    </a:cxn>
                    <a:cxn ang="0">
                      <a:pos x="11" y="12"/>
                    </a:cxn>
                    <a:cxn ang="0">
                      <a:pos x="10" y="12"/>
                    </a:cxn>
                    <a:cxn ang="0">
                      <a:pos x="9" y="12"/>
                    </a:cxn>
                    <a:cxn ang="0">
                      <a:pos x="8" y="11"/>
                    </a:cxn>
                    <a:cxn ang="0">
                      <a:pos x="7" y="10"/>
                    </a:cxn>
                    <a:cxn ang="0">
                      <a:pos x="2" y="9"/>
                    </a:cxn>
                    <a:cxn ang="0">
                      <a:pos x="1" y="10"/>
                    </a:cxn>
                    <a:cxn ang="0">
                      <a:pos x="1" y="7"/>
                    </a:cxn>
                    <a:cxn ang="0">
                      <a:pos x="2" y="5"/>
                    </a:cxn>
                    <a:cxn ang="0">
                      <a:pos x="1" y="4"/>
                    </a:cxn>
                    <a:cxn ang="0">
                      <a:pos x="2" y="0"/>
                    </a:cxn>
                    <a:cxn ang="0">
                      <a:pos x="3" y="1"/>
                    </a:cxn>
                    <a:cxn ang="0">
                      <a:pos x="4" y="2"/>
                    </a:cxn>
                    <a:cxn ang="0">
                      <a:pos x="5" y="3"/>
                    </a:cxn>
                    <a:cxn ang="0">
                      <a:pos x="5" y="4"/>
                    </a:cxn>
                    <a:cxn ang="0">
                      <a:pos x="6" y="4"/>
                    </a:cxn>
                    <a:cxn ang="0">
                      <a:pos x="7" y="3"/>
                    </a:cxn>
                    <a:cxn ang="0">
                      <a:pos x="8" y="4"/>
                    </a:cxn>
                    <a:cxn ang="0">
                      <a:pos x="10" y="6"/>
                    </a:cxn>
                    <a:cxn ang="0">
                      <a:pos x="16" y="2"/>
                    </a:cxn>
                    <a:cxn ang="0">
                      <a:pos x="20" y="0"/>
                    </a:cxn>
                    <a:cxn ang="0">
                      <a:pos x="23" y="1"/>
                    </a:cxn>
                    <a:cxn ang="0">
                      <a:pos x="30" y="6"/>
                    </a:cxn>
                    <a:cxn ang="0">
                      <a:pos x="31" y="11"/>
                    </a:cxn>
                    <a:cxn ang="0">
                      <a:pos x="8" y="14"/>
                    </a:cxn>
                    <a:cxn ang="0">
                      <a:pos x="7" y="13"/>
                    </a:cxn>
                    <a:cxn ang="0">
                      <a:pos x="8" y="14"/>
                    </a:cxn>
                    <a:cxn ang="0">
                      <a:pos x="8" y="14"/>
                    </a:cxn>
                    <a:cxn ang="0">
                      <a:pos x="23" y="7"/>
                    </a:cxn>
                    <a:cxn ang="0">
                      <a:pos x="22" y="9"/>
                    </a:cxn>
                    <a:cxn ang="0">
                      <a:pos x="23" y="7"/>
                    </a:cxn>
                  </a:cxnLst>
                  <a:rect l="0" t="0" r="r" b="b"/>
                  <a:pathLst>
                    <a:path w="32" h="16">
                      <a:moveTo>
                        <a:pt x="31" y="11"/>
                      </a:moveTo>
                      <a:cubicBezTo>
                        <a:pt x="30" y="11"/>
                        <a:pt x="31" y="12"/>
                        <a:pt x="30" y="13"/>
                      </a:cubicBezTo>
                      <a:cubicBezTo>
                        <a:pt x="29" y="14"/>
                        <a:pt x="28" y="12"/>
                        <a:pt x="28" y="12"/>
                      </a:cubicBezTo>
                      <a:cubicBezTo>
                        <a:pt x="27" y="14"/>
                        <a:pt x="28" y="13"/>
                        <a:pt x="27" y="15"/>
                      </a:cubicBezTo>
                      <a:cubicBezTo>
                        <a:pt x="26" y="14"/>
                        <a:pt x="26" y="12"/>
                        <a:pt x="25" y="11"/>
                      </a:cubicBezTo>
                      <a:cubicBezTo>
                        <a:pt x="24" y="10"/>
                        <a:pt x="26" y="7"/>
                        <a:pt x="26" y="8"/>
                      </a:cubicBezTo>
                      <a:cubicBezTo>
                        <a:pt x="25" y="8"/>
                        <a:pt x="25" y="7"/>
                        <a:pt x="25" y="8"/>
                      </a:cubicBezTo>
                      <a:cubicBezTo>
                        <a:pt x="24" y="8"/>
                        <a:pt x="24" y="7"/>
                        <a:pt x="24" y="7"/>
                      </a:cubicBezTo>
                      <a:cubicBezTo>
                        <a:pt x="24" y="6"/>
                        <a:pt x="22" y="4"/>
                        <a:pt x="20" y="4"/>
                      </a:cubicBezTo>
                      <a:cubicBezTo>
                        <a:pt x="19" y="4"/>
                        <a:pt x="19" y="5"/>
                        <a:pt x="18" y="5"/>
                      </a:cubicBezTo>
                      <a:cubicBezTo>
                        <a:pt x="17" y="5"/>
                        <a:pt x="18" y="6"/>
                        <a:pt x="18" y="6"/>
                      </a:cubicBezTo>
                      <a:cubicBezTo>
                        <a:pt x="17" y="7"/>
                        <a:pt x="17" y="8"/>
                        <a:pt x="14" y="9"/>
                      </a:cubicBezTo>
                      <a:cubicBezTo>
                        <a:pt x="13" y="9"/>
                        <a:pt x="14" y="10"/>
                        <a:pt x="14" y="10"/>
                      </a:cubicBezTo>
                      <a:cubicBezTo>
                        <a:pt x="15" y="10"/>
                        <a:pt x="14" y="10"/>
                        <a:pt x="16" y="12"/>
                      </a:cubicBezTo>
                      <a:cubicBezTo>
                        <a:pt x="17" y="14"/>
                        <a:pt x="16" y="14"/>
                        <a:pt x="15" y="14"/>
                      </a:cubicBezTo>
                      <a:cubicBezTo>
                        <a:pt x="14" y="14"/>
                        <a:pt x="15" y="15"/>
                        <a:pt x="14" y="15"/>
                      </a:cubicBezTo>
                      <a:cubicBezTo>
                        <a:pt x="13" y="15"/>
                        <a:pt x="11" y="16"/>
                        <a:pt x="12" y="15"/>
                      </a:cubicBezTo>
                      <a:cubicBezTo>
                        <a:pt x="12" y="14"/>
                        <a:pt x="11" y="12"/>
                        <a:pt x="11" y="12"/>
                      </a:cubicBezTo>
                      <a:cubicBezTo>
                        <a:pt x="11" y="11"/>
                        <a:pt x="10" y="11"/>
                        <a:pt x="10" y="12"/>
                      </a:cubicBezTo>
                      <a:cubicBezTo>
                        <a:pt x="10" y="13"/>
                        <a:pt x="10" y="13"/>
                        <a:pt x="9" y="12"/>
                      </a:cubicBezTo>
                      <a:cubicBezTo>
                        <a:pt x="8" y="12"/>
                        <a:pt x="8" y="11"/>
                        <a:pt x="8" y="11"/>
                      </a:cubicBezTo>
                      <a:cubicBezTo>
                        <a:pt x="7" y="10"/>
                        <a:pt x="8" y="9"/>
                        <a:pt x="7" y="10"/>
                      </a:cubicBezTo>
                      <a:cubicBezTo>
                        <a:pt x="7" y="10"/>
                        <a:pt x="5" y="9"/>
                        <a:pt x="2" y="9"/>
                      </a:cubicBezTo>
                      <a:cubicBezTo>
                        <a:pt x="2" y="8"/>
                        <a:pt x="1" y="9"/>
                        <a:pt x="1" y="10"/>
                      </a:cubicBezTo>
                      <a:cubicBezTo>
                        <a:pt x="0" y="8"/>
                        <a:pt x="1" y="8"/>
                        <a:pt x="1" y="7"/>
                      </a:cubicBezTo>
                      <a:cubicBezTo>
                        <a:pt x="2" y="6"/>
                        <a:pt x="1" y="6"/>
                        <a:pt x="2" y="5"/>
                      </a:cubicBezTo>
                      <a:cubicBezTo>
                        <a:pt x="3" y="4"/>
                        <a:pt x="1" y="4"/>
                        <a:pt x="1" y="4"/>
                      </a:cubicBezTo>
                      <a:cubicBezTo>
                        <a:pt x="1" y="2"/>
                        <a:pt x="1" y="0"/>
                        <a:pt x="2" y="0"/>
                      </a:cubicBezTo>
                      <a:cubicBezTo>
                        <a:pt x="2" y="0"/>
                        <a:pt x="2" y="1"/>
                        <a:pt x="3" y="1"/>
                      </a:cubicBezTo>
                      <a:cubicBezTo>
                        <a:pt x="4" y="1"/>
                        <a:pt x="4" y="1"/>
                        <a:pt x="4" y="2"/>
                      </a:cubicBezTo>
                      <a:cubicBezTo>
                        <a:pt x="4" y="3"/>
                        <a:pt x="5" y="2"/>
                        <a:pt x="5" y="3"/>
                      </a:cubicBezTo>
                      <a:cubicBezTo>
                        <a:pt x="5" y="3"/>
                        <a:pt x="5" y="3"/>
                        <a:pt x="5" y="4"/>
                      </a:cubicBezTo>
                      <a:cubicBezTo>
                        <a:pt x="5" y="4"/>
                        <a:pt x="6" y="5"/>
                        <a:pt x="6" y="4"/>
                      </a:cubicBezTo>
                      <a:cubicBezTo>
                        <a:pt x="6" y="3"/>
                        <a:pt x="7" y="3"/>
                        <a:pt x="7" y="3"/>
                      </a:cubicBezTo>
                      <a:cubicBezTo>
                        <a:pt x="7" y="4"/>
                        <a:pt x="7" y="3"/>
                        <a:pt x="8" y="4"/>
                      </a:cubicBezTo>
                      <a:cubicBezTo>
                        <a:pt x="8" y="5"/>
                        <a:pt x="9" y="6"/>
                        <a:pt x="10" y="6"/>
                      </a:cubicBezTo>
                      <a:cubicBezTo>
                        <a:pt x="15" y="4"/>
                        <a:pt x="10" y="5"/>
                        <a:pt x="16" y="2"/>
                      </a:cubicBezTo>
                      <a:cubicBezTo>
                        <a:pt x="19" y="1"/>
                        <a:pt x="17" y="0"/>
                        <a:pt x="20" y="0"/>
                      </a:cubicBezTo>
                      <a:cubicBezTo>
                        <a:pt x="23" y="1"/>
                        <a:pt x="20" y="2"/>
                        <a:pt x="23" y="1"/>
                      </a:cubicBezTo>
                      <a:cubicBezTo>
                        <a:pt x="26" y="1"/>
                        <a:pt x="28" y="4"/>
                        <a:pt x="30" y="6"/>
                      </a:cubicBezTo>
                      <a:cubicBezTo>
                        <a:pt x="29" y="8"/>
                        <a:pt x="32" y="11"/>
                        <a:pt x="31" y="11"/>
                      </a:cubicBezTo>
                      <a:close/>
                      <a:moveTo>
                        <a:pt x="8" y="14"/>
                      </a:moveTo>
                      <a:cubicBezTo>
                        <a:pt x="8" y="13"/>
                        <a:pt x="8" y="12"/>
                        <a:pt x="7" y="13"/>
                      </a:cubicBezTo>
                      <a:cubicBezTo>
                        <a:pt x="7" y="13"/>
                        <a:pt x="7" y="14"/>
                        <a:pt x="8" y="14"/>
                      </a:cubicBezTo>
                      <a:cubicBezTo>
                        <a:pt x="9" y="15"/>
                        <a:pt x="9" y="14"/>
                        <a:pt x="8" y="14"/>
                      </a:cubicBezTo>
                      <a:close/>
                      <a:moveTo>
                        <a:pt x="23" y="7"/>
                      </a:moveTo>
                      <a:cubicBezTo>
                        <a:pt x="22" y="7"/>
                        <a:pt x="22" y="8"/>
                        <a:pt x="22" y="9"/>
                      </a:cubicBezTo>
                      <a:cubicBezTo>
                        <a:pt x="23" y="9"/>
                        <a:pt x="23" y="8"/>
                        <a:pt x="23" y="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09" name="Freeform 20313">
                  <a:extLst>
                    <a:ext uri="{FF2B5EF4-FFF2-40B4-BE49-F238E27FC236}">
                      <a16:creationId xmlns:a16="http://schemas.microsoft.com/office/drawing/2014/main" id="{4E4257CA-CCAF-9DEA-38AE-186D80D249C7}"/>
                    </a:ext>
                  </a:extLst>
                </p:cNvPr>
                <p:cNvSpPr>
                  <a:spLocks/>
                </p:cNvSpPr>
                <p:nvPr/>
              </p:nvSpPr>
              <p:spPr bwMode="auto">
                <a:xfrm>
                  <a:off x="7406163" y="3244898"/>
                  <a:ext cx="209158" cy="323819"/>
                </a:xfrm>
                <a:custGeom>
                  <a:avLst/>
                  <a:gdLst/>
                  <a:ahLst/>
                  <a:cxnLst>
                    <a:cxn ang="0">
                      <a:pos x="0" y="62"/>
                    </a:cxn>
                    <a:cxn ang="0">
                      <a:pos x="3" y="59"/>
                    </a:cxn>
                    <a:cxn ang="0">
                      <a:pos x="6" y="58"/>
                    </a:cxn>
                    <a:cxn ang="0">
                      <a:pos x="10" y="58"/>
                    </a:cxn>
                    <a:cxn ang="0">
                      <a:pos x="13" y="58"/>
                    </a:cxn>
                    <a:cxn ang="0">
                      <a:pos x="15" y="57"/>
                    </a:cxn>
                    <a:cxn ang="0">
                      <a:pos x="15" y="54"/>
                    </a:cxn>
                    <a:cxn ang="0">
                      <a:pos x="12" y="48"/>
                    </a:cxn>
                    <a:cxn ang="0">
                      <a:pos x="9" y="42"/>
                    </a:cxn>
                    <a:cxn ang="0">
                      <a:pos x="9" y="37"/>
                    </a:cxn>
                    <a:cxn ang="0">
                      <a:pos x="13" y="34"/>
                    </a:cxn>
                    <a:cxn ang="0">
                      <a:pos x="19" y="34"/>
                    </a:cxn>
                    <a:cxn ang="0">
                      <a:pos x="21" y="31"/>
                    </a:cxn>
                    <a:cxn ang="0">
                      <a:pos x="24" y="27"/>
                    </a:cxn>
                    <a:cxn ang="0">
                      <a:pos x="29" y="19"/>
                    </a:cxn>
                    <a:cxn ang="0">
                      <a:pos x="31" y="15"/>
                    </a:cxn>
                    <a:cxn ang="0">
                      <a:pos x="35" y="6"/>
                    </a:cxn>
                    <a:cxn ang="0">
                      <a:pos x="35" y="3"/>
                    </a:cxn>
                    <a:cxn ang="0">
                      <a:pos x="33" y="1"/>
                    </a:cxn>
                  </a:cxnLst>
                  <a:rect l="0" t="0" r="r" b="b"/>
                  <a:pathLst>
                    <a:path w="39" h="62">
                      <a:moveTo>
                        <a:pt x="0" y="62"/>
                      </a:moveTo>
                      <a:cubicBezTo>
                        <a:pt x="0" y="59"/>
                        <a:pt x="4" y="61"/>
                        <a:pt x="3" y="59"/>
                      </a:cubicBezTo>
                      <a:cubicBezTo>
                        <a:pt x="3" y="57"/>
                        <a:pt x="5" y="58"/>
                        <a:pt x="6" y="58"/>
                      </a:cubicBezTo>
                      <a:cubicBezTo>
                        <a:pt x="9" y="57"/>
                        <a:pt x="9" y="60"/>
                        <a:pt x="10" y="58"/>
                      </a:cubicBezTo>
                      <a:cubicBezTo>
                        <a:pt x="11" y="57"/>
                        <a:pt x="12" y="56"/>
                        <a:pt x="13" y="58"/>
                      </a:cubicBezTo>
                      <a:cubicBezTo>
                        <a:pt x="13" y="59"/>
                        <a:pt x="16" y="57"/>
                        <a:pt x="15" y="57"/>
                      </a:cubicBezTo>
                      <a:cubicBezTo>
                        <a:pt x="14" y="56"/>
                        <a:pt x="16" y="55"/>
                        <a:pt x="15" y="54"/>
                      </a:cubicBezTo>
                      <a:cubicBezTo>
                        <a:pt x="11" y="49"/>
                        <a:pt x="15" y="49"/>
                        <a:pt x="12" y="48"/>
                      </a:cubicBezTo>
                      <a:cubicBezTo>
                        <a:pt x="8" y="48"/>
                        <a:pt x="13" y="43"/>
                        <a:pt x="9" y="42"/>
                      </a:cubicBezTo>
                      <a:cubicBezTo>
                        <a:pt x="5" y="42"/>
                        <a:pt x="7" y="39"/>
                        <a:pt x="9" y="37"/>
                      </a:cubicBezTo>
                      <a:cubicBezTo>
                        <a:pt x="11" y="35"/>
                        <a:pt x="11" y="31"/>
                        <a:pt x="13" y="34"/>
                      </a:cubicBezTo>
                      <a:cubicBezTo>
                        <a:pt x="14" y="36"/>
                        <a:pt x="15" y="34"/>
                        <a:pt x="19" y="34"/>
                      </a:cubicBezTo>
                      <a:cubicBezTo>
                        <a:pt x="21" y="34"/>
                        <a:pt x="19" y="32"/>
                        <a:pt x="21" y="31"/>
                      </a:cubicBezTo>
                      <a:cubicBezTo>
                        <a:pt x="22" y="30"/>
                        <a:pt x="21" y="28"/>
                        <a:pt x="24" y="27"/>
                      </a:cubicBezTo>
                      <a:cubicBezTo>
                        <a:pt x="27" y="26"/>
                        <a:pt x="25" y="21"/>
                        <a:pt x="29" y="19"/>
                      </a:cubicBezTo>
                      <a:cubicBezTo>
                        <a:pt x="33" y="18"/>
                        <a:pt x="29" y="19"/>
                        <a:pt x="31" y="15"/>
                      </a:cubicBezTo>
                      <a:cubicBezTo>
                        <a:pt x="36" y="8"/>
                        <a:pt x="30" y="8"/>
                        <a:pt x="35" y="6"/>
                      </a:cubicBezTo>
                      <a:cubicBezTo>
                        <a:pt x="39" y="4"/>
                        <a:pt x="38" y="4"/>
                        <a:pt x="35" y="3"/>
                      </a:cubicBezTo>
                      <a:cubicBezTo>
                        <a:pt x="33" y="3"/>
                        <a:pt x="36" y="0"/>
                        <a:pt x="33" y="1"/>
                      </a:cubicBezTo>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0" name="Freeform 20314">
                  <a:extLst>
                    <a:ext uri="{FF2B5EF4-FFF2-40B4-BE49-F238E27FC236}">
                      <a16:creationId xmlns:a16="http://schemas.microsoft.com/office/drawing/2014/main" id="{7B0DEA4E-FBF4-6069-D969-309389BC47C9}"/>
                    </a:ext>
                  </a:extLst>
                </p:cNvPr>
                <p:cNvSpPr>
                  <a:spLocks/>
                </p:cNvSpPr>
                <p:nvPr/>
              </p:nvSpPr>
              <p:spPr bwMode="auto">
                <a:xfrm>
                  <a:off x="7201549" y="3099510"/>
                  <a:ext cx="413770" cy="469207"/>
                </a:xfrm>
                <a:custGeom>
                  <a:avLst/>
                  <a:gdLst/>
                  <a:ahLst/>
                  <a:cxnLst>
                    <a:cxn ang="0">
                      <a:pos x="71" y="29"/>
                    </a:cxn>
                    <a:cxn ang="0">
                      <a:pos x="68" y="27"/>
                    </a:cxn>
                    <a:cxn ang="0">
                      <a:pos x="66" y="25"/>
                    </a:cxn>
                    <a:cxn ang="0">
                      <a:pos x="66" y="21"/>
                    </a:cxn>
                    <a:cxn ang="0">
                      <a:pos x="66" y="17"/>
                    </a:cxn>
                    <a:cxn ang="0">
                      <a:pos x="68" y="15"/>
                    </a:cxn>
                    <a:cxn ang="0">
                      <a:pos x="69" y="12"/>
                    </a:cxn>
                    <a:cxn ang="0">
                      <a:pos x="67" y="11"/>
                    </a:cxn>
                    <a:cxn ang="0">
                      <a:pos x="64" y="9"/>
                    </a:cxn>
                    <a:cxn ang="0">
                      <a:pos x="61" y="8"/>
                    </a:cxn>
                    <a:cxn ang="0">
                      <a:pos x="61" y="6"/>
                    </a:cxn>
                    <a:cxn ang="0">
                      <a:pos x="63" y="4"/>
                    </a:cxn>
                    <a:cxn ang="0">
                      <a:pos x="65" y="2"/>
                    </a:cxn>
                    <a:cxn ang="0">
                      <a:pos x="67" y="0"/>
                    </a:cxn>
                    <a:cxn ang="0">
                      <a:pos x="67" y="1"/>
                    </a:cxn>
                    <a:cxn ang="0">
                      <a:pos x="61" y="2"/>
                    </a:cxn>
                    <a:cxn ang="0">
                      <a:pos x="55" y="10"/>
                    </a:cxn>
                    <a:cxn ang="0">
                      <a:pos x="54" y="18"/>
                    </a:cxn>
                    <a:cxn ang="0">
                      <a:pos x="48" y="23"/>
                    </a:cxn>
                    <a:cxn ang="0">
                      <a:pos x="44" y="30"/>
                    </a:cxn>
                    <a:cxn ang="0">
                      <a:pos x="43" y="36"/>
                    </a:cxn>
                    <a:cxn ang="0">
                      <a:pos x="37" y="37"/>
                    </a:cxn>
                    <a:cxn ang="0">
                      <a:pos x="29" y="45"/>
                    </a:cxn>
                    <a:cxn ang="0">
                      <a:pos x="17" y="51"/>
                    </a:cxn>
                    <a:cxn ang="0">
                      <a:pos x="0" y="49"/>
                    </a:cxn>
                    <a:cxn ang="0">
                      <a:pos x="4" y="55"/>
                    </a:cxn>
                    <a:cxn ang="0">
                      <a:pos x="9" y="59"/>
                    </a:cxn>
                    <a:cxn ang="0">
                      <a:pos x="10" y="60"/>
                    </a:cxn>
                    <a:cxn ang="0">
                      <a:pos x="10" y="65"/>
                    </a:cxn>
                    <a:cxn ang="0">
                      <a:pos x="13" y="66"/>
                    </a:cxn>
                    <a:cxn ang="0">
                      <a:pos x="12" y="70"/>
                    </a:cxn>
                    <a:cxn ang="0">
                      <a:pos x="8" y="71"/>
                    </a:cxn>
                    <a:cxn ang="0">
                      <a:pos x="5" y="74"/>
                    </a:cxn>
                    <a:cxn ang="0">
                      <a:pos x="4" y="80"/>
                    </a:cxn>
                    <a:cxn ang="0">
                      <a:pos x="8" y="80"/>
                    </a:cxn>
                    <a:cxn ang="0">
                      <a:pos x="12" y="80"/>
                    </a:cxn>
                    <a:cxn ang="0">
                      <a:pos x="16" y="79"/>
                    </a:cxn>
                    <a:cxn ang="0">
                      <a:pos x="20" y="79"/>
                    </a:cxn>
                    <a:cxn ang="0">
                      <a:pos x="30" y="79"/>
                    </a:cxn>
                    <a:cxn ang="0">
                      <a:pos x="32" y="82"/>
                    </a:cxn>
                    <a:cxn ang="0">
                      <a:pos x="33" y="85"/>
                    </a:cxn>
                    <a:cxn ang="0">
                      <a:pos x="34" y="87"/>
                    </a:cxn>
                    <a:cxn ang="0">
                      <a:pos x="35" y="89"/>
                    </a:cxn>
                    <a:cxn ang="0">
                      <a:pos x="38" y="90"/>
                    </a:cxn>
                    <a:cxn ang="0">
                      <a:pos x="41" y="87"/>
                    </a:cxn>
                    <a:cxn ang="0">
                      <a:pos x="44" y="86"/>
                    </a:cxn>
                    <a:cxn ang="0">
                      <a:pos x="48" y="86"/>
                    </a:cxn>
                    <a:cxn ang="0">
                      <a:pos x="51" y="86"/>
                    </a:cxn>
                    <a:cxn ang="0">
                      <a:pos x="53" y="85"/>
                    </a:cxn>
                    <a:cxn ang="0">
                      <a:pos x="53" y="82"/>
                    </a:cxn>
                    <a:cxn ang="0">
                      <a:pos x="50" y="76"/>
                    </a:cxn>
                    <a:cxn ang="0">
                      <a:pos x="47" y="70"/>
                    </a:cxn>
                    <a:cxn ang="0">
                      <a:pos x="47" y="65"/>
                    </a:cxn>
                    <a:cxn ang="0">
                      <a:pos x="51" y="62"/>
                    </a:cxn>
                    <a:cxn ang="0">
                      <a:pos x="57" y="62"/>
                    </a:cxn>
                    <a:cxn ang="0">
                      <a:pos x="59" y="59"/>
                    </a:cxn>
                    <a:cxn ang="0">
                      <a:pos x="62" y="55"/>
                    </a:cxn>
                    <a:cxn ang="0">
                      <a:pos x="67" y="47"/>
                    </a:cxn>
                    <a:cxn ang="0">
                      <a:pos x="69" y="43"/>
                    </a:cxn>
                    <a:cxn ang="0">
                      <a:pos x="73" y="34"/>
                    </a:cxn>
                    <a:cxn ang="0">
                      <a:pos x="73" y="31"/>
                    </a:cxn>
                    <a:cxn ang="0">
                      <a:pos x="71" y="29"/>
                    </a:cxn>
                  </a:cxnLst>
                  <a:rect l="0" t="0" r="r" b="b"/>
                  <a:pathLst>
                    <a:path w="77" h="90">
                      <a:moveTo>
                        <a:pt x="71" y="29"/>
                      </a:moveTo>
                      <a:cubicBezTo>
                        <a:pt x="70" y="29"/>
                        <a:pt x="70" y="28"/>
                        <a:pt x="68" y="27"/>
                      </a:cubicBezTo>
                      <a:cubicBezTo>
                        <a:pt x="66" y="27"/>
                        <a:pt x="67" y="26"/>
                        <a:pt x="66" y="25"/>
                      </a:cubicBezTo>
                      <a:cubicBezTo>
                        <a:pt x="66" y="24"/>
                        <a:pt x="67" y="24"/>
                        <a:pt x="66" y="21"/>
                      </a:cubicBezTo>
                      <a:cubicBezTo>
                        <a:pt x="65" y="18"/>
                        <a:pt x="65" y="17"/>
                        <a:pt x="66" y="17"/>
                      </a:cubicBezTo>
                      <a:cubicBezTo>
                        <a:pt x="67" y="17"/>
                        <a:pt x="67" y="15"/>
                        <a:pt x="68" y="15"/>
                      </a:cubicBezTo>
                      <a:cubicBezTo>
                        <a:pt x="69" y="15"/>
                        <a:pt x="69" y="13"/>
                        <a:pt x="69" y="12"/>
                      </a:cubicBezTo>
                      <a:cubicBezTo>
                        <a:pt x="68" y="12"/>
                        <a:pt x="67" y="13"/>
                        <a:pt x="67" y="11"/>
                      </a:cubicBezTo>
                      <a:cubicBezTo>
                        <a:pt x="68" y="9"/>
                        <a:pt x="65" y="10"/>
                        <a:pt x="64" y="9"/>
                      </a:cubicBezTo>
                      <a:cubicBezTo>
                        <a:pt x="63" y="7"/>
                        <a:pt x="62" y="9"/>
                        <a:pt x="61" y="8"/>
                      </a:cubicBezTo>
                      <a:cubicBezTo>
                        <a:pt x="60" y="7"/>
                        <a:pt x="61" y="7"/>
                        <a:pt x="61" y="6"/>
                      </a:cubicBezTo>
                      <a:cubicBezTo>
                        <a:pt x="60" y="5"/>
                        <a:pt x="62" y="5"/>
                        <a:pt x="63" y="4"/>
                      </a:cubicBezTo>
                      <a:cubicBezTo>
                        <a:pt x="64" y="3"/>
                        <a:pt x="63" y="2"/>
                        <a:pt x="65" y="2"/>
                      </a:cubicBezTo>
                      <a:cubicBezTo>
                        <a:pt x="67" y="2"/>
                        <a:pt x="69" y="3"/>
                        <a:pt x="67" y="0"/>
                      </a:cubicBezTo>
                      <a:cubicBezTo>
                        <a:pt x="67" y="1"/>
                        <a:pt x="67" y="1"/>
                        <a:pt x="67" y="1"/>
                      </a:cubicBezTo>
                      <a:cubicBezTo>
                        <a:pt x="66" y="0"/>
                        <a:pt x="64" y="0"/>
                        <a:pt x="61" y="2"/>
                      </a:cubicBezTo>
                      <a:cubicBezTo>
                        <a:pt x="54" y="4"/>
                        <a:pt x="53" y="6"/>
                        <a:pt x="55" y="10"/>
                      </a:cubicBezTo>
                      <a:cubicBezTo>
                        <a:pt x="57" y="14"/>
                        <a:pt x="54" y="15"/>
                        <a:pt x="54" y="18"/>
                      </a:cubicBezTo>
                      <a:cubicBezTo>
                        <a:pt x="54" y="24"/>
                        <a:pt x="44" y="17"/>
                        <a:pt x="48" y="23"/>
                      </a:cubicBezTo>
                      <a:cubicBezTo>
                        <a:pt x="51" y="28"/>
                        <a:pt x="46" y="25"/>
                        <a:pt x="44" y="30"/>
                      </a:cubicBezTo>
                      <a:cubicBezTo>
                        <a:pt x="43" y="34"/>
                        <a:pt x="44" y="35"/>
                        <a:pt x="43" y="36"/>
                      </a:cubicBezTo>
                      <a:cubicBezTo>
                        <a:pt x="42" y="38"/>
                        <a:pt x="40" y="34"/>
                        <a:pt x="37" y="37"/>
                      </a:cubicBezTo>
                      <a:cubicBezTo>
                        <a:pt x="34" y="39"/>
                        <a:pt x="28" y="40"/>
                        <a:pt x="29" y="45"/>
                      </a:cubicBezTo>
                      <a:cubicBezTo>
                        <a:pt x="29" y="49"/>
                        <a:pt x="28" y="49"/>
                        <a:pt x="17" y="51"/>
                      </a:cubicBezTo>
                      <a:cubicBezTo>
                        <a:pt x="7" y="54"/>
                        <a:pt x="3" y="48"/>
                        <a:pt x="0" y="49"/>
                      </a:cubicBezTo>
                      <a:cubicBezTo>
                        <a:pt x="2" y="51"/>
                        <a:pt x="3" y="52"/>
                        <a:pt x="4" y="55"/>
                      </a:cubicBezTo>
                      <a:cubicBezTo>
                        <a:pt x="5" y="59"/>
                        <a:pt x="8" y="57"/>
                        <a:pt x="9" y="59"/>
                      </a:cubicBezTo>
                      <a:cubicBezTo>
                        <a:pt x="10" y="61"/>
                        <a:pt x="10" y="58"/>
                        <a:pt x="10" y="60"/>
                      </a:cubicBezTo>
                      <a:cubicBezTo>
                        <a:pt x="10" y="62"/>
                        <a:pt x="11" y="64"/>
                        <a:pt x="10" y="65"/>
                      </a:cubicBezTo>
                      <a:cubicBezTo>
                        <a:pt x="9" y="67"/>
                        <a:pt x="12" y="66"/>
                        <a:pt x="13" y="66"/>
                      </a:cubicBezTo>
                      <a:cubicBezTo>
                        <a:pt x="13" y="67"/>
                        <a:pt x="12" y="68"/>
                        <a:pt x="12" y="70"/>
                      </a:cubicBezTo>
                      <a:cubicBezTo>
                        <a:pt x="12" y="71"/>
                        <a:pt x="8" y="70"/>
                        <a:pt x="8" y="71"/>
                      </a:cubicBezTo>
                      <a:cubicBezTo>
                        <a:pt x="8" y="73"/>
                        <a:pt x="6" y="72"/>
                        <a:pt x="5" y="74"/>
                      </a:cubicBezTo>
                      <a:cubicBezTo>
                        <a:pt x="4" y="76"/>
                        <a:pt x="4" y="78"/>
                        <a:pt x="4" y="80"/>
                      </a:cubicBezTo>
                      <a:cubicBezTo>
                        <a:pt x="5" y="83"/>
                        <a:pt x="7" y="79"/>
                        <a:pt x="8" y="80"/>
                      </a:cubicBezTo>
                      <a:cubicBezTo>
                        <a:pt x="9" y="81"/>
                        <a:pt x="8" y="78"/>
                        <a:pt x="12" y="80"/>
                      </a:cubicBezTo>
                      <a:cubicBezTo>
                        <a:pt x="15" y="81"/>
                        <a:pt x="12" y="78"/>
                        <a:pt x="16" y="79"/>
                      </a:cubicBezTo>
                      <a:cubicBezTo>
                        <a:pt x="20" y="80"/>
                        <a:pt x="20" y="81"/>
                        <a:pt x="20" y="79"/>
                      </a:cubicBezTo>
                      <a:cubicBezTo>
                        <a:pt x="21" y="79"/>
                        <a:pt x="30" y="78"/>
                        <a:pt x="30" y="79"/>
                      </a:cubicBezTo>
                      <a:cubicBezTo>
                        <a:pt x="31" y="81"/>
                        <a:pt x="29" y="82"/>
                        <a:pt x="32" y="82"/>
                      </a:cubicBezTo>
                      <a:cubicBezTo>
                        <a:pt x="34" y="82"/>
                        <a:pt x="32" y="84"/>
                        <a:pt x="33" y="85"/>
                      </a:cubicBezTo>
                      <a:cubicBezTo>
                        <a:pt x="34" y="86"/>
                        <a:pt x="33" y="86"/>
                        <a:pt x="34" y="87"/>
                      </a:cubicBezTo>
                      <a:cubicBezTo>
                        <a:pt x="35" y="88"/>
                        <a:pt x="34" y="88"/>
                        <a:pt x="35" y="89"/>
                      </a:cubicBezTo>
                      <a:cubicBezTo>
                        <a:pt x="36" y="90"/>
                        <a:pt x="36" y="88"/>
                        <a:pt x="38" y="90"/>
                      </a:cubicBezTo>
                      <a:cubicBezTo>
                        <a:pt x="38" y="87"/>
                        <a:pt x="42" y="89"/>
                        <a:pt x="41" y="87"/>
                      </a:cubicBezTo>
                      <a:cubicBezTo>
                        <a:pt x="41" y="85"/>
                        <a:pt x="43" y="86"/>
                        <a:pt x="44" y="86"/>
                      </a:cubicBezTo>
                      <a:cubicBezTo>
                        <a:pt x="47" y="85"/>
                        <a:pt x="47" y="88"/>
                        <a:pt x="48" y="86"/>
                      </a:cubicBezTo>
                      <a:cubicBezTo>
                        <a:pt x="49" y="85"/>
                        <a:pt x="50" y="84"/>
                        <a:pt x="51" y="86"/>
                      </a:cubicBezTo>
                      <a:cubicBezTo>
                        <a:pt x="51" y="87"/>
                        <a:pt x="54" y="85"/>
                        <a:pt x="53" y="85"/>
                      </a:cubicBezTo>
                      <a:cubicBezTo>
                        <a:pt x="52" y="84"/>
                        <a:pt x="54" y="83"/>
                        <a:pt x="53" y="82"/>
                      </a:cubicBezTo>
                      <a:cubicBezTo>
                        <a:pt x="49" y="77"/>
                        <a:pt x="53" y="77"/>
                        <a:pt x="50" y="76"/>
                      </a:cubicBezTo>
                      <a:cubicBezTo>
                        <a:pt x="46" y="76"/>
                        <a:pt x="51" y="71"/>
                        <a:pt x="47" y="70"/>
                      </a:cubicBezTo>
                      <a:cubicBezTo>
                        <a:pt x="43" y="70"/>
                        <a:pt x="45" y="67"/>
                        <a:pt x="47" y="65"/>
                      </a:cubicBezTo>
                      <a:cubicBezTo>
                        <a:pt x="49" y="63"/>
                        <a:pt x="49" y="59"/>
                        <a:pt x="51" y="62"/>
                      </a:cubicBezTo>
                      <a:cubicBezTo>
                        <a:pt x="52" y="64"/>
                        <a:pt x="53" y="62"/>
                        <a:pt x="57" y="62"/>
                      </a:cubicBezTo>
                      <a:cubicBezTo>
                        <a:pt x="59" y="62"/>
                        <a:pt x="57" y="60"/>
                        <a:pt x="59" y="59"/>
                      </a:cubicBezTo>
                      <a:cubicBezTo>
                        <a:pt x="60" y="58"/>
                        <a:pt x="59" y="56"/>
                        <a:pt x="62" y="55"/>
                      </a:cubicBezTo>
                      <a:cubicBezTo>
                        <a:pt x="65" y="54"/>
                        <a:pt x="63" y="49"/>
                        <a:pt x="67" y="47"/>
                      </a:cubicBezTo>
                      <a:cubicBezTo>
                        <a:pt x="71" y="46"/>
                        <a:pt x="67" y="47"/>
                        <a:pt x="69" y="43"/>
                      </a:cubicBezTo>
                      <a:cubicBezTo>
                        <a:pt x="74" y="36"/>
                        <a:pt x="68" y="36"/>
                        <a:pt x="73" y="34"/>
                      </a:cubicBezTo>
                      <a:cubicBezTo>
                        <a:pt x="77" y="32"/>
                        <a:pt x="76" y="32"/>
                        <a:pt x="73" y="31"/>
                      </a:cubicBezTo>
                      <a:cubicBezTo>
                        <a:pt x="71" y="31"/>
                        <a:pt x="74" y="28"/>
                        <a:pt x="71" y="29"/>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1" name="Freeform 20316">
                  <a:extLst>
                    <a:ext uri="{FF2B5EF4-FFF2-40B4-BE49-F238E27FC236}">
                      <a16:creationId xmlns:a16="http://schemas.microsoft.com/office/drawing/2014/main" id="{EA2A5CB3-3734-BD1B-0D3C-01B44511D161}"/>
                    </a:ext>
                  </a:extLst>
                </p:cNvPr>
                <p:cNvSpPr>
                  <a:spLocks/>
                </p:cNvSpPr>
                <p:nvPr/>
              </p:nvSpPr>
              <p:spPr bwMode="auto">
                <a:xfrm>
                  <a:off x="6103468" y="3590744"/>
                  <a:ext cx="475154" cy="458193"/>
                </a:xfrm>
                <a:custGeom>
                  <a:avLst/>
                  <a:gdLst/>
                  <a:ahLst/>
                  <a:cxnLst>
                    <a:cxn ang="0">
                      <a:pos x="88" y="32"/>
                    </a:cxn>
                    <a:cxn ang="0">
                      <a:pos x="83" y="28"/>
                    </a:cxn>
                    <a:cxn ang="0">
                      <a:pos x="81" y="13"/>
                    </a:cxn>
                    <a:cxn ang="0">
                      <a:pos x="78" y="5"/>
                    </a:cxn>
                    <a:cxn ang="0">
                      <a:pos x="73" y="0"/>
                    </a:cxn>
                    <a:cxn ang="0">
                      <a:pos x="65" y="7"/>
                    </a:cxn>
                    <a:cxn ang="0">
                      <a:pos x="51" y="7"/>
                    </a:cxn>
                    <a:cxn ang="0">
                      <a:pos x="50" y="7"/>
                    </a:cxn>
                    <a:cxn ang="0">
                      <a:pos x="18" y="20"/>
                    </a:cxn>
                    <a:cxn ang="0">
                      <a:pos x="12" y="23"/>
                    </a:cxn>
                    <a:cxn ang="0">
                      <a:pos x="11" y="47"/>
                    </a:cxn>
                    <a:cxn ang="0">
                      <a:pos x="6" y="53"/>
                    </a:cxn>
                    <a:cxn ang="0">
                      <a:pos x="3" y="61"/>
                    </a:cxn>
                    <a:cxn ang="0">
                      <a:pos x="4" y="68"/>
                    </a:cxn>
                    <a:cxn ang="0">
                      <a:pos x="7" y="78"/>
                    </a:cxn>
                    <a:cxn ang="0">
                      <a:pos x="11" y="86"/>
                    </a:cxn>
                    <a:cxn ang="0">
                      <a:pos x="17" y="84"/>
                    </a:cxn>
                    <a:cxn ang="0">
                      <a:pos x="22" y="81"/>
                    </a:cxn>
                    <a:cxn ang="0">
                      <a:pos x="25" y="87"/>
                    </a:cxn>
                    <a:cxn ang="0">
                      <a:pos x="32" y="86"/>
                    </a:cxn>
                    <a:cxn ang="0">
                      <a:pos x="37" y="88"/>
                    </a:cxn>
                    <a:cxn ang="0">
                      <a:pos x="41" y="85"/>
                    </a:cxn>
                    <a:cxn ang="0">
                      <a:pos x="43" y="82"/>
                    </a:cxn>
                    <a:cxn ang="0">
                      <a:pos x="48" y="85"/>
                    </a:cxn>
                    <a:cxn ang="0">
                      <a:pos x="53" y="81"/>
                    </a:cxn>
                    <a:cxn ang="0">
                      <a:pos x="56" y="77"/>
                    </a:cxn>
                    <a:cxn ang="0">
                      <a:pos x="54" y="71"/>
                    </a:cxn>
                    <a:cxn ang="0">
                      <a:pos x="58" y="69"/>
                    </a:cxn>
                    <a:cxn ang="0">
                      <a:pos x="60" y="71"/>
                    </a:cxn>
                    <a:cxn ang="0">
                      <a:pos x="60" y="79"/>
                    </a:cxn>
                    <a:cxn ang="0">
                      <a:pos x="64" y="84"/>
                    </a:cxn>
                    <a:cxn ang="0">
                      <a:pos x="65" y="87"/>
                    </a:cxn>
                    <a:cxn ang="0">
                      <a:pos x="66" y="84"/>
                    </a:cxn>
                    <a:cxn ang="0">
                      <a:pos x="69" y="79"/>
                    </a:cxn>
                    <a:cxn ang="0">
                      <a:pos x="76" y="66"/>
                    </a:cxn>
                    <a:cxn ang="0">
                      <a:pos x="77" y="51"/>
                    </a:cxn>
                    <a:cxn ang="0">
                      <a:pos x="83" y="37"/>
                    </a:cxn>
                  </a:cxnLst>
                  <a:rect l="0" t="0" r="r" b="b"/>
                  <a:pathLst>
                    <a:path w="88" h="88">
                      <a:moveTo>
                        <a:pt x="83" y="37"/>
                      </a:moveTo>
                      <a:cubicBezTo>
                        <a:pt x="84" y="35"/>
                        <a:pt x="86" y="38"/>
                        <a:pt x="88" y="32"/>
                      </a:cubicBezTo>
                      <a:cubicBezTo>
                        <a:pt x="88" y="31"/>
                        <a:pt x="87" y="30"/>
                        <a:pt x="86" y="31"/>
                      </a:cubicBezTo>
                      <a:cubicBezTo>
                        <a:pt x="85" y="31"/>
                        <a:pt x="85" y="28"/>
                        <a:pt x="83" y="28"/>
                      </a:cubicBezTo>
                      <a:cubicBezTo>
                        <a:pt x="82" y="29"/>
                        <a:pt x="80" y="19"/>
                        <a:pt x="81" y="18"/>
                      </a:cubicBezTo>
                      <a:cubicBezTo>
                        <a:pt x="82" y="15"/>
                        <a:pt x="79" y="13"/>
                        <a:pt x="81" y="13"/>
                      </a:cubicBezTo>
                      <a:cubicBezTo>
                        <a:pt x="83" y="14"/>
                        <a:pt x="80" y="12"/>
                        <a:pt x="80" y="7"/>
                      </a:cubicBezTo>
                      <a:cubicBezTo>
                        <a:pt x="79" y="6"/>
                        <a:pt x="79" y="5"/>
                        <a:pt x="78" y="5"/>
                      </a:cubicBezTo>
                      <a:cubicBezTo>
                        <a:pt x="76" y="5"/>
                        <a:pt x="77" y="2"/>
                        <a:pt x="75" y="2"/>
                      </a:cubicBezTo>
                      <a:cubicBezTo>
                        <a:pt x="74" y="2"/>
                        <a:pt x="73" y="1"/>
                        <a:pt x="73" y="0"/>
                      </a:cubicBezTo>
                      <a:cubicBezTo>
                        <a:pt x="71" y="3"/>
                        <a:pt x="70" y="0"/>
                        <a:pt x="69" y="3"/>
                      </a:cubicBezTo>
                      <a:cubicBezTo>
                        <a:pt x="68" y="6"/>
                        <a:pt x="66" y="5"/>
                        <a:pt x="65" y="7"/>
                      </a:cubicBezTo>
                      <a:cubicBezTo>
                        <a:pt x="64" y="9"/>
                        <a:pt x="62" y="10"/>
                        <a:pt x="60" y="7"/>
                      </a:cubicBezTo>
                      <a:cubicBezTo>
                        <a:pt x="51" y="7"/>
                        <a:pt x="51" y="7"/>
                        <a:pt x="51" y="7"/>
                      </a:cubicBezTo>
                      <a:cubicBezTo>
                        <a:pt x="51" y="6"/>
                        <a:pt x="51" y="6"/>
                        <a:pt x="51" y="6"/>
                      </a:cubicBezTo>
                      <a:cubicBezTo>
                        <a:pt x="50" y="7"/>
                        <a:pt x="50" y="7"/>
                        <a:pt x="50" y="7"/>
                      </a:cubicBezTo>
                      <a:cubicBezTo>
                        <a:pt x="18" y="7"/>
                        <a:pt x="18" y="7"/>
                        <a:pt x="18" y="7"/>
                      </a:cubicBezTo>
                      <a:cubicBezTo>
                        <a:pt x="18" y="20"/>
                        <a:pt x="18" y="20"/>
                        <a:pt x="18" y="20"/>
                      </a:cubicBezTo>
                      <a:cubicBezTo>
                        <a:pt x="12" y="20"/>
                        <a:pt x="12" y="20"/>
                        <a:pt x="12" y="20"/>
                      </a:cubicBezTo>
                      <a:cubicBezTo>
                        <a:pt x="12" y="23"/>
                        <a:pt x="12" y="23"/>
                        <a:pt x="12" y="23"/>
                      </a:cubicBezTo>
                      <a:cubicBezTo>
                        <a:pt x="12" y="46"/>
                        <a:pt x="12" y="46"/>
                        <a:pt x="12" y="46"/>
                      </a:cubicBezTo>
                      <a:cubicBezTo>
                        <a:pt x="12" y="46"/>
                        <a:pt x="14" y="48"/>
                        <a:pt x="11" y="47"/>
                      </a:cubicBezTo>
                      <a:cubicBezTo>
                        <a:pt x="9" y="47"/>
                        <a:pt x="7" y="47"/>
                        <a:pt x="7" y="50"/>
                      </a:cubicBezTo>
                      <a:cubicBezTo>
                        <a:pt x="7" y="53"/>
                        <a:pt x="5" y="51"/>
                        <a:pt x="6" y="53"/>
                      </a:cubicBezTo>
                      <a:cubicBezTo>
                        <a:pt x="6" y="56"/>
                        <a:pt x="3" y="53"/>
                        <a:pt x="4" y="56"/>
                      </a:cubicBezTo>
                      <a:cubicBezTo>
                        <a:pt x="6" y="59"/>
                        <a:pt x="1" y="58"/>
                        <a:pt x="3" y="61"/>
                      </a:cubicBezTo>
                      <a:cubicBezTo>
                        <a:pt x="5" y="64"/>
                        <a:pt x="0" y="64"/>
                        <a:pt x="1" y="67"/>
                      </a:cubicBezTo>
                      <a:cubicBezTo>
                        <a:pt x="2" y="68"/>
                        <a:pt x="4" y="65"/>
                        <a:pt x="4" y="68"/>
                      </a:cubicBezTo>
                      <a:cubicBezTo>
                        <a:pt x="4" y="71"/>
                        <a:pt x="5" y="70"/>
                        <a:pt x="5" y="73"/>
                      </a:cubicBezTo>
                      <a:cubicBezTo>
                        <a:pt x="5" y="76"/>
                        <a:pt x="8" y="74"/>
                        <a:pt x="7" y="78"/>
                      </a:cubicBezTo>
                      <a:cubicBezTo>
                        <a:pt x="9" y="81"/>
                        <a:pt x="11" y="83"/>
                        <a:pt x="11" y="86"/>
                      </a:cubicBezTo>
                      <a:cubicBezTo>
                        <a:pt x="11" y="86"/>
                        <a:pt x="11" y="86"/>
                        <a:pt x="11" y="86"/>
                      </a:cubicBezTo>
                      <a:cubicBezTo>
                        <a:pt x="12" y="86"/>
                        <a:pt x="12" y="86"/>
                        <a:pt x="14" y="85"/>
                      </a:cubicBezTo>
                      <a:cubicBezTo>
                        <a:pt x="15" y="85"/>
                        <a:pt x="16" y="85"/>
                        <a:pt x="17" y="84"/>
                      </a:cubicBezTo>
                      <a:cubicBezTo>
                        <a:pt x="18" y="83"/>
                        <a:pt x="17" y="82"/>
                        <a:pt x="19" y="81"/>
                      </a:cubicBezTo>
                      <a:cubicBezTo>
                        <a:pt x="21" y="81"/>
                        <a:pt x="22" y="81"/>
                        <a:pt x="22" y="81"/>
                      </a:cubicBezTo>
                      <a:cubicBezTo>
                        <a:pt x="22" y="81"/>
                        <a:pt x="22" y="82"/>
                        <a:pt x="23" y="83"/>
                      </a:cubicBezTo>
                      <a:cubicBezTo>
                        <a:pt x="24" y="84"/>
                        <a:pt x="24" y="86"/>
                        <a:pt x="25" y="87"/>
                      </a:cubicBezTo>
                      <a:cubicBezTo>
                        <a:pt x="27" y="87"/>
                        <a:pt x="28" y="86"/>
                        <a:pt x="29" y="86"/>
                      </a:cubicBezTo>
                      <a:cubicBezTo>
                        <a:pt x="31" y="86"/>
                        <a:pt x="32" y="86"/>
                        <a:pt x="32" y="86"/>
                      </a:cubicBezTo>
                      <a:cubicBezTo>
                        <a:pt x="33" y="88"/>
                        <a:pt x="33" y="88"/>
                        <a:pt x="33" y="88"/>
                      </a:cubicBezTo>
                      <a:cubicBezTo>
                        <a:pt x="37" y="88"/>
                        <a:pt x="37" y="88"/>
                        <a:pt x="37" y="88"/>
                      </a:cubicBezTo>
                      <a:cubicBezTo>
                        <a:pt x="39" y="85"/>
                        <a:pt x="39" y="85"/>
                        <a:pt x="39" y="85"/>
                      </a:cubicBezTo>
                      <a:cubicBezTo>
                        <a:pt x="41" y="85"/>
                        <a:pt x="41" y="85"/>
                        <a:pt x="41" y="85"/>
                      </a:cubicBezTo>
                      <a:cubicBezTo>
                        <a:pt x="41" y="83"/>
                        <a:pt x="41" y="83"/>
                        <a:pt x="41" y="83"/>
                      </a:cubicBezTo>
                      <a:cubicBezTo>
                        <a:pt x="43" y="82"/>
                        <a:pt x="43" y="82"/>
                        <a:pt x="43" y="82"/>
                      </a:cubicBezTo>
                      <a:cubicBezTo>
                        <a:pt x="43" y="82"/>
                        <a:pt x="45" y="83"/>
                        <a:pt x="46" y="84"/>
                      </a:cubicBezTo>
                      <a:cubicBezTo>
                        <a:pt x="47" y="84"/>
                        <a:pt x="48" y="85"/>
                        <a:pt x="48" y="85"/>
                      </a:cubicBezTo>
                      <a:cubicBezTo>
                        <a:pt x="50" y="85"/>
                        <a:pt x="50" y="85"/>
                        <a:pt x="50" y="85"/>
                      </a:cubicBezTo>
                      <a:cubicBezTo>
                        <a:pt x="50" y="85"/>
                        <a:pt x="53" y="82"/>
                        <a:pt x="53" y="81"/>
                      </a:cubicBezTo>
                      <a:cubicBezTo>
                        <a:pt x="54" y="80"/>
                        <a:pt x="53" y="80"/>
                        <a:pt x="54" y="79"/>
                      </a:cubicBezTo>
                      <a:cubicBezTo>
                        <a:pt x="55" y="78"/>
                        <a:pt x="56" y="77"/>
                        <a:pt x="56" y="77"/>
                      </a:cubicBezTo>
                      <a:cubicBezTo>
                        <a:pt x="56" y="77"/>
                        <a:pt x="56" y="75"/>
                        <a:pt x="56" y="74"/>
                      </a:cubicBezTo>
                      <a:cubicBezTo>
                        <a:pt x="55" y="73"/>
                        <a:pt x="55" y="72"/>
                        <a:pt x="54" y="71"/>
                      </a:cubicBezTo>
                      <a:cubicBezTo>
                        <a:pt x="58" y="71"/>
                        <a:pt x="58" y="71"/>
                        <a:pt x="58" y="71"/>
                      </a:cubicBezTo>
                      <a:cubicBezTo>
                        <a:pt x="58" y="69"/>
                        <a:pt x="58" y="69"/>
                        <a:pt x="58" y="69"/>
                      </a:cubicBezTo>
                      <a:cubicBezTo>
                        <a:pt x="60" y="69"/>
                        <a:pt x="60" y="69"/>
                        <a:pt x="60" y="69"/>
                      </a:cubicBezTo>
                      <a:cubicBezTo>
                        <a:pt x="60" y="69"/>
                        <a:pt x="60" y="71"/>
                        <a:pt x="60" y="71"/>
                      </a:cubicBezTo>
                      <a:cubicBezTo>
                        <a:pt x="60" y="72"/>
                        <a:pt x="59" y="73"/>
                        <a:pt x="60" y="74"/>
                      </a:cubicBezTo>
                      <a:cubicBezTo>
                        <a:pt x="60" y="76"/>
                        <a:pt x="60" y="78"/>
                        <a:pt x="60" y="79"/>
                      </a:cubicBezTo>
                      <a:cubicBezTo>
                        <a:pt x="59" y="79"/>
                        <a:pt x="60" y="79"/>
                        <a:pt x="61" y="80"/>
                      </a:cubicBezTo>
                      <a:cubicBezTo>
                        <a:pt x="62" y="81"/>
                        <a:pt x="64" y="82"/>
                        <a:pt x="64" y="84"/>
                      </a:cubicBezTo>
                      <a:cubicBezTo>
                        <a:pt x="64" y="85"/>
                        <a:pt x="64" y="85"/>
                        <a:pt x="64" y="86"/>
                      </a:cubicBezTo>
                      <a:cubicBezTo>
                        <a:pt x="64" y="87"/>
                        <a:pt x="64" y="87"/>
                        <a:pt x="65" y="87"/>
                      </a:cubicBezTo>
                      <a:cubicBezTo>
                        <a:pt x="65" y="87"/>
                        <a:pt x="65" y="87"/>
                        <a:pt x="65" y="87"/>
                      </a:cubicBezTo>
                      <a:cubicBezTo>
                        <a:pt x="65" y="86"/>
                        <a:pt x="65" y="85"/>
                        <a:pt x="66" y="84"/>
                      </a:cubicBezTo>
                      <a:cubicBezTo>
                        <a:pt x="67" y="81"/>
                        <a:pt x="65" y="82"/>
                        <a:pt x="66" y="79"/>
                      </a:cubicBezTo>
                      <a:cubicBezTo>
                        <a:pt x="68" y="76"/>
                        <a:pt x="68" y="80"/>
                        <a:pt x="69" y="79"/>
                      </a:cubicBezTo>
                      <a:cubicBezTo>
                        <a:pt x="70" y="78"/>
                        <a:pt x="69" y="73"/>
                        <a:pt x="71" y="71"/>
                      </a:cubicBezTo>
                      <a:cubicBezTo>
                        <a:pt x="73" y="70"/>
                        <a:pt x="72" y="66"/>
                        <a:pt x="76" y="66"/>
                      </a:cubicBezTo>
                      <a:cubicBezTo>
                        <a:pt x="75" y="63"/>
                        <a:pt x="77" y="62"/>
                        <a:pt x="78" y="56"/>
                      </a:cubicBezTo>
                      <a:cubicBezTo>
                        <a:pt x="78" y="54"/>
                        <a:pt x="76" y="52"/>
                        <a:pt x="77" y="51"/>
                      </a:cubicBezTo>
                      <a:cubicBezTo>
                        <a:pt x="78" y="49"/>
                        <a:pt x="80" y="46"/>
                        <a:pt x="80" y="40"/>
                      </a:cubicBezTo>
                      <a:cubicBezTo>
                        <a:pt x="79" y="36"/>
                        <a:pt x="81" y="41"/>
                        <a:pt x="83" y="3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2" name="Freeform 20317">
                  <a:extLst>
                    <a:ext uri="{FF2B5EF4-FFF2-40B4-BE49-F238E27FC236}">
                      <a16:creationId xmlns:a16="http://schemas.microsoft.com/office/drawing/2014/main" id="{488B2BAD-8869-3E1F-3660-446773825C22}"/>
                    </a:ext>
                  </a:extLst>
                </p:cNvPr>
                <p:cNvSpPr>
                  <a:spLocks/>
                </p:cNvSpPr>
                <p:nvPr/>
              </p:nvSpPr>
              <p:spPr bwMode="auto">
                <a:xfrm>
                  <a:off x="6153483" y="3949806"/>
                  <a:ext cx="354662" cy="297384"/>
                </a:xfrm>
                <a:custGeom>
                  <a:avLst/>
                  <a:gdLst/>
                  <a:ahLst/>
                  <a:cxnLst>
                    <a:cxn ang="0">
                      <a:pos x="55" y="17"/>
                    </a:cxn>
                    <a:cxn ang="0">
                      <a:pos x="55" y="15"/>
                    </a:cxn>
                    <a:cxn ang="0">
                      <a:pos x="52" y="11"/>
                    </a:cxn>
                    <a:cxn ang="0">
                      <a:pos x="51" y="10"/>
                    </a:cxn>
                    <a:cxn ang="0">
                      <a:pos x="51" y="5"/>
                    </a:cxn>
                    <a:cxn ang="0">
                      <a:pos x="51" y="2"/>
                    </a:cxn>
                    <a:cxn ang="0">
                      <a:pos x="51" y="0"/>
                    </a:cxn>
                    <a:cxn ang="0">
                      <a:pos x="49" y="0"/>
                    </a:cxn>
                    <a:cxn ang="0">
                      <a:pos x="49" y="2"/>
                    </a:cxn>
                    <a:cxn ang="0">
                      <a:pos x="45" y="2"/>
                    </a:cxn>
                    <a:cxn ang="0">
                      <a:pos x="47" y="5"/>
                    </a:cxn>
                    <a:cxn ang="0">
                      <a:pos x="47" y="8"/>
                    </a:cxn>
                    <a:cxn ang="0">
                      <a:pos x="45" y="10"/>
                    </a:cxn>
                    <a:cxn ang="0">
                      <a:pos x="44" y="12"/>
                    </a:cxn>
                    <a:cxn ang="0">
                      <a:pos x="41" y="16"/>
                    </a:cxn>
                    <a:cxn ang="0">
                      <a:pos x="39" y="16"/>
                    </a:cxn>
                    <a:cxn ang="0">
                      <a:pos x="37" y="15"/>
                    </a:cxn>
                    <a:cxn ang="0">
                      <a:pos x="34" y="13"/>
                    </a:cxn>
                    <a:cxn ang="0">
                      <a:pos x="32" y="14"/>
                    </a:cxn>
                    <a:cxn ang="0">
                      <a:pos x="32" y="16"/>
                    </a:cxn>
                    <a:cxn ang="0">
                      <a:pos x="30" y="16"/>
                    </a:cxn>
                    <a:cxn ang="0">
                      <a:pos x="28" y="19"/>
                    </a:cxn>
                    <a:cxn ang="0">
                      <a:pos x="24" y="19"/>
                    </a:cxn>
                    <a:cxn ang="0">
                      <a:pos x="23" y="17"/>
                    </a:cxn>
                    <a:cxn ang="0">
                      <a:pos x="20" y="17"/>
                    </a:cxn>
                    <a:cxn ang="0">
                      <a:pos x="16" y="18"/>
                    </a:cxn>
                    <a:cxn ang="0">
                      <a:pos x="14" y="14"/>
                    </a:cxn>
                    <a:cxn ang="0">
                      <a:pos x="13" y="12"/>
                    </a:cxn>
                    <a:cxn ang="0">
                      <a:pos x="10" y="12"/>
                    </a:cxn>
                    <a:cxn ang="0">
                      <a:pos x="8" y="15"/>
                    </a:cxn>
                    <a:cxn ang="0">
                      <a:pos x="5" y="16"/>
                    </a:cxn>
                    <a:cxn ang="0">
                      <a:pos x="2" y="17"/>
                    </a:cxn>
                    <a:cxn ang="0">
                      <a:pos x="2" y="17"/>
                    </a:cxn>
                    <a:cxn ang="0">
                      <a:pos x="1" y="19"/>
                    </a:cxn>
                    <a:cxn ang="0">
                      <a:pos x="4" y="24"/>
                    </a:cxn>
                    <a:cxn ang="0">
                      <a:pos x="9" y="27"/>
                    </a:cxn>
                    <a:cxn ang="0">
                      <a:pos x="12" y="32"/>
                    </a:cxn>
                    <a:cxn ang="0">
                      <a:pos x="16" y="37"/>
                    </a:cxn>
                    <a:cxn ang="0">
                      <a:pos x="19" y="41"/>
                    </a:cxn>
                    <a:cxn ang="0">
                      <a:pos x="22" y="46"/>
                    </a:cxn>
                    <a:cxn ang="0">
                      <a:pos x="27" y="50"/>
                    </a:cxn>
                    <a:cxn ang="0">
                      <a:pos x="31" y="49"/>
                    </a:cxn>
                    <a:cxn ang="0">
                      <a:pos x="35" y="51"/>
                    </a:cxn>
                    <a:cxn ang="0">
                      <a:pos x="39" y="56"/>
                    </a:cxn>
                    <a:cxn ang="0">
                      <a:pos x="43" y="54"/>
                    </a:cxn>
                    <a:cxn ang="0">
                      <a:pos x="45" y="55"/>
                    </a:cxn>
                    <a:cxn ang="0">
                      <a:pos x="51" y="53"/>
                    </a:cxn>
                    <a:cxn ang="0">
                      <a:pos x="52" y="54"/>
                    </a:cxn>
                    <a:cxn ang="0">
                      <a:pos x="55" y="51"/>
                    </a:cxn>
                    <a:cxn ang="0">
                      <a:pos x="59" y="47"/>
                    </a:cxn>
                    <a:cxn ang="0">
                      <a:pos x="63" y="47"/>
                    </a:cxn>
                    <a:cxn ang="0">
                      <a:pos x="65" y="49"/>
                    </a:cxn>
                    <a:cxn ang="0">
                      <a:pos x="64" y="44"/>
                    </a:cxn>
                    <a:cxn ang="0">
                      <a:pos x="60" y="38"/>
                    </a:cxn>
                    <a:cxn ang="0">
                      <a:pos x="56" y="32"/>
                    </a:cxn>
                    <a:cxn ang="0">
                      <a:pos x="51" y="27"/>
                    </a:cxn>
                    <a:cxn ang="0">
                      <a:pos x="54" y="25"/>
                    </a:cxn>
                    <a:cxn ang="0">
                      <a:pos x="56" y="18"/>
                    </a:cxn>
                    <a:cxn ang="0">
                      <a:pos x="56" y="18"/>
                    </a:cxn>
                    <a:cxn ang="0">
                      <a:pos x="55" y="17"/>
                    </a:cxn>
                  </a:cxnLst>
                  <a:rect l="0" t="0" r="r" b="b"/>
                  <a:pathLst>
                    <a:path w="66" h="57">
                      <a:moveTo>
                        <a:pt x="55" y="17"/>
                      </a:moveTo>
                      <a:cubicBezTo>
                        <a:pt x="55" y="16"/>
                        <a:pt x="55" y="16"/>
                        <a:pt x="55" y="15"/>
                      </a:cubicBezTo>
                      <a:cubicBezTo>
                        <a:pt x="55" y="13"/>
                        <a:pt x="53" y="12"/>
                        <a:pt x="52" y="11"/>
                      </a:cubicBezTo>
                      <a:cubicBezTo>
                        <a:pt x="51" y="10"/>
                        <a:pt x="50" y="10"/>
                        <a:pt x="51" y="10"/>
                      </a:cubicBezTo>
                      <a:cubicBezTo>
                        <a:pt x="51" y="9"/>
                        <a:pt x="51" y="7"/>
                        <a:pt x="51" y="5"/>
                      </a:cubicBezTo>
                      <a:cubicBezTo>
                        <a:pt x="50" y="4"/>
                        <a:pt x="51" y="3"/>
                        <a:pt x="51" y="2"/>
                      </a:cubicBezTo>
                      <a:cubicBezTo>
                        <a:pt x="51" y="2"/>
                        <a:pt x="51" y="0"/>
                        <a:pt x="51" y="0"/>
                      </a:cubicBezTo>
                      <a:cubicBezTo>
                        <a:pt x="49" y="0"/>
                        <a:pt x="49" y="0"/>
                        <a:pt x="49" y="0"/>
                      </a:cubicBezTo>
                      <a:cubicBezTo>
                        <a:pt x="49" y="2"/>
                        <a:pt x="49" y="2"/>
                        <a:pt x="49" y="2"/>
                      </a:cubicBezTo>
                      <a:cubicBezTo>
                        <a:pt x="45" y="2"/>
                        <a:pt x="45" y="2"/>
                        <a:pt x="45" y="2"/>
                      </a:cubicBezTo>
                      <a:cubicBezTo>
                        <a:pt x="46" y="3"/>
                        <a:pt x="46" y="4"/>
                        <a:pt x="47" y="5"/>
                      </a:cubicBezTo>
                      <a:cubicBezTo>
                        <a:pt x="47" y="6"/>
                        <a:pt x="47" y="8"/>
                        <a:pt x="47" y="8"/>
                      </a:cubicBezTo>
                      <a:cubicBezTo>
                        <a:pt x="47" y="8"/>
                        <a:pt x="46" y="9"/>
                        <a:pt x="45" y="10"/>
                      </a:cubicBezTo>
                      <a:cubicBezTo>
                        <a:pt x="44" y="11"/>
                        <a:pt x="45" y="11"/>
                        <a:pt x="44" y="12"/>
                      </a:cubicBezTo>
                      <a:cubicBezTo>
                        <a:pt x="44" y="13"/>
                        <a:pt x="41" y="16"/>
                        <a:pt x="41" y="16"/>
                      </a:cubicBezTo>
                      <a:cubicBezTo>
                        <a:pt x="39" y="16"/>
                        <a:pt x="39" y="16"/>
                        <a:pt x="39" y="16"/>
                      </a:cubicBezTo>
                      <a:cubicBezTo>
                        <a:pt x="39" y="16"/>
                        <a:pt x="38" y="15"/>
                        <a:pt x="37" y="15"/>
                      </a:cubicBezTo>
                      <a:cubicBezTo>
                        <a:pt x="36" y="14"/>
                        <a:pt x="34" y="13"/>
                        <a:pt x="34" y="13"/>
                      </a:cubicBezTo>
                      <a:cubicBezTo>
                        <a:pt x="32" y="14"/>
                        <a:pt x="32" y="14"/>
                        <a:pt x="32" y="14"/>
                      </a:cubicBezTo>
                      <a:cubicBezTo>
                        <a:pt x="32" y="16"/>
                        <a:pt x="32" y="16"/>
                        <a:pt x="32" y="16"/>
                      </a:cubicBezTo>
                      <a:cubicBezTo>
                        <a:pt x="30" y="16"/>
                        <a:pt x="30" y="16"/>
                        <a:pt x="30" y="16"/>
                      </a:cubicBezTo>
                      <a:cubicBezTo>
                        <a:pt x="28" y="19"/>
                        <a:pt x="28" y="19"/>
                        <a:pt x="28" y="19"/>
                      </a:cubicBezTo>
                      <a:cubicBezTo>
                        <a:pt x="24" y="19"/>
                        <a:pt x="24" y="19"/>
                        <a:pt x="24" y="19"/>
                      </a:cubicBezTo>
                      <a:cubicBezTo>
                        <a:pt x="23" y="17"/>
                        <a:pt x="23" y="17"/>
                        <a:pt x="23" y="17"/>
                      </a:cubicBezTo>
                      <a:cubicBezTo>
                        <a:pt x="23" y="17"/>
                        <a:pt x="22" y="17"/>
                        <a:pt x="20" y="17"/>
                      </a:cubicBezTo>
                      <a:cubicBezTo>
                        <a:pt x="19" y="17"/>
                        <a:pt x="18" y="18"/>
                        <a:pt x="16" y="18"/>
                      </a:cubicBezTo>
                      <a:cubicBezTo>
                        <a:pt x="15" y="17"/>
                        <a:pt x="15" y="15"/>
                        <a:pt x="14" y="14"/>
                      </a:cubicBezTo>
                      <a:cubicBezTo>
                        <a:pt x="13" y="13"/>
                        <a:pt x="13" y="12"/>
                        <a:pt x="13" y="12"/>
                      </a:cubicBezTo>
                      <a:cubicBezTo>
                        <a:pt x="13" y="12"/>
                        <a:pt x="12" y="12"/>
                        <a:pt x="10" y="12"/>
                      </a:cubicBezTo>
                      <a:cubicBezTo>
                        <a:pt x="8" y="13"/>
                        <a:pt x="9" y="14"/>
                        <a:pt x="8" y="15"/>
                      </a:cubicBezTo>
                      <a:cubicBezTo>
                        <a:pt x="7" y="16"/>
                        <a:pt x="6" y="16"/>
                        <a:pt x="5" y="16"/>
                      </a:cubicBezTo>
                      <a:cubicBezTo>
                        <a:pt x="3" y="17"/>
                        <a:pt x="3" y="17"/>
                        <a:pt x="2" y="17"/>
                      </a:cubicBezTo>
                      <a:cubicBezTo>
                        <a:pt x="2" y="17"/>
                        <a:pt x="2" y="17"/>
                        <a:pt x="2" y="17"/>
                      </a:cubicBezTo>
                      <a:cubicBezTo>
                        <a:pt x="2" y="17"/>
                        <a:pt x="2" y="18"/>
                        <a:pt x="1" y="19"/>
                      </a:cubicBezTo>
                      <a:cubicBezTo>
                        <a:pt x="0" y="26"/>
                        <a:pt x="6" y="22"/>
                        <a:pt x="4" y="24"/>
                      </a:cubicBezTo>
                      <a:cubicBezTo>
                        <a:pt x="3" y="27"/>
                        <a:pt x="7" y="25"/>
                        <a:pt x="9" y="27"/>
                      </a:cubicBezTo>
                      <a:cubicBezTo>
                        <a:pt x="11" y="30"/>
                        <a:pt x="8" y="29"/>
                        <a:pt x="12" y="32"/>
                      </a:cubicBezTo>
                      <a:cubicBezTo>
                        <a:pt x="15" y="35"/>
                        <a:pt x="16" y="35"/>
                        <a:pt x="16" y="37"/>
                      </a:cubicBezTo>
                      <a:cubicBezTo>
                        <a:pt x="15" y="39"/>
                        <a:pt x="16" y="39"/>
                        <a:pt x="19" y="41"/>
                      </a:cubicBezTo>
                      <a:cubicBezTo>
                        <a:pt x="21" y="41"/>
                        <a:pt x="20" y="44"/>
                        <a:pt x="22" y="46"/>
                      </a:cubicBezTo>
                      <a:cubicBezTo>
                        <a:pt x="24" y="49"/>
                        <a:pt x="26" y="52"/>
                        <a:pt x="27" y="50"/>
                      </a:cubicBezTo>
                      <a:cubicBezTo>
                        <a:pt x="29" y="48"/>
                        <a:pt x="30" y="52"/>
                        <a:pt x="31" y="49"/>
                      </a:cubicBezTo>
                      <a:cubicBezTo>
                        <a:pt x="33" y="47"/>
                        <a:pt x="34" y="48"/>
                        <a:pt x="35" y="51"/>
                      </a:cubicBezTo>
                      <a:cubicBezTo>
                        <a:pt x="37" y="54"/>
                        <a:pt x="37" y="52"/>
                        <a:pt x="39" y="56"/>
                      </a:cubicBezTo>
                      <a:cubicBezTo>
                        <a:pt x="41" y="51"/>
                        <a:pt x="42" y="56"/>
                        <a:pt x="43" y="54"/>
                      </a:cubicBezTo>
                      <a:cubicBezTo>
                        <a:pt x="44" y="53"/>
                        <a:pt x="44" y="54"/>
                        <a:pt x="45" y="55"/>
                      </a:cubicBezTo>
                      <a:cubicBezTo>
                        <a:pt x="46" y="57"/>
                        <a:pt x="48" y="53"/>
                        <a:pt x="51" y="53"/>
                      </a:cubicBezTo>
                      <a:cubicBezTo>
                        <a:pt x="52" y="54"/>
                        <a:pt x="50" y="54"/>
                        <a:pt x="52" y="54"/>
                      </a:cubicBezTo>
                      <a:cubicBezTo>
                        <a:pt x="54" y="54"/>
                        <a:pt x="54" y="53"/>
                        <a:pt x="55" y="51"/>
                      </a:cubicBezTo>
                      <a:cubicBezTo>
                        <a:pt x="56" y="50"/>
                        <a:pt x="57" y="48"/>
                        <a:pt x="59" y="47"/>
                      </a:cubicBezTo>
                      <a:cubicBezTo>
                        <a:pt x="61" y="47"/>
                        <a:pt x="63" y="46"/>
                        <a:pt x="63" y="47"/>
                      </a:cubicBezTo>
                      <a:cubicBezTo>
                        <a:pt x="62" y="49"/>
                        <a:pt x="64" y="49"/>
                        <a:pt x="65" y="49"/>
                      </a:cubicBezTo>
                      <a:cubicBezTo>
                        <a:pt x="64" y="45"/>
                        <a:pt x="66" y="44"/>
                        <a:pt x="64" y="44"/>
                      </a:cubicBezTo>
                      <a:cubicBezTo>
                        <a:pt x="61" y="43"/>
                        <a:pt x="61" y="43"/>
                        <a:pt x="60" y="38"/>
                      </a:cubicBezTo>
                      <a:cubicBezTo>
                        <a:pt x="59" y="33"/>
                        <a:pt x="58" y="35"/>
                        <a:pt x="56" y="32"/>
                      </a:cubicBezTo>
                      <a:cubicBezTo>
                        <a:pt x="54" y="28"/>
                        <a:pt x="48" y="29"/>
                        <a:pt x="51" y="27"/>
                      </a:cubicBezTo>
                      <a:cubicBezTo>
                        <a:pt x="52" y="26"/>
                        <a:pt x="49" y="23"/>
                        <a:pt x="54" y="25"/>
                      </a:cubicBezTo>
                      <a:cubicBezTo>
                        <a:pt x="57" y="26"/>
                        <a:pt x="56" y="21"/>
                        <a:pt x="56" y="18"/>
                      </a:cubicBezTo>
                      <a:cubicBezTo>
                        <a:pt x="56" y="18"/>
                        <a:pt x="56" y="18"/>
                        <a:pt x="56" y="18"/>
                      </a:cubicBezTo>
                      <a:cubicBezTo>
                        <a:pt x="55" y="18"/>
                        <a:pt x="55" y="18"/>
                        <a:pt x="55" y="1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3" name="Freeform 20318">
                  <a:extLst>
                    <a:ext uri="{FF2B5EF4-FFF2-40B4-BE49-F238E27FC236}">
                      <a16:creationId xmlns:a16="http://schemas.microsoft.com/office/drawing/2014/main" id="{A06859F5-084C-5CDF-32A6-11B4248C88C1}"/>
                    </a:ext>
                  </a:extLst>
                </p:cNvPr>
                <p:cNvSpPr>
                  <a:spLocks noEditPoints="1"/>
                </p:cNvSpPr>
                <p:nvPr/>
              </p:nvSpPr>
              <p:spPr bwMode="auto">
                <a:xfrm>
                  <a:off x="8158679" y="4163478"/>
                  <a:ext cx="1264043" cy="552915"/>
                </a:xfrm>
                <a:custGeom>
                  <a:avLst/>
                  <a:gdLst/>
                  <a:ahLst/>
                  <a:cxnLst>
                    <a:cxn ang="0">
                      <a:pos x="201" y="59"/>
                    </a:cxn>
                    <a:cxn ang="0">
                      <a:pos x="189" y="43"/>
                    </a:cxn>
                    <a:cxn ang="0">
                      <a:pos x="224" y="47"/>
                    </a:cxn>
                    <a:cxn ang="0">
                      <a:pos x="103" y="24"/>
                    </a:cxn>
                    <a:cxn ang="0">
                      <a:pos x="76" y="26"/>
                    </a:cxn>
                    <a:cxn ang="0">
                      <a:pos x="80" y="56"/>
                    </a:cxn>
                    <a:cxn ang="0">
                      <a:pos x="110" y="56"/>
                    </a:cxn>
                    <a:cxn ang="0">
                      <a:pos x="118" y="19"/>
                    </a:cxn>
                    <a:cxn ang="0">
                      <a:pos x="16" y="23"/>
                    </a:cxn>
                    <a:cxn ang="0">
                      <a:pos x="47" y="72"/>
                    </a:cxn>
                    <a:cxn ang="0">
                      <a:pos x="51" y="52"/>
                    </a:cxn>
                    <a:cxn ang="0">
                      <a:pos x="30" y="24"/>
                    </a:cxn>
                    <a:cxn ang="0">
                      <a:pos x="3" y="1"/>
                    </a:cxn>
                    <a:cxn ang="0">
                      <a:pos x="91" y="90"/>
                    </a:cxn>
                    <a:cxn ang="0">
                      <a:pos x="84" y="79"/>
                    </a:cxn>
                    <a:cxn ang="0">
                      <a:pos x="56" y="78"/>
                    </a:cxn>
                    <a:cxn ang="0">
                      <a:pos x="228" y="83"/>
                    </a:cxn>
                    <a:cxn ang="0">
                      <a:pos x="106" y="80"/>
                    </a:cxn>
                    <a:cxn ang="0">
                      <a:pos x="109" y="92"/>
                    </a:cxn>
                    <a:cxn ang="0">
                      <a:pos x="124" y="93"/>
                    </a:cxn>
                    <a:cxn ang="0">
                      <a:pos x="119" y="91"/>
                    </a:cxn>
                    <a:cxn ang="0">
                      <a:pos x="128" y="90"/>
                    </a:cxn>
                    <a:cxn ang="0">
                      <a:pos x="137" y="93"/>
                    </a:cxn>
                    <a:cxn ang="0">
                      <a:pos x="138" y="91"/>
                    </a:cxn>
                    <a:cxn ang="0">
                      <a:pos x="146" y="90"/>
                    </a:cxn>
                    <a:cxn ang="0">
                      <a:pos x="150" y="89"/>
                    </a:cxn>
                    <a:cxn ang="0">
                      <a:pos x="155" y="88"/>
                    </a:cxn>
                    <a:cxn ang="0">
                      <a:pos x="128" y="96"/>
                    </a:cxn>
                    <a:cxn ang="0">
                      <a:pos x="132" y="59"/>
                    </a:cxn>
                    <a:cxn ang="0">
                      <a:pos x="144" y="44"/>
                    </a:cxn>
                    <a:cxn ang="0">
                      <a:pos x="154" y="33"/>
                    </a:cxn>
                    <a:cxn ang="0">
                      <a:pos x="129" y="37"/>
                    </a:cxn>
                    <a:cxn ang="0">
                      <a:pos x="165" y="61"/>
                    </a:cxn>
                    <a:cxn ang="0">
                      <a:pos x="181" y="55"/>
                    </a:cxn>
                    <a:cxn ang="0">
                      <a:pos x="163" y="48"/>
                    </a:cxn>
                    <a:cxn ang="0">
                      <a:pos x="187" y="43"/>
                    </a:cxn>
                    <a:cxn ang="0">
                      <a:pos x="187" y="38"/>
                    </a:cxn>
                    <a:cxn ang="0">
                      <a:pos x="171" y="25"/>
                    </a:cxn>
                    <a:cxn ang="0">
                      <a:pos x="175" y="21"/>
                    </a:cxn>
                    <a:cxn ang="0">
                      <a:pos x="145" y="72"/>
                    </a:cxn>
                    <a:cxn ang="0">
                      <a:pos x="148" y="46"/>
                    </a:cxn>
                    <a:cxn ang="0">
                      <a:pos x="191" y="83"/>
                    </a:cxn>
                    <a:cxn ang="0">
                      <a:pos x="110" y="62"/>
                    </a:cxn>
                    <a:cxn ang="0">
                      <a:pos x="61" y="56"/>
                    </a:cxn>
                    <a:cxn ang="0">
                      <a:pos x="69" y="10"/>
                    </a:cxn>
                    <a:cxn ang="0">
                      <a:pos x="22" y="48"/>
                    </a:cxn>
                    <a:cxn ang="0">
                      <a:pos x="26" y="55"/>
                    </a:cxn>
                    <a:cxn ang="0">
                      <a:pos x="35" y="23"/>
                    </a:cxn>
                    <a:cxn ang="0">
                      <a:pos x="38" y="31"/>
                    </a:cxn>
                    <a:cxn ang="0">
                      <a:pos x="42" y="31"/>
                    </a:cxn>
                    <a:cxn ang="0">
                      <a:pos x="217" y="48"/>
                    </a:cxn>
                    <a:cxn ang="0">
                      <a:pos x="181" y="87"/>
                    </a:cxn>
                    <a:cxn ang="0">
                      <a:pos x="172" y="88"/>
                    </a:cxn>
                    <a:cxn ang="0">
                      <a:pos x="205" y="72"/>
                    </a:cxn>
                    <a:cxn ang="0">
                      <a:pos x="161" y="52"/>
                    </a:cxn>
                    <a:cxn ang="0">
                      <a:pos x="171" y="42"/>
                    </a:cxn>
                    <a:cxn ang="0">
                      <a:pos x="186" y="42"/>
                    </a:cxn>
                    <a:cxn ang="0">
                      <a:pos x="48" y="32"/>
                    </a:cxn>
                    <a:cxn ang="0">
                      <a:pos x="153" y="95"/>
                    </a:cxn>
                    <a:cxn ang="0">
                      <a:pos x="150" y="97"/>
                    </a:cxn>
                    <a:cxn ang="0">
                      <a:pos x="149" y="101"/>
                    </a:cxn>
                    <a:cxn ang="0">
                      <a:pos x="156" y="98"/>
                    </a:cxn>
                  </a:cxnLst>
                  <a:rect l="0" t="0" r="r" b="b"/>
                  <a:pathLst>
                    <a:path w="235" h="106">
                      <a:moveTo>
                        <a:pt x="235" y="89"/>
                      </a:moveTo>
                      <a:cubicBezTo>
                        <a:pt x="232" y="88"/>
                        <a:pt x="231" y="89"/>
                        <a:pt x="230" y="88"/>
                      </a:cubicBezTo>
                      <a:cubicBezTo>
                        <a:pt x="230" y="87"/>
                        <a:pt x="227" y="90"/>
                        <a:pt x="229" y="86"/>
                      </a:cubicBezTo>
                      <a:cubicBezTo>
                        <a:pt x="231" y="83"/>
                        <a:pt x="227" y="84"/>
                        <a:pt x="227" y="81"/>
                      </a:cubicBezTo>
                      <a:cubicBezTo>
                        <a:pt x="226" y="79"/>
                        <a:pt x="229" y="81"/>
                        <a:pt x="227" y="78"/>
                      </a:cubicBezTo>
                      <a:cubicBezTo>
                        <a:pt x="225" y="76"/>
                        <a:pt x="224" y="71"/>
                        <a:pt x="222" y="69"/>
                      </a:cubicBezTo>
                      <a:cubicBezTo>
                        <a:pt x="219" y="67"/>
                        <a:pt x="217" y="68"/>
                        <a:pt x="215" y="66"/>
                      </a:cubicBezTo>
                      <a:cubicBezTo>
                        <a:pt x="211" y="64"/>
                        <a:pt x="210" y="66"/>
                        <a:pt x="206" y="63"/>
                      </a:cubicBezTo>
                      <a:cubicBezTo>
                        <a:pt x="203" y="60"/>
                        <a:pt x="201" y="61"/>
                        <a:pt x="201" y="59"/>
                      </a:cubicBezTo>
                      <a:cubicBezTo>
                        <a:pt x="202" y="55"/>
                        <a:pt x="201" y="55"/>
                        <a:pt x="200" y="60"/>
                      </a:cubicBezTo>
                      <a:cubicBezTo>
                        <a:pt x="200" y="63"/>
                        <a:pt x="197" y="63"/>
                        <a:pt x="196" y="61"/>
                      </a:cubicBezTo>
                      <a:cubicBezTo>
                        <a:pt x="195" y="59"/>
                        <a:pt x="199" y="60"/>
                        <a:pt x="196" y="57"/>
                      </a:cubicBezTo>
                      <a:cubicBezTo>
                        <a:pt x="193" y="55"/>
                        <a:pt x="193" y="56"/>
                        <a:pt x="192" y="55"/>
                      </a:cubicBezTo>
                      <a:cubicBezTo>
                        <a:pt x="192" y="52"/>
                        <a:pt x="197" y="56"/>
                        <a:pt x="198" y="53"/>
                      </a:cubicBezTo>
                      <a:cubicBezTo>
                        <a:pt x="198" y="51"/>
                        <a:pt x="202" y="54"/>
                        <a:pt x="202" y="52"/>
                      </a:cubicBezTo>
                      <a:cubicBezTo>
                        <a:pt x="202" y="49"/>
                        <a:pt x="194" y="53"/>
                        <a:pt x="193" y="50"/>
                      </a:cubicBezTo>
                      <a:cubicBezTo>
                        <a:pt x="191" y="47"/>
                        <a:pt x="191" y="46"/>
                        <a:pt x="189" y="46"/>
                      </a:cubicBezTo>
                      <a:cubicBezTo>
                        <a:pt x="185" y="46"/>
                        <a:pt x="189" y="44"/>
                        <a:pt x="189" y="43"/>
                      </a:cubicBezTo>
                      <a:cubicBezTo>
                        <a:pt x="188" y="41"/>
                        <a:pt x="190" y="42"/>
                        <a:pt x="192" y="41"/>
                      </a:cubicBezTo>
                      <a:cubicBezTo>
                        <a:pt x="193" y="41"/>
                        <a:pt x="193" y="37"/>
                        <a:pt x="198" y="40"/>
                      </a:cubicBezTo>
                      <a:cubicBezTo>
                        <a:pt x="203" y="43"/>
                        <a:pt x="203" y="40"/>
                        <a:pt x="204" y="43"/>
                      </a:cubicBezTo>
                      <a:cubicBezTo>
                        <a:pt x="205" y="47"/>
                        <a:pt x="203" y="47"/>
                        <a:pt x="204" y="52"/>
                      </a:cubicBezTo>
                      <a:cubicBezTo>
                        <a:pt x="206" y="56"/>
                        <a:pt x="205" y="51"/>
                        <a:pt x="206" y="52"/>
                      </a:cubicBezTo>
                      <a:cubicBezTo>
                        <a:pt x="207" y="54"/>
                        <a:pt x="206" y="57"/>
                        <a:pt x="209" y="58"/>
                      </a:cubicBezTo>
                      <a:cubicBezTo>
                        <a:pt x="211" y="59"/>
                        <a:pt x="215" y="50"/>
                        <a:pt x="216" y="51"/>
                      </a:cubicBezTo>
                      <a:cubicBezTo>
                        <a:pt x="217" y="52"/>
                        <a:pt x="220" y="50"/>
                        <a:pt x="220" y="49"/>
                      </a:cubicBezTo>
                      <a:cubicBezTo>
                        <a:pt x="219" y="48"/>
                        <a:pt x="222" y="46"/>
                        <a:pt x="224" y="47"/>
                      </a:cubicBezTo>
                      <a:cubicBezTo>
                        <a:pt x="226" y="48"/>
                        <a:pt x="232" y="52"/>
                        <a:pt x="235" y="52"/>
                      </a:cubicBezTo>
                      <a:lnTo>
                        <a:pt x="235" y="89"/>
                      </a:lnTo>
                      <a:close/>
                      <a:moveTo>
                        <a:pt x="117" y="11"/>
                      </a:moveTo>
                      <a:cubicBezTo>
                        <a:pt x="115" y="9"/>
                        <a:pt x="116" y="10"/>
                        <a:pt x="114" y="10"/>
                      </a:cubicBezTo>
                      <a:cubicBezTo>
                        <a:pt x="111" y="10"/>
                        <a:pt x="109" y="9"/>
                        <a:pt x="108" y="11"/>
                      </a:cubicBezTo>
                      <a:cubicBezTo>
                        <a:pt x="107" y="13"/>
                        <a:pt x="107" y="15"/>
                        <a:pt x="107" y="17"/>
                      </a:cubicBezTo>
                      <a:cubicBezTo>
                        <a:pt x="107" y="19"/>
                        <a:pt x="105" y="17"/>
                        <a:pt x="105" y="19"/>
                      </a:cubicBezTo>
                      <a:cubicBezTo>
                        <a:pt x="104" y="21"/>
                        <a:pt x="104" y="21"/>
                        <a:pt x="105" y="21"/>
                      </a:cubicBezTo>
                      <a:cubicBezTo>
                        <a:pt x="106" y="22"/>
                        <a:pt x="103" y="22"/>
                        <a:pt x="103" y="24"/>
                      </a:cubicBezTo>
                      <a:cubicBezTo>
                        <a:pt x="103" y="25"/>
                        <a:pt x="103" y="26"/>
                        <a:pt x="102" y="27"/>
                      </a:cubicBezTo>
                      <a:cubicBezTo>
                        <a:pt x="102" y="29"/>
                        <a:pt x="99" y="27"/>
                        <a:pt x="98" y="29"/>
                      </a:cubicBezTo>
                      <a:cubicBezTo>
                        <a:pt x="97" y="30"/>
                        <a:pt x="95" y="29"/>
                        <a:pt x="94" y="28"/>
                      </a:cubicBezTo>
                      <a:cubicBezTo>
                        <a:pt x="93" y="28"/>
                        <a:pt x="95" y="27"/>
                        <a:pt x="92" y="27"/>
                      </a:cubicBezTo>
                      <a:cubicBezTo>
                        <a:pt x="88" y="27"/>
                        <a:pt x="90" y="30"/>
                        <a:pt x="89" y="30"/>
                      </a:cubicBezTo>
                      <a:cubicBezTo>
                        <a:pt x="87" y="30"/>
                        <a:pt x="88" y="32"/>
                        <a:pt x="85" y="31"/>
                      </a:cubicBezTo>
                      <a:cubicBezTo>
                        <a:pt x="82" y="30"/>
                        <a:pt x="82" y="33"/>
                        <a:pt x="80" y="31"/>
                      </a:cubicBezTo>
                      <a:cubicBezTo>
                        <a:pt x="79" y="30"/>
                        <a:pt x="78" y="28"/>
                        <a:pt x="77" y="28"/>
                      </a:cubicBezTo>
                      <a:cubicBezTo>
                        <a:pt x="76" y="28"/>
                        <a:pt x="77" y="27"/>
                        <a:pt x="76" y="26"/>
                      </a:cubicBezTo>
                      <a:cubicBezTo>
                        <a:pt x="75" y="26"/>
                        <a:pt x="76" y="24"/>
                        <a:pt x="76" y="24"/>
                      </a:cubicBezTo>
                      <a:cubicBezTo>
                        <a:pt x="74" y="24"/>
                        <a:pt x="74" y="26"/>
                        <a:pt x="74" y="27"/>
                      </a:cubicBezTo>
                      <a:cubicBezTo>
                        <a:pt x="72" y="29"/>
                        <a:pt x="71" y="35"/>
                        <a:pt x="73" y="36"/>
                      </a:cubicBezTo>
                      <a:cubicBezTo>
                        <a:pt x="75" y="37"/>
                        <a:pt x="72" y="38"/>
                        <a:pt x="74" y="40"/>
                      </a:cubicBezTo>
                      <a:cubicBezTo>
                        <a:pt x="76" y="42"/>
                        <a:pt x="73" y="42"/>
                        <a:pt x="75" y="42"/>
                      </a:cubicBezTo>
                      <a:cubicBezTo>
                        <a:pt x="77" y="43"/>
                        <a:pt x="74" y="44"/>
                        <a:pt x="75" y="45"/>
                      </a:cubicBezTo>
                      <a:cubicBezTo>
                        <a:pt x="76" y="46"/>
                        <a:pt x="77" y="43"/>
                        <a:pt x="78" y="45"/>
                      </a:cubicBezTo>
                      <a:cubicBezTo>
                        <a:pt x="79" y="47"/>
                        <a:pt x="77" y="47"/>
                        <a:pt x="78" y="50"/>
                      </a:cubicBezTo>
                      <a:cubicBezTo>
                        <a:pt x="81" y="57"/>
                        <a:pt x="78" y="56"/>
                        <a:pt x="80" y="56"/>
                      </a:cubicBezTo>
                      <a:cubicBezTo>
                        <a:pt x="82" y="56"/>
                        <a:pt x="83" y="57"/>
                        <a:pt x="84" y="56"/>
                      </a:cubicBezTo>
                      <a:cubicBezTo>
                        <a:pt x="85" y="54"/>
                        <a:pt x="88" y="56"/>
                        <a:pt x="87" y="58"/>
                      </a:cubicBezTo>
                      <a:cubicBezTo>
                        <a:pt x="87" y="60"/>
                        <a:pt x="88" y="59"/>
                        <a:pt x="89" y="58"/>
                      </a:cubicBezTo>
                      <a:cubicBezTo>
                        <a:pt x="90" y="57"/>
                        <a:pt x="92" y="59"/>
                        <a:pt x="93" y="57"/>
                      </a:cubicBezTo>
                      <a:cubicBezTo>
                        <a:pt x="94" y="55"/>
                        <a:pt x="95" y="58"/>
                        <a:pt x="96" y="57"/>
                      </a:cubicBezTo>
                      <a:cubicBezTo>
                        <a:pt x="97" y="57"/>
                        <a:pt x="96" y="59"/>
                        <a:pt x="98" y="58"/>
                      </a:cubicBezTo>
                      <a:cubicBezTo>
                        <a:pt x="101" y="57"/>
                        <a:pt x="102" y="60"/>
                        <a:pt x="102" y="62"/>
                      </a:cubicBezTo>
                      <a:cubicBezTo>
                        <a:pt x="101" y="65"/>
                        <a:pt x="106" y="61"/>
                        <a:pt x="108" y="60"/>
                      </a:cubicBezTo>
                      <a:cubicBezTo>
                        <a:pt x="109" y="60"/>
                        <a:pt x="110" y="57"/>
                        <a:pt x="110" y="56"/>
                      </a:cubicBezTo>
                      <a:cubicBezTo>
                        <a:pt x="110" y="55"/>
                        <a:pt x="111" y="56"/>
                        <a:pt x="111" y="54"/>
                      </a:cubicBezTo>
                      <a:cubicBezTo>
                        <a:pt x="111" y="52"/>
                        <a:pt x="113" y="54"/>
                        <a:pt x="112" y="50"/>
                      </a:cubicBezTo>
                      <a:cubicBezTo>
                        <a:pt x="111" y="46"/>
                        <a:pt x="114" y="46"/>
                        <a:pt x="115" y="44"/>
                      </a:cubicBezTo>
                      <a:cubicBezTo>
                        <a:pt x="116" y="42"/>
                        <a:pt x="118" y="44"/>
                        <a:pt x="118" y="40"/>
                      </a:cubicBezTo>
                      <a:cubicBezTo>
                        <a:pt x="117" y="36"/>
                        <a:pt x="118" y="33"/>
                        <a:pt x="119" y="32"/>
                      </a:cubicBezTo>
                      <a:cubicBezTo>
                        <a:pt x="120" y="31"/>
                        <a:pt x="119" y="30"/>
                        <a:pt x="121" y="31"/>
                      </a:cubicBezTo>
                      <a:cubicBezTo>
                        <a:pt x="122" y="33"/>
                        <a:pt x="125" y="32"/>
                        <a:pt x="125" y="31"/>
                      </a:cubicBezTo>
                      <a:cubicBezTo>
                        <a:pt x="125" y="30"/>
                        <a:pt x="118" y="26"/>
                        <a:pt x="119" y="24"/>
                      </a:cubicBezTo>
                      <a:cubicBezTo>
                        <a:pt x="121" y="22"/>
                        <a:pt x="119" y="22"/>
                        <a:pt x="118" y="19"/>
                      </a:cubicBezTo>
                      <a:cubicBezTo>
                        <a:pt x="118" y="17"/>
                        <a:pt x="116" y="18"/>
                        <a:pt x="116" y="16"/>
                      </a:cubicBezTo>
                      <a:cubicBezTo>
                        <a:pt x="117" y="13"/>
                        <a:pt x="119" y="15"/>
                        <a:pt x="119" y="14"/>
                      </a:cubicBezTo>
                      <a:cubicBezTo>
                        <a:pt x="119" y="14"/>
                        <a:pt x="118" y="13"/>
                        <a:pt x="117" y="12"/>
                      </a:cubicBezTo>
                      <a:cubicBezTo>
                        <a:pt x="117" y="11"/>
                        <a:pt x="117" y="12"/>
                        <a:pt x="117" y="11"/>
                      </a:cubicBezTo>
                      <a:close/>
                      <a:moveTo>
                        <a:pt x="3" y="8"/>
                      </a:moveTo>
                      <a:cubicBezTo>
                        <a:pt x="5" y="11"/>
                        <a:pt x="5" y="10"/>
                        <a:pt x="7" y="12"/>
                      </a:cubicBezTo>
                      <a:cubicBezTo>
                        <a:pt x="8" y="15"/>
                        <a:pt x="8" y="12"/>
                        <a:pt x="11" y="15"/>
                      </a:cubicBezTo>
                      <a:cubicBezTo>
                        <a:pt x="13" y="19"/>
                        <a:pt x="10" y="17"/>
                        <a:pt x="13" y="19"/>
                      </a:cubicBezTo>
                      <a:cubicBezTo>
                        <a:pt x="15" y="20"/>
                        <a:pt x="12" y="21"/>
                        <a:pt x="16" y="23"/>
                      </a:cubicBezTo>
                      <a:cubicBezTo>
                        <a:pt x="18" y="24"/>
                        <a:pt x="20" y="26"/>
                        <a:pt x="20" y="27"/>
                      </a:cubicBezTo>
                      <a:cubicBezTo>
                        <a:pt x="19" y="28"/>
                        <a:pt x="19" y="27"/>
                        <a:pt x="21" y="31"/>
                      </a:cubicBezTo>
                      <a:cubicBezTo>
                        <a:pt x="22" y="35"/>
                        <a:pt x="21" y="35"/>
                        <a:pt x="23" y="36"/>
                      </a:cubicBezTo>
                      <a:cubicBezTo>
                        <a:pt x="25" y="37"/>
                        <a:pt x="23" y="37"/>
                        <a:pt x="27" y="41"/>
                      </a:cubicBezTo>
                      <a:cubicBezTo>
                        <a:pt x="29" y="43"/>
                        <a:pt x="27" y="44"/>
                        <a:pt x="28" y="45"/>
                      </a:cubicBezTo>
                      <a:cubicBezTo>
                        <a:pt x="30" y="46"/>
                        <a:pt x="30" y="48"/>
                        <a:pt x="31" y="51"/>
                      </a:cubicBezTo>
                      <a:cubicBezTo>
                        <a:pt x="31" y="53"/>
                        <a:pt x="33" y="56"/>
                        <a:pt x="36" y="59"/>
                      </a:cubicBezTo>
                      <a:cubicBezTo>
                        <a:pt x="38" y="61"/>
                        <a:pt x="37" y="61"/>
                        <a:pt x="41" y="65"/>
                      </a:cubicBezTo>
                      <a:cubicBezTo>
                        <a:pt x="44" y="68"/>
                        <a:pt x="46" y="69"/>
                        <a:pt x="47" y="72"/>
                      </a:cubicBezTo>
                      <a:cubicBezTo>
                        <a:pt x="49" y="74"/>
                        <a:pt x="51" y="77"/>
                        <a:pt x="50" y="73"/>
                      </a:cubicBezTo>
                      <a:cubicBezTo>
                        <a:pt x="49" y="69"/>
                        <a:pt x="53" y="75"/>
                        <a:pt x="53" y="72"/>
                      </a:cubicBezTo>
                      <a:cubicBezTo>
                        <a:pt x="54" y="70"/>
                        <a:pt x="55" y="75"/>
                        <a:pt x="56" y="74"/>
                      </a:cubicBezTo>
                      <a:cubicBezTo>
                        <a:pt x="57" y="73"/>
                        <a:pt x="57" y="71"/>
                        <a:pt x="57" y="67"/>
                      </a:cubicBezTo>
                      <a:cubicBezTo>
                        <a:pt x="57" y="64"/>
                        <a:pt x="56" y="65"/>
                        <a:pt x="57" y="63"/>
                      </a:cubicBezTo>
                      <a:cubicBezTo>
                        <a:pt x="58" y="60"/>
                        <a:pt x="56" y="61"/>
                        <a:pt x="57" y="58"/>
                      </a:cubicBezTo>
                      <a:cubicBezTo>
                        <a:pt x="59" y="56"/>
                        <a:pt x="57" y="56"/>
                        <a:pt x="56" y="54"/>
                      </a:cubicBezTo>
                      <a:cubicBezTo>
                        <a:pt x="55" y="52"/>
                        <a:pt x="55" y="51"/>
                        <a:pt x="53" y="52"/>
                      </a:cubicBezTo>
                      <a:cubicBezTo>
                        <a:pt x="52" y="53"/>
                        <a:pt x="53" y="51"/>
                        <a:pt x="51" y="52"/>
                      </a:cubicBezTo>
                      <a:cubicBezTo>
                        <a:pt x="49" y="54"/>
                        <a:pt x="53" y="50"/>
                        <a:pt x="51" y="50"/>
                      </a:cubicBezTo>
                      <a:cubicBezTo>
                        <a:pt x="49" y="50"/>
                        <a:pt x="50" y="43"/>
                        <a:pt x="48" y="43"/>
                      </a:cubicBezTo>
                      <a:cubicBezTo>
                        <a:pt x="45" y="44"/>
                        <a:pt x="43" y="42"/>
                        <a:pt x="44" y="40"/>
                      </a:cubicBezTo>
                      <a:cubicBezTo>
                        <a:pt x="45" y="39"/>
                        <a:pt x="43" y="38"/>
                        <a:pt x="45" y="38"/>
                      </a:cubicBezTo>
                      <a:cubicBezTo>
                        <a:pt x="47" y="37"/>
                        <a:pt x="45" y="33"/>
                        <a:pt x="43" y="34"/>
                      </a:cubicBezTo>
                      <a:cubicBezTo>
                        <a:pt x="41" y="35"/>
                        <a:pt x="43" y="33"/>
                        <a:pt x="40" y="32"/>
                      </a:cubicBezTo>
                      <a:cubicBezTo>
                        <a:pt x="36" y="32"/>
                        <a:pt x="39" y="27"/>
                        <a:pt x="34" y="26"/>
                      </a:cubicBezTo>
                      <a:cubicBezTo>
                        <a:pt x="32" y="26"/>
                        <a:pt x="33" y="24"/>
                        <a:pt x="32" y="23"/>
                      </a:cubicBezTo>
                      <a:cubicBezTo>
                        <a:pt x="29" y="21"/>
                        <a:pt x="31" y="25"/>
                        <a:pt x="30" y="24"/>
                      </a:cubicBezTo>
                      <a:cubicBezTo>
                        <a:pt x="29" y="23"/>
                        <a:pt x="28" y="24"/>
                        <a:pt x="28" y="21"/>
                      </a:cubicBezTo>
                      <a:cubicBezTo>
                        <a:pt x="27" y="19"/>
                        <a:pt x="27" y="21"/>
                        <a:pt x="26" y="19"/>
                      </a:cubicBezTo>
                      <a:cubicBezTo>
                        <a:pt x="25" y="18"/>
                        <a:pt x="23" y="15"/>
                        <a:pt x="21" y="14"/>
                      </a:cubicBezTo>
                      <a:cubicBezTo>
                        <a:pt x="19" y="14"/>
                        <a:pt x="19" y="12"/>
                        <a:pt x="18" y="11"/>
                      </a:cubicBezTo>
                      <a:cubicBezTo>
                        <a:pt x="16" y="11"/>
                        <a:pt x="18" y="9"/>
                        <a:pt x="16" y="9"/>
                      </a:cubicBezTo>
                      <a:cubicBezTo>
                        <a:pt x="15" y="8"/>
                        <a:pt x="16" y="7"/>
                        <a:pt x="14" y="5"/>
                      </a:cubicBezTo>
                      <a:cubicBezTo>
                        <a:pt x="12" y="2"/>
                        <a:pt x="13" y="5"/>
                        <a:pt x="11" y="4"/>
                      </a:cubicBezTo>
                      <a:cubicBezTo>
                        <a:pt x="10" y="3"/>
                        <a:pt x="10" y="4"/>
                        <a:pt x="7" y="4"/>
                      </a:cubicBezTo>
                      <a:cubicBezTo>
                        <a:pt x="3" y="3"/>
                        <a:pt x="6" y="3"/>
                        <a:pt x="3" y="1"/>
                      </a:cubicBezTo>
                      <a:cubicBezTo>
                        <a:pt x="0" y="0"/>
                        <a:pt x="1" y="4"/>
                        <a:pt x="3" y="8"/>
                      </a:cubicBezTo>
                      <a:close/>
                      <a:moveTo>
                        <a:pt x="54" y="80"/>
                      </a:moveTo>
                      <a:cubicBezTo>
                        <a:pt x="55" y="80"/>
                        <a:pt x="57" y="79"/>
                        <a:pt x="58" y="81"/>
                      </a:cubicBezTo>
                      <a:cubicBezTo>
                        <a:pt x="59" y="82"/>
                        <a:pt x="61" y="80"/>
                        <a:pt x="60" y="82"/>
                      </a:cubicBezTo>
                      <a:cubicBezTo>
                        <a:pt x="59" y="84"/>
                        <a:pt x="60" y="82"/>
                        <a:pt x="67" y="86"/>
                      </a:cubicBezTo>
                      <a:cubicBezTo>
                        <a:pt x="70" y="87"/>
                        <a:pt x="71" y="84"/>
                        <a:pt x="72" y="85"/>
                      </a:cubicBezTo>
                      <a:cubicBezTo>
                        <a:pt x="73" y="86"/>
                        <a:pt x="74" y="85"/>
                        <a:pt x="77" y="86"/>
                      </a:cubicBezTo>
                      <a:cubicBezTo>
                        <a:pt x="80" y="87"/>
                        <a:pt x="78" y="88"/>
                        <a:pt x="85" y="89"/>
                      </a:cubicBezTo>
                      <a:cubicBezTo>
                        <a:pt x="90" y="90"/>
                        <a:pt x="85" y="88"/>
                        <a:pt x="91" y="90"/>
                      </a:cubicBezTo>
                      <a:cubicBezTo>
                        <a:pt x="96" y="91"/>
                        <a:pt x="91" y="87"/>
                        <a:pt x="96" y="90"/>
                      </a:cubicBezTo>
                      <a:cubicBezTo>
                        <a:pt x="99" y="91"/>
                        <a:pt x="99" y="91"/>
                        <a:pt x="101" y="92"/>
                      </a:cubicBezTo>
                      <a:cubicBezTo>
                        <a:pt x="102" y="93"/>
                        <a:pt x="102" y="91"/>
                        <a:pt x="101" y="91"/>
                      </a:cubicBezTo>
                      <a:cubicBezTo>
                        <a:pt x="99" y="90"/>
                        <a:pt x="104" y="85"/>
                        <a:pt x="100" y="85"/>
                      </a:cubicBezTo>
                      <a:cubicBezTo>
                        <a:pt x="97" y="85"/>
                        <a:pt x="97" y="86"/>
                        <a:pt x="94" y="85"/>
                      </a:cubicBezTo>
                      <a:cubicBezTo>
                        <a:pt x="91" y="84"/>
                        <a:pt x="93" y="84"/>
                        <a:pt x="92" y="81"/>
                      </a:cubicBezTo>
                      <a:cubicBezTo>
                        <a:pt x="90" y="78"/>
                        <a:pt x="90" y="82"/>
                        <a:pt x="89" y="80"/>
                      </a:cubicBezTo>
                      <a:cubicBezTo>
                        <a:pt x="88" y="78"/>
                        <a:pt x="88" y="81"/>
                        <a:pt x="87" y="79"/>
                      </a:cubicBezTo>
                      <a:cubicBezTo>
                        <a:pt x="86" y="78"/>
                        <a:pt x="85" y="80"/>
                        <a:pt x="84" y="79"/>
                      </a:cubicBezTo>
                      <a:cubicBezTo>
                        <a:pt x="83" y="77"/>
                        <a:pt x="82" y="76"/>
                        <a:pt x="81" y="79"/>
                      </a:cubicBezTo>
                      <a:cubicBezTo>
                        <a:pt x="80" y="83"/>
                        <a:pt x="80" y="80"/>
                        <a:pt x="77" y="80"/>
                      </a:cubicBezTo>
                      <a:cubicBezTo>
                        <a:pt x="75" y="80"/>
                        <a:pt x="75" y="81"/>
                        <a:pt x="74" y="80"/>
                      </a:cubicBezTo>
                      <a:cubicBezTo>
                        <a:pt x="72" y="79"/>
                        <a:pt x="71" y="81"/>
                        <a:pt x="70" y="77"/>
                      </a:cubicBezTo>
                      <a:cubicBezTo>
                        <a:pt x="69" y="75"/>
                        <a:pt x="69" y="77"/>
                        <a:pt x="67" y="76"/>
                      </a:cubicBezTo>
                      <a:cubicBezTo>
                        <a:pt x="66" y="75"/>
                        <a:pt x="66" y="77"/>
                        <a:pt x="65" y="75"/>
                      </a:cubicBezTo>
                      <a:cubicBezTo>
                        <a:pt x="64" y="74"/>
                        <a:pt x="62" y="73"/>
                        <a:pt x="62" y="75"/>
                      </a:cubicBezTo>
                      <a:cubicBezTo>
                        <a:pt x="62" y="76"/>
                        <a:pt x="61" y="75"/>
                        <a:pt x="58" y="74"/>
                      </a:cubicBezTo>
                      <a:cubicBezTo>
                        <a:pt x="56" y="74"/>
                        <a:pt x="57" y="77"/>
                        <a:pt x="56" y="78"/>
                      </a:cubicBezTo>
                      <a:cubicBezTo>
                        <a:pt x="54" y="78"/>
                        <a:pt x="56" y="79"/>
                        <a:pt x="54" y="79"/>
                      </a:cubicBezTo>
                      <a:cubicBezTo>
                        <a:pt x="53" y="79"/>
                        <a:pt x="53" y="80"/>
                        <a:pt x="54" y="80"/>
                      </a:cubicBezTo>
                      <a:close/>
                      <a:moveTo>
                        <a:pt x="223" y="86"/>
                      </a:moveTo>
                      <a:cubicBezTo>
                        <a:pt x="223" y="87"/>
                        <a:pt x="222" y="89"/>
                        <a:pt x="222" y="90"/>
                      </a:cubicBezTo>
                      <a:cubicBezTo>
                        <a:pt x="222" y="91"/>
                        <a:pt x="223" y="89"/>
                        <a:pt x="225" y="90"/>
                      </a:cubicBezTo>
                      <a:cubicBezTo>
                        <a:pt x="227" y="91"/>
                        <a:pt x="227" y="88"/>
                        <a:pt x="228" y="88"/>
                      </a:cubicBezTo>
                      <a:cubicBezTo>
                        <a:pt x="229" y="88"/>
                        <a:pt x="228" y="87"/>
                        <a:pt x="229" y="86"/>
                      </a:cubicBezTo>
                      <a:cubicBezTo>
                        <a:pt x="229" y="85"/>
                        <a:pt x="230" y="85"/>
                        <a:pt x="229" y="85"/>
                      </a:cubicBezTo>
                      <a:cubicBezTo>
                        <a:pt x="228" y="84"/>
                        <a:pt x="228" y="84"/>
                        <a:pt x="228" y="83"/>
                      </a:cubicBezTo>
                      <a:cubicBezTo>
                        <a:pt x="226" y="83"/>
                        <a:pt x="223" y="85"/>
                        <a:pt x="223" y="86"/>
                      </a:cubicBezTo>
                      <a:close/>
                      <a:moveTo>
                        <a:pt x="97" y="82"/>
                      </a:moveTo>
                      <a:cubicBezTo>
                        <a:pt x="98" y="81"/>
                        <a:pt x="100" y="81"/>
                        <a:pt x="99" y="80"/>
                      </a:cubicBezTo>
                      <a:cubicBezTo>
                        <a:pt x="99" y="80"/>
                        <a:pt x="99" y="80"/>
                        <a:pt x="96" y="80"/>
                      </a:cubicBezTo>
                      <a:cubicBezTo>
                        <a:pt x="94" y="80"/>
                        <a:pt x="92" y="80"/>
                        <a:pt x="92" y="82"/>
                      </a:cubicBezTo>
                      <a:cubicBezTo>
                        <a:pt x="93" y="82"/>
                        <a:pt x="96" y="83"/>
                        <a:pt x="97" y="82"/>
                      </a:cubicBezTo>
                      <a:close/>
                      <a:moveTo>
                        <a:pt x="106" y="81"/>
                      </a:moveTo>
                      <a:cubicBezTo>
                        <a:pt x="106" y="80"/>
                        <a:pt x="107" y="81"/>
                        <a:pt x="107" y="81"/>
                      </a:cubicBezTo>
                      <a:cubicBezTo>
                        <a:pt x="107" y="80"/>
                        <a:pt x="107" y="80"/>
                        <a:pt x="106" y="80"/>
                      </a:cubicBezTo>
                      <a:cubicBezTo>
                        <a:pt x="105" y="80"/>
                        <a:pt x="106" y="81"/>
                        <a:pt x="106" y="81"/>
                      </a:cubicBezTo>
                      <a:close/>
                      <a:moveTo>
                        <a:pt x="104" y="91"/>
                      </a:moveTo>
                      <a:cubicBezTo>
                        <a:pt x="106" y="92"/>
                        <a:pt x="104" y="92"/>
                        <a:pt x="105" y="93"/>
                      </a:cubicBezTo>
                      <a:cubicBezTo>
                        <a:pt x="106" y="93"/>
                        <a:pt x="106" y="91"/>
                        <a:pt x="107" y="90"/>
                      </a:cubicBezTo>
                      <a:cubicBezTo>
                        <a:pt x="109" y="90"/>
                        <a:pt x="107" y="89"/>
                        <a:pt x="106" y="88"/>
                      </a:cubicBezTo>
                      <a:cubicBezTo>
                        <a:pt x="105" y="87"/>
                        <a:pt x="105" y="89"/>
                        <a:pt x="103" y="88"/>
                      </a:cubicBezTo>
                      <a:cubicBezTo>
                        <a:pt x="101" y="87"/>
                        <a:pt x="101" y="88"/>
                        <a:pt x="102" y="89"/>
                      </a:cubicBezTo>
                      <a:cubicBezTo>
                        <a:pt x="102" y="90"/>
                        <a:pt x="103" y="90"/>
                        <a:pt x="104" y="91"/>
                      </a:cubicBezTo>
                      <a:close/>
                      <a:moveTo>
                        <a:pt x="109" y="92"/>
                      </a:moveTo>
                      <a:cubicBezTo>
                        <a:pt x="108" y="92"/>
                        <a:pt x="108" y="93"/>
                        <a:pt x="111" y="93"/>
                      </a:cubicBezTo>
                      <a:cubicBezTo>
                        <a:pt x="113" y="93"/>
                        <a:pt x="112" y="93"/>
                        <a:pt x="113" y="91"/>
                      </a:cubicBezTo>
                      <a:cubicBezTo>
                        <a:pt x="114" y="89"/>
                        <a:pt x="114" y="89"/>
                        <a:pt x="112" y="89"/>
                      </a:cubicBezTo>
                      <a:cubicBezTo>
                        <a:pt x="111" y="88"/>
                        <a:pt x="110" y="90"/>
                        <a:pt x="110" y="90"/>
                      </a:cubicBezTo>
                      <a:cubicBezTo>
                        <a:pt x="110" y="91"/>
                        <a:pt x="110" y="92"/>
                        <a:pt x="109" y="92"/>
                      </a:cubicBezTo>
                      <a:close/>
                      <a:moveTo>
                        <a:pt x="115" y="94"/>
                      </a:moveTo>
                      <a:cubicBezTo>
                        <a:pt x="116" y="94"/>
                        <a:pt x="119" y="93"/>
                        <a:pt x="120" y="93"/>
                      </a:cubicBezTo>
                      <a:cubicBezTo>
                        <a:pt x="121" y="93"/>
                        <a:pt x="122" y="92"/>
                        <a:pt x="122" y="92"/>
                      </a:cubicBezTo>
                      <a:cubicBezTo>
                        <a:pt x="122" y="93"/>
                        <a:pt x="123" y="92"/>
                        <a:pt x="124" y="93"/>
                      </a:cubicBezTo>
                      <a:cubicBezTo>
                        <a:pt x="124" y="93"/>
                        <a:pt x="126" y="93"/>
                        <a:pt x="125" y="92"/>
                      </a:cubicBezTo>
                      <a:cubicBezTo>
                        <a:pt x="124" y="92"/>
                        <a:pt x="123" y="91"/>
                        <a:pt x="124" y="92"/>
                      </a:cubicBezTo>
                      <a:cubicBezTo>
                        <a:pt x="126" y="92"/>
                        <a:pt x="126" y="92"/>
                        <a:pt x="126" y="92"/>
                      </a:cubicBezTo>
                      <a:cubicBezTo>
                        <a:pt x="126" y="91"/>
                        <a:pt x="125" y="88"/>
                        <a:pt x="124" y="89"/>
                      </a:cubicBezTo>
                      <a:cubicBezTo>
                        <a:pt x="123" y="90"/>
                        <a:pt x="123" y="88"/>
                        <a:pt x="122" y="89"/>
                      </a:cubicBezTo>
                      <a:cubicBezTo>
                        <a:pt x="121" y="90"/>
                        <a:pt x="121" y="88"/>
                        <a:pt x="119" y="88"/>
                      </a:cubicBezTo>
                      <a:cubicBezTo>
                        <a:pt x="117" y="88"/>
                        <a:pt x="119" y="90"/>
                        <a:pt x="120" y="90"/>
                      </a:cubicBezTo>
                      <a:cubicBezTo>
                        <a:pt x="120" y="90"/>
                        <a:pt x="122" y="91"/>
                        <a:pt x="121" y="91"/>
                      </a:cubicBezTo>
                      <a:cubicBezTo>
                        <a:pt x="119" y="91"/>
                        <a:pt x="120" y="92"/>
                        <a:pt x="119" y="91"/>
                      </a:cubicBezTo>
                      <a:cubicBezTo>
                        <a:pt x="118" y="91"/>
                        <a:pt x="118" y="90"/>
                        <a:pt x="117" y="90"/>
                      </a:cubicBezTo>
                      <a:cubicBezTo>
                        <a:pt x="116" y="90"/>
                        <a:pt x="115" y="89"/>
                        <a:pt x="115" y="90"/>
                      </a:cubicBezTo>
                      <a:cubicBezTo>
                        <a:pt x="114" y="91"/>
                        <a:pt x="113" y="90"/>
                        <a:pt x="114" y="92"/>
                      </a:cubicBezTo>
                      <a:cubicBezTo>
                        <a:pt x="114" y="93"/>
                        <a:pt x="113" y="94"/>
                        <a:pt x="115" y="94"/>
                      </a:cubicBezTo>
                      <a:close/>
                      <a:moveTo>
                        <a:pt x="118" y="89"/>
                      </a:moveTo>
                      <a:cubicBezTo>
                        <a:pt x="118" y="88"/>
                        <a:pt x="117" y="88"/>
                        <a:pt x="117" y="89"/>
                      </a:cubicBezTo>
                      <a:cubicBezTo>
                        <a:pt x="117" y="90"/>
                        <a:pt x="118" y="89"/>
                        <a:pt x="118" y="89"/>
                      </a:cubicBezTo>
                      <a:close/>
                      <a:moveTo>
                        <a:pt x="128" y="91"/>
                      </a:moveTo>
                      <a:cubicBezTo>
                        <a:pt x="128" y="91"/>
                        <a:pt x="128" y="90"/>
                        <a:pt x="128" y="90"/>
                      </a:cubicBezTo>
                      <a:cubicBezTo>
                        <a:pt x="128" y="90"/>
                        <a:pt x="127" y="90"/>
                        <a:pt x="127" y="90"/>
                      </a:cubicBezTo>
                      <a:cubicBezTo>
                        <a:pt x="127" y="91"/>
                        <a:pt x="127" y="91"/>
                        <a:pt x="127" y="92"/>
                      </a:cubicBezTo>
                      <a:cubicBezTo>
                        <a:pt x="127" y="93"/>
                        <a:pt x="127" y="91"/>
                        <a:pt x="128" y="91"/>
                      </a:cubicBezTo>
                      <a:close/>
                      <a:moveTo>
                        <a:pt x="129" y="91"/>
                      </a:moveTo>
                      <a:cubicBezTo>
                        <a:pt x="128" y="91"/>
                        <a:pt x="128" y="93"/>
                        <a:pt x="128" y="92"/>
                      </a:cubicBezTo>
                      <a:cubicBezTo>
                        <a:pt x="129" y="92"/>
                        <a:pt x="129" y="91"/>
                        <a:pt x="129" y="91"/>
                      </a:cubicBezTo>
                      <a:close/>
                      <a:moveTo>
                        <a:pt x="131" y="92"/>
                      </a:moveTo>
                      <a:cubicBezTo>
                        <a:pt x="132" y="93"/>
                        <a:pt x="134" y="92"/>
                        <a:pt x="135" y="93"/>
                      </a:cubicBezTo>
                      <a:cubicBezTo>
                        <a:pt x="136" y="94"/>
                        <a:pt x="136" y="93"/>
                        <a:pt x="137" y="93"/>
                      </a:cubicBezTo>
                      <a:cubicBezTo>
                        <a:pt x="137" y="93"/>
                        <a:pt x="137" y="92"/>
                        <a:pt x="138" y="93"/>
                      </a:cubicBezTo>
                      <a:cubicBezTo>
                        <a:pt x="140" y="93"/>
                        <a:pt x="141" y="92"/>
                        <a:pt x="141" y="92"/>
                      </a:cubicBezTo>
                      <a:cubicBezTo>
                        <a:pt x="142" y="92"/>
                        <a:pt x="145" y="91"/>
                        <a:pt x="145" y="91"/>
                      </a:cubicBezTo>
                      <a:cubicBezTo>
                        <a:pt x="145" y="90"/>
                        <a:pt x="146" y="90"/>
                        <a:pt x="146" y="88"/>
                      </a:cubicBezTo>
                      <a:cubicBezTo>
                        <a:pt x="145" y="87"/>
                        <a:pt x="144" y="89"/>
                        <a:pt x="145" y="89"/>
                      </a:cubicBezTo>
                      <a:cubicBezTo>
                        <a:pt x="145" y="89"/>
                        <a:pt x="145" y="89"/>
                        <a:pt x="144" y="90"/>
                      </a:cubicBezTo>
                      <a:cubicBezTo>
                        <a:pt x="142" y="90"/>
                        <a:pt x="144" y="91"/>
                        <a:pt x="143" y="91"/>
                      </a:cubicBezTo>
                      <a:cubicBezTo>
                        <a:pt x="141" y="92"/>
                        <a:pt x="141" y="89"/>
                        <a:pt x="140" y="90"/>
                      </a:cubicBezTo>
                      <a:cubicBezTo>
                        <a:pt x="139" y="91"/>
                        <a:pt x="139" y="90"/>
                        <a:pt x="138" y="91"/>
                      </a:cubicBezTo>
                      <a:cubicBezTo>
                        <a:pt x="137" y="91"/>
                        <a:pt x="136" y="90"/>
                        <a:pt x="135" y="89"/>
                      </a:cubicBezTo>
                      <a:cubicBezTo>
                        <a:pt x="134" y="89"/>
                        <a:pt x="132" y="88"/>
                        <a:pt x="131" y="89"/>
                      </a:cubicBezTo>
                      <a:cubicBezTo>
                        <a:pt x="130" y="90"/>
                        <a:pt x="129" y="90"/>
                        <a:pt x="129" y="92"/>
                      </a:cubicBezTo>
                      <a:cubicBezTo>
                        <a:pt x="129" y="94"/>
                        <a:pt x="130" y="92"/>
                        <a:pt x="131" y="92"/>
                      </a:cubicBezTo>
                      <a:close/>
                      <a:moveTo>
                        <a:pt x="133" y="77"/>
                      </a:moveTo>
                      <a:cubicBezTo>
                        <a:pt x="133" y="79"/>
                        <a:pt x="133" y="74"/>
                        <a:pt x="133" y="73"/>
                      </a:cubicBezTo>
                      <a:cubicBezTo>
                        <a:pt x="133" y="73"/>
                        <a:pt x="132" y="76"/>
                        <a:pt x="133" y="77"/>
                      </a:cubicBezTo>
                      <a:close/>
                      <a:moveTo>
                        <a:pt x="146" y="91"/>
                      </a:moveTo>
                      <a:cubicBezTo>
                        <a:pt x="147" y="90"/>
                        <a:pt x="146" y="90"/>
                        <a:pt x="146" y="90"/>
                      </a:cubicBezTo>
                      <a:cubicBezTo>
                        <a:pt x="145" y="91"/>
                        <a:pt x="145" y="91"/>
                        <a:pt x="146" y="91"/>
                      </a:cubicBezTo>
                      <a:close/>
                      <a:moveTo>
                        <a:pt x="147" y="90"/>
                      </a:moveTo>
                      <a:cubicBezTo>
                        <a:pt x="147" y="90"/>
                        <a:pt x="147" y="90"/>
                        <a:pt x="148" y="89"/>
                      </a:cubicBezTo>
                      <a:cubicBezTo>
                        <a:pt x="148" y="89"/>
                        <a:pt x="147" y="89"/>
                        <a:pt x="146" y="89"/>
                      </a:cubicBezTo>
                      <a:cubicBezTo>
                        <a:pt x="146" y="90"/>
                        <a:pt x="146" y="90"/>
                        <a:pt x="147" y="90"/>
                      </a:cubicBezTo>
                      <a:close/>
                      <a:moveTo>
                        <a:pt x="148" y="91"/>
                      </a:moveTo>
                      <a:cubicBezTo>
                        <a:pt x="150" y="91"/>
                        <a:pt x="148" y="90"/>
                        <a:pt x="149" y="90"/>
                      </a:cubicBezTo>
                      <a:cubicBezTo>
                        <a:pt x="150" y="90"/>
                        <a:pt x="149" y="90"/>
                        <a:pt x="150" y="89"/>
                      </a:cubicBezTo>
                      <a:cubicBezTo>
                        <a:pt x="151" y="89"/>
                        <a:pt x="151" y="89"/>
                        <a:pt x="150" y="89"/>
                      </a:cubicBezTo>
                      <a:cubicBezTo>
                        <a:pt x="149" y="89"/>
                        <a:pt x="148" y="89"/>
                        <a:pt x="148" y="89"/>
                      </a:cubicBezTo>
                      <a:cubicBezTo>
                        <a:pt x="148" y="90"/>
                        <a:pt x="148" y="90"/>
                        <a:pt x="147" y="90"/>
                      </a:cubicBezTo>
                      <a:cubicBezTo>
                        <a:pt x="146" y="91"/>
                        <a:pt x="147" y="91"/>
                        <a:pt x="148" y="91"/>
                      </a:cubicBezTo>
                      <a:close/>
                      <a:moveTo>
                        <a:pt x="152" y="90"/>
                      </a:moveTo>
                      <a:cubicBezTo>
                        <a:pt x="153" y="89"/>
                        <a:pt x="153" y="88"/>
                        <a:pt x="152" y="89"/>
                      </a:cubicBezTo>
                      <a:cubicBezTo>
                        <a:pt x="151" y="90"/>
                        <a:pt x="151" y="88"/>
                        <a:pt x="151" y="90"/>
                      </a:cubicBezTo>
                      <a:cubicBezTo>
                        <a:pt x="151" y="90"/>
                        <a:pt x="151" y="91"/>
                        <a:pt x="152" y="90"/>
                      </a:cubicBezTo>
                      <a:close/>
                      <a:moveTo>
                        <a:pt x="156" y="90"/>
                      </a:moveTo>
                      <a:cubicBezTo>
                        <a:pt x="158" y="90"/>
                        <a:pt x="157" y="88"/>
                        <a:pt x="155" y="88"/>
                      </a:cubicBezTo>
                      <a:cubicBezTo>
                        <a:pt x="153" y="89"/>
                        <a:pt x="154" y="87"/>
                        <a:pt x="153" y="89"/>
                      </a:cubicBezTo>
                      <a:cubicBezTo>
                        <a:pt x="152" y="91"/>
                        <a:pt x="154" y="90"/>
                        <a:pt x="156" y="90"/>
                      </a:cubicBezTo>
                      <a:close/>
                      <a:moveTo>
                        <a:pt x="129" y="99"/>
                      </a:moveTo>
                      <a:cubicBezTo>
                        <a:pt x="131" y="100"/>
                        <a:pt x="131" y="102"/>
                        <a:pt x="131" y="101"/>
                      </a:cubicBezTo>
                      <a:cubicBezTo>
                        <a:pt x="132" y="101"/>
                        <a:pt x="132" y="102"/>
                        <a:pt x="133" y="102"/>
                      </a:cubicBezTo>
                      <a:cubicBezTo>
                        <a:pt x="133" y="101"/>
                        <a:pt x="134" y="101"/>
                        <a:pt x="134" y="101"/>
                      </a:cubicBezTo>
                      <a:cubicBezTo>
                        <a:pt x="135" y="100"/>
                        <a:pt x="133" y="98"/>
                        <a:pt x="132" y="98"/>
                      </a:cubicBezTo>
                      <a:cubicBezTo>
                        <a:pt x="131" y="97"/>
                        <a:pt x="132" y="97"/>
                        <a:pt x="131" y="96"/>
                      </a:cubicBezTo>
                      <a:cubicBezTo>
                        <a:pt x="130" y="95"/>
                        <a:pt x="129" y="96"/>
                        <a:pt x="128" y="96"/>
                      </a:cubicBezTo>
                      <a:cubicBezTo>
                        <a:pt x="128" y="96"/>
                        <a:pt x="125" y="95"/>
                        <a:pt x="125" y="97"/>
                      </a:cubicBezTo>
                      <a:cubicBezTo>
                        <a:pt x="125" y="99"/>
                        <a:pt x="127" y="98"/>
                        <a:pt x="129" y="99"/>
                      </a:cubicBezTo>
                      <a:close/>
                      <a:moveTo>
                        <a:pt x="148" y="104"/>
                      </a:moveTo>
                      <a:cubicBezTo>
                        <a:pt x="148" y="104"/>
                        <a:pt x="148" y="102"/>
                        <a:pt x="147" y="104"/>
                      </a:cubicBezTo>
                      <a:cubicBezTo>
                        <a:pt x="146" y="105"/>
                        <a:pt x="145" y="104"/>
                        <a:pt x="145" y="105"/>
                      </a:cubicBezTo>
                      <a:cubicBezTo>
                        <a:pt x="145" y="106"/>
                        <a:pt x="147" y="105"/>
                        <a:pt x="148" y="104"/>
                      </a:cubicBezTo>
                      <a:close/>
                      <a:moveTo>
                        <a:pt x="132" y="72"/>
                      </a:moveTo>
                      <a:cubicBezTo>
                        <a:pt x="134" y="72"/>
                        <a:pt x="131" y="69"/>
                        <a:pt x="132" y="67"/>
                      </a:cubicBezTo>
                      <a:cubicBezTo>
                        <a:pt x="133" y="66"/>
                        <a:pt x="132" y="63"/>
                        <a:pt x="132" y="59"/>
                      </a:cubicBezTo>
                      <a:cubicBezTo>
                        <a:pt x="133" y="55"/>
                        <a:pt x="130" y="57"/>
                        <a:pt x="133" y="54"/>
                      </a:cubicBezTo>
                      <a:cubicBezTo>
                        <a:pt x="136" y="52"/>
                        <a:pt x="137" y="55"/>
                        <a:pt x="135" y="57"/>
                      </a:cubicBezTo>
                      <a:cubicBezTo>
                        <a:pt x="134" y="60"/>
                        <a:pt x="136" y="60"/>
                        <a:pt x="137" y="62"/>
                      </a:cubicBezTo>
                      <a:cubicBezTo>
                        <a:pt x="139" y="64"/>
                        <a:pt x="136" y="68"/>
                        <a:pt x="140" y="68"/>
                      </a:cubicBezTo>
                      <a:cubicBezTo>
                        <a:pt x="142" y="68"/>
                        <a:pt x="140" y="66"/>
                        <a:pt x="142" y="65"/>
                      </a:cubicBezTo>
                      <a:cubicBezTo>
                        <a:pt x="144" y="64"/>
                        <a:pt x="144" y="66"/>
                        <a:pt x="145" y="64"/>
                      </a:cubicBezTo>
                      <a:cubicBezTo>
                        <a:pt x="146" y="61"/>
                        <a:pt x="141" y="61"/>
                        <a:pt x="142" y="59"/>
                      </a:cubicBezTo>
                      <a:cubicBezTo>
                        <a:pt x="144" y="57"/>
                        <a:pt x="141" y="53"/>
                        <a:pt x="139" y="51"/>
                      </a:cubicBezTo>
                      <a:cubicBezTo>
                        <a:pt x="136" y="48"/>
                        <a:pt x="142" y="48"/>
                        <a:pt x="144" y="44"/>
                      </a:cubicBezTo>
                      <a:cubicBezTo>
                        <a:pt x="146" y="40"/>
                        <a:pt x="147" y="45"/>
                        <a:pt x="148" y="43"/>
                      </a:cubicBezTo>
                      <a:cubicBezTo>
                        <a:pt x="149" y="42"/>
                        <a:pt x="149" y="41"/>
                        <a:pt x="145" y="41"/>
                      </a:cubicBezTo>
                      <a:cubicBezTo>
                        <a:pt x="141" y="41"/>
                        <a:pt x="142" y="43"/>
                        <a:pt x="139" y="43"/>
                      </a:cubicBezTo>
                      <a:cubicBezTo>
                        <a:pt x="136" y="42"/>
                        <a:pt x="137" y="46"/>
                        <a:pt x="134" y="46"/>
                      </a:cubicBezTo>
                      <a:cubicBezTo>
                        <a:pt x="132" y="45"/>
                        <a:pt x="134" y="44"/>
                        <a:pt x="132" y="42"/>
                      </a:cubicBezTo>
                      <a:cubicBezTo>
                        <a:pt x="129" y="41"/>
                        <a:pt x="131" y="32"/>
                        <a:pt x="134" y="34"/>
                      </a:cubicBezTo>
                      <a:cubicBezTo>
                        <a:pt x="136" y="35"/>
                        <a:pt x="138" y="34"/>
                        <a:pt x="139" y="34"/>
                      </a:cubicBezTo>
                      <a:cubicBezTo>
                        <a:pt x="141" y="35"/>
                        <a:pt x="146" y="33"/>
                        <a:pt x="147" y="34"/>
                      </a:cubicBezTo>
                      <a:cubicBezTo>
                        <a:pt x="147" y="35"/>
                        <a:pt x="152" y="36"/>
                        <a:pt x="154" y="33"/>
                      </a:cubicBezTo>
                      <a:cubicBezTo>
                        <a:pt x="156" y="30"/>
                        <a:pt x="158" y="28"/>
                        <a:pt x="157" y="27"/>
                      </a:cubicBezTo>
                      <a:cubicBezTo>
                        <a:pt x="156" y="25"/>
                        <a:pt x="154" y="28"/>
                        <a:pt x="152" y="31"/>
                      </a:cubicBezTo>
                      <a:cubicBezTo>
                        <a:pt x="151" y="33"/>
                        <a:pt x="146" y="30"/>
                        <a:pt x="145" y="31"/>
                      </a:cubicBezTo>
                      <a:cubicBezTo>
                        <a:pt x="145" y="32"/>
                        <a:pt x="143" y="30"/>
                        <a:pt x="140" y="30"/>
                      </a:cubicBezTo>
                      <a:cubicBezTo>
                        <a:pt x="137" y="31"/>
                        <a:pt x="139" y="29"/>
                        <a:pt x="137" y="29"/>
                      </a:cubicBezTo>
                      <a:cubicBezTo>
                        <a:pt x="136" y="29"/>
                        <a:pt x="135" y="28"/>
                        <a:pt x="134" y="29"/>
                      </a:cubicBezTo>
                      <a:cubicBezTo>
                        <a:pt x="134" y="30"/>
                        <a:pt x="133" y="33"/>
                        <a:pt x="132" y="31"/>
                      </a:cubicBezTo>
                      <a:cubicBezTo>
                        <a:pt x="131" y="30"/>
                        <a:pt x="131" y="33"/>
                        <a:pt x="130" y="34"/>
                      </a:cubicBezTo>
                      <a:cubicBezTo>
                        <a:pt x="128" y="36"/>
                        <a:pt x="130" y="37"/>
                        <a:pt x="129" y="37"/>
                      </a:cubicBezTo>
                      <a:cubicBezTo>
                        <a:pt x="127" y="38"/>
                        <a:pt x="129" y="38"/>
                        <a:pt x="129" y="40"/>
                      </a:cubicBezTo>
                      <a:cubicBezTo>
                        <a:pt x="128" y="42"/>
                        <a:pt x="126" y="43"/>
                        <a:pt x="127" y="47"/>
                      </a:cubicBezTo>
                      <a:cubicBezTo>
                        <a:pt x="127" y="51"/>
                        <a:pt x="126" y="48"/>
                        <a:pt x="126" y="51"/>
                      </a:cubicBezTo>
                      <a:cubicBezTo>
                        <a:pt x="126" y="55"/>
                        <a:pt x="123" y="53"/>
                        <a:pt x="124" y="55"/>
                      </a:cubicBezTo>
                      <a:cubicBezTo>
                        <a:pt x="125" y="57"/>
                        <a:pt x="123" y="55"/>
                        <a:pt x="124" y="58"/>
                      </a:cubicBezTo>
                      <a:cubicBezTo>
                        <a:pt x="125" y="61"/>
                        <a:pt x="126" y="57"/>
                        <a:pt x="128" y="60"/>
                      </a:cubicBezTo>
                      <a:cubicBezTo>
                        <a:pt x="130" y="64"/>
                        <a:pt x="126" y="69"/>
                        <a:pt x="128" y="72"/>
                      </a:cubicBezTo>
                      <a:cubicBezTo>
                        <a:pt x="129" y="74"/>
                        <a:pt x="130" y="72"/>
                        <a:pt x="132" y="72"/>
                      </a:cubicBezTo>
                      <a:close/>
                      <a:moveTo>
                        <a:pt x="165" y="61"/>
                      </a:moveTo>
                      <a:cubicBezTo>
                        <a:pt x="166" y="62"/>
                        <a:pt x="169" y="59"/>
                        <a:pt x="167" y="57"/>
                      </a:cubicBezTo>
                      <a:cubicBezTo>
                        <a:pt x="166" y="55"/>
                        <a:pt x="162" y="55"/>
                        <a:pt x="162" y="57"/>
                      </a:cubicBezTo>
                      <a:cubicBezTo>
                        <a:pt x="161" y="58"/>
                        <a:pt x="163" y="60"/>
                        <a:pt x="165" y="61"/>
                      </a:cubicBezTo>
                      <a:close/>
                      <a:moveTo>
                        <a:pt x="173" y="57"/>
                      </a:moveTo>
                      <a:cubicBezTo>
                        <a:pt x="173" y="56"/>
                        <a:pt x="174" y="59"/>
                        <a:pt x="176" y="58"/>
                      </a:cubicBezTo>
                      <a:cubicBezTo>
                        <a:pt x="178" y="56"/>
                        <a:pt x="180" y="59"/>
                        <a:pt x="180" y="58"/>
                      </a:cubicBezTo>
                      <a:cubicBezTo>
                        <a:pt x="180" y="57"/>
                        <a:pt x="183" y="59"/>
                        <a:pt x="185" y="61"/>
                      </a:cubicBezTo>
                      <a:cubicBezTo>
                        <a:pt x="188" y="62"/>
                        <a:pt x="188" y="60"/>
                        <a:pt x="186" y="57"/>
                      </a:cubicBezTo>
                      <a:cubicBezTo>
                        <a:pt x="184" y="54"/>
                        <a:pt x="184" y="57"/>
                        <a:pt x="181" y="55"/>
                      </a:cubicBezTo>
                      <a:cubicBezTo>
                        <a:pt x="179" y="53"/>
                        <a:pt x="180" y="55"/>
                        <a:pt x="177" y="55"/>
                      </a:cubicBezTo>
                      <a:cubicBezTo>
                        <a:pt x="173" y="54"/>
                        <a:pt x="171" y="56"/>
                        <a:pt x="171" y="58"/>
                      </a:cubicBezTo>
                      <a:cubicBezTo>
                        <a:pt x="172" y="61"/>
                        <a:pt x="172" y="57"/>
                        <a:pt x="173" y="57"/>
                      </a:cubicBezTo>
                      <a:close/>
                      <a:moveTo>
                        <a:pt x="158" y="48"/>
                      </a:moveTo>
                      <a:cubicBezTo>
                        <a:pt x="158" y="48"/>
                        <a:pt x="153" y="46"/>
                        <a:pt x="153" y="49"/>
                      </a:cubicBezTo>
                      <a:cubicBezTo>
                        <a:pt x="153" y="50"/>
                        <a:pt x="158" y="49"/>
                        <a:pt x="158" y="48"/>
                      </a:cubicBezTo>
                      <a:close/>
                      <a:moveTo>
                        <a:pt x="163" y="48"/>
                      </a:moveTo>
                      <a:cubicBezTo>
                        <a:pt x="165" y="48"/>
                        <a:pt x="159" y="47"/>
                        <a:pt x="158" y="49"/>
                      </a:cubicBezTo>
                      <a:cubicBezTo>
                        <a:pt x="158" y="50"/>
                        <a:pt x="162" y="49"/>
                        <a:pt x="163" y="48"/>
                      </a:cubicBezTo>
                      <a:close/>
                      <a:moveTo>
                        <a:pt x="170" y="48"/>
                      </a:moveTo>
                      <a:cubicBezTo>
                        <a:pt x="172" y="47"/>
                        <a:pt x="174" y="48"/>
                        <a:pt x="172" y="46"/>
                      </a:cubicBezTo>
                      <a:cubicBezTo>
                        <a:pt x="170" y="45"/>
                        <a:pt x="169" y="45"/>
                        <a:pt x="169" y="47"/>
                      </a:cubicBezTo>
                      <a:cubicBezTo>
                        <a:pt x="169" y="48"/>
                        <a:pt x="169" y="48"/>
                        <a:pt x="170" y="48"/>
                      </a:cubicBezTo>
                      <a:close/>
                      <a:moveTo>
                        <a:pt x="181" y="49"/>
                      </a:moveTo>
                      <a:cubicBezTo>
                        <a:pt x="182" y="50"/>
                        <a:pt x="184" y="51"/>
                        <a:pt x="184" y="49"/>
                      </a:cubicBezTo>
                      <a:cubicBezTo>
                        <a:pt x="185" y="48"/>
                        <a:pt x="184" y="47"/>
                        <a:pt x="182" y="48"/>
                      </a:cubicBezTo>
                      <a:cubicBezTo>
                        <a:pt x="181" y="48"/>
                        <a:pt x="180" y="49"/>
                        <a:pt x="181" y="49"/>
                      </a:cubicBezTo>
                      <a:close/>
                      <a:moveTo>
                        <a:pt x="187" y="43"/>
                      </a:moveTo>
                      <a:cubicBezTo>
                        <a:pt x="187" y="42"/>
                        <a:pt x="185" y="43"/>
                        <a:pt x="185" y="43"/>
                      </a:cubicBezTo>
                      <a:cubicBezTo>
                        <a:pt x="186" y="44"/>
                        <a:pt x="186" y="44"/>
                        <a:pt x="187" y="45"/>
                      </a:cubicBezTo>
                      <a:cubicBezTo>
                        <a:pt x="187" y="46"/>
                        <a:pt x="188" y="43"/>
                        <a:pt x="187" y="43"/>
                      </a:cubicBezTo>
                      <a:close/>
                      <a:moveTo>
                        <a:pt x="187" y="38"/>
                      </a:moveTo>
                      <a:cubicBezTo>
                        <a:pt x="187" y="38"/>
                        <a:pt x="188" y="40"/>
                        <a:pt x="189" y="39"/>
                      </a:cubicBezTo>
                      <a:cubicBezTo>
                        <a:pt x="190" y="39"/>
                        <a:pt x="188" y="37"/>
                        <a:pt x="186" y="37"/>
                      </a:cubicBezTo>
                      <a:cubicBezTo>
                        <a:pt x="184" y="38"/>
                        <a:pt x="183" y="38"/>
                        <a:pt x="184" y="39"/>
                      </a:cubicBezTo>
                      <a:cubicBezTo>
                        <a:pt x="185" y="39"/>
                        <a:pt x="186" y="40"/>
                        <a:pt x="187" y="40"/>
                      </a:cubicBezTo>
                      <a:cubicBezTo>
                        <a:pt x="188" y="39"/>
                        <a:pt x="186" y="38"/>
                        <a:pt x="187" y="38"/>
                      </a:cubicBezTo>
                      <a:close/>
                      <a:moveTo>
                        <a:pt x="173" y="41"/>
                      </a:moveTo>
                      <a:cubicBezTo>
                        <a:pt x="172" y="39"/>
                        <a:pt x="171" y="37"/>
                        <a:pt x="171" y="35"/>
                      </a:cubicBezTo>
                      <a:cubicBezTo>
                        <a:pt x="172" y="34"/>
                        <a:pt x="173" y="34"/>
                        <a:pt x="175" y="35"/>
                      </a:cubicBezTo>
                      <a:cubicBezTo>
                        <a:pt x="177" y="36"/>
                        <a:pt x="176" y="34"/>
                        <a:pt x="174" y="33"/>
                      </a:cubicBezTo>
                      <a:cubicBezTo>
                        <a:pt x="172" y="32"/>
                        <a:pt x="174" y="31"/>
                        <a:pt x="175" y="31"/>
                      </a:cubicBezTo>
                      <a:cubicBezTo>
                        <a:pt x="176" y="30"/>
                        <a:pt x="176" y="27"/>
                        <a:pt x="174" y="27"/>
                      </a:cubicBezTo>
                      <a:cubicBezTo>
                        <a:pt x="172" y="28"/>
                        <a:pt x="171" y="33"/>
                        <a:pt x="171" y="32"/>
                      </a:cubicBezTo>
                      <a:cubicBezTo>
                        <a:pt x="170" y="30"/>
                        <a:pt x="171" y="31"/>
                        <a:pt x="172" y="28"/>
                      </a:cubicBezTo>
                      <a:cubicBezTo>
                        <a:pt x="173" y="26"/>
                        <a:pt x="171" y="26"/>
                        <a:pt x="171" y="25"/>
                      </a:cubicBezTo>
                      <a:cubicBezTo>
                        <a:pt x="172" y="24"/>
                        <a:pt x="173" y="22"/>
                        <a:pt x="171" y="23"/>
                      </a:cubicBezTo>
                      <a:cubicBezTo>
                        <a:pt x="169" y="25"/>
                        <a:pt x="169" y="29"/>
                        <a:pt x="169" y="31"/>
                      </a:cubicBezTo>
                      <a:cubicBezTo>
                        <a:pt x="170" y="32"/>
                        <a:pt x="169" y="33"/>
                        <a:pt x="170" y="34"/>
                      </a:cubicBezTo>
                      <a:cubicBezTo>
                        <a:pt x="171" y="36"/>
                        <a:pt x="169" y="37"/>
                        <a:pt x="171" y="39"/>
                      </a:cubicBezTo>
                      <a:cubicBezTo>
                        <a:pt x="172" y="41"/>
                        <a:pt x="173" y="43"/>
                        <a:pt x="174" y="43"/>
                      </a:cubicBezTo>
                      <a:cubicBezTo>
                        <a:pt x="174" y="42"/>
                        <a:pt x="174" y="42"/>
                        <a:pt x="173" y="41"/>
                      </a:cubicBezTo>
                      <a:close/>
                      <a:moveTo>
                        <a:pt x="175" y="21"/>
                      </a:moveTo>
                      <a:cubicBezTo>
                        <a:pt x="174" y="19"/>
                        <a:pt x="173" y="22"/>
                        <a:pt x="173" y="24"/>
                      </a:cubicBezTo>
                      <a:cubicBezTo>
                        <a:pt x="173" y="26"/>
                        <a:pt x="176" y="22"/>
                        <a:pt x="175" y="21"/>
                      </a:cubicBezTo>
                      <a:close/>
                      <a:moveTo>
                        <a:pt x="140" y="69"/>
                      </a:moveTo>
                      <a:cubicBezTo>
                        <a:pt x="140" y="68"/>
                        <a:pt x="140" y="70"/>
                        <a:pt x="140" y="71"/>
                      </a:cubicBezTo>
                      <a:cubicBezTo>
                        <a:pt x="141" y="72"/>
                        <a:pt x="141" y="71"/>
                        <a:pt x="140" y="69"/>
                      </a:cubicBezTo>
                      <a:close/>
                      <a:moveTo>
                        <a:pt x="144" y="70"/>
                      </a:moveTo>
                      <a:cubicBezTo>
                        <a:pt x="144" y="69"/>
                        <a:pt x="144" y="68"/>
                        <a:pt x="144" y="67"/>
                      </a:cubicBezTo>
                      <a:cubicBezTo>
                        <a:pt x="145" y="65"/>
                        <a:pt x="142" y="66"/>
                        <a:pt x="142" y="68"/>
                      </a:cubicBezTo>
                      <a:cubicBezTo>
                        <a:pt x="143" y="69"/>
                        <a:pt x="141" y="72"/>
                        <a:pt x="143" y="71"/>
                      </a:cubicBezTo>
                      <a:cubicBezTo>
                        <a:pt x="143" y="71"/>
                        <a:pt x="144" y="70"/>
                        <a:pt x="144" y="70"/>
                      </a:cubicBezTo>
                      <a:close/>
                      <a:moveTo>
                        <a:pt x="145" y="72"/>
                      </a:moveTo>
                      <a:cubicBezTo>
                        <a:pt x="146" y="70"/>
                        <a:pt x="148" y="72"/>
                        <a:pt x="146" y="70"/>
                      </a:cubicBezTo>
                      <a:cubicBezTo>
                        <a:pt x="144" y="67"/>
                        <a:pt x="148" y="68"/>
                        <a:pt x="147" y="65"/>
                      </a:cubicBezTo>
                      <a:cubicBezTo>
                        <a:pt x="146" y="63"/>
                        <a:pt x="145" y="66"/>
                        <a:pt x="145" y="69"/>
                      </a:cubicBezTo>
                      <a:cubicBezTo>
                        <a:pt x="145" y="72"/>
                        <a:pt x="142" y="72"/>
                        <a:pt x="144" y="73"/>
                      </a:cubicBezTo>
                      <a:cubicBezTo>
                        <a:pt x="145" y="73"/>
                        <a:pt x="145" y="73"/>
                        <a:pt x="145" y="72"/>
                      </a:cubicBezTo>
                      <a:close/>
                      <a:moveTo>
                        <a:pt x="146" y="44"/>
                      </a:moveTo>
                      <a:cubicBezTo>
                        <a:pt x="145" y="44"/>
                        <a:pt x="145" y="45"/>
                        <a:pt x="145" y="47"/>
                      </a:cubicBezTo>
                      <a:cubicBezTo>
                        <a:pt x="145" y="47"/>
                        <a:pt x="147" y="44"/>
                        <a:pt x="146" y="44"/>
                      </a:cubicBezTo>
                      <a:close/>
                      <a:moveTo>
                        <a:pt x="148" y="46"/>
                      </a:moveTo>
                      <a:cubicBezTo>
                        <a:pt x="149" y="46"/>
                        <a:pt x="149" y="44"/>
                        <a:pt x="148" y="45"/>
                      </a:cubicBezTo>
                      <a:cubicBezTo>
                        <a:pt x="147" y="45"/>
                        <a:pt x="148" y="47"/>
                        <a:pt x="148" y="46"/>
                      </a:cubicBezTo>
                      <a:close/>
                      <a:moveTo>
                        <a:pt x="169" y="41"/>
                      </a:moveTo>
                      <a:cubicBezTo>
                        <a:pt x="169" y="42"/>
                        <a:pt x="170" y="42"/>
                        <a:pt x="170" y="40"/>
                      </a:cubicBezTo>
                      <a:cubicBezTo>
                        <a:pt x="170" y="39"/>
                        <a:pt x="169" y="38"/>
                        <a:pt x="169" y="39"/>
                      </a:cubicBezTo>
                      <a:cubicBezTo>
                        <a:pt x="168" y="40"/>
                        <a:pt x="168" y="40"/>
                        <a:pt x="169" y="41"/>
                      </a:cubicBezTo>
                      <a:close/>
                      <a:moveTo>
                        <a:pt x="191" y="83"/>
                      </a:moveTo>
                      <a:cubicBezTo>
                        <a:pt x="190" y="81"/>
                        <a:pt x="187" y="88"/>
                        <a:pt x="189" y="87"/>
                      </a:cubicBezTo>
                      <a:cubicBezTo>
                        <a:pt x="191" y="86"/>
                        <a:pt x="191" y="84"/>
                        <a:pt x="191" y="83"/>
                      </a:cubicBezTo>
                      <a:close/>
                      <a:moveTo>
                        <a:pt x="205" y="77"/>
                      </a:moveTo>
                      <a:cubicBezTo>
                        <a:pt x="203" y="74"/>
                        <a:pt x="203" y="81"/>
                        <a:pt x="204" y="80"/>
                      </a:cubicBezTo>
                      <a:cubicBezTo>
                        <a:pt x="206" y="80"/>
                        <a:pt x="206" y="79"/>
                        <a:pt x="205" y="77"/>
                      </a:cubicBezTo>
                      <a:close/>
                      <a:moveTo>
                        <a:pt x="166" y="85"/>
                      </a:moveTo>
                      <a:cubicBezTo>
                        <a:pt x="166" y="84"/>
                        <a:pt x="162" y="85"/>
                        <a:pt x="161" y="86"/>
                      </a:cubicBezTo>
                      <a:cubicBezTo>
                        <a:pt x="159" y="87"/>
                        <a:pt x="166" y="86"/>
                        <a:pt x="166" y="85"/>
                      </a:cubicBezTo>
                      <a:close/>
                      <a:moveTo>
                        <a:pt x="111" y="61"/>
                      </a:moveTo>
                      <a:cubicBezTo>
                        <a:pt x="111" y="59"/>
                        <a:pt x="111" y="57"/>
                        <a:pt x="110" y="58"/>
                      </a:cubicBezTo>
                      <a:cubicBezTo>
                        <a:pt x="109" y="59"/>
                        <a:pt x="110" y="60"/>
                        <a:pt x="110" y="62"/>
                      </a:cubicBezTo>
                      <a:cubicBezTo>
                        <a:pt x="109" y="63"/>
                        <a:pt x="110" y="63"/>
                        <a:pt x="111" y="61"/>
                      </a:cubicBezTo>
                      <a:close/>
                      <a:moveTo>
                        <a:pt x="66" y="57"/>
                      </a:moveTo>
                      <a:cubicBezTo>
                        <a:pt x="67" y="56"/>
                        <a:pt x="68" y="58"/>
                        <a:pt x="69" y="56"/>
                      </a:cubicBezTo>
                      <a:cubicBezTo>
                        <a:pt x="70" y="55"/>
                        <a:pt x="69" y="54"/>
                        <a:pt x="67" y="53"/>
                      </a:cubicBezTo>
                      <a:cubicBezTo>
                        <a:pt x="65" y="52"/>
                        <a:pt x="65" y="55"/>
                        <a:pt x="65" y="57"/>
                      </a:cubicBezTo>
                      <a:cubicBezTo>
                        <a:pt x="66" y="57"/>
                        <a:pt x="66" y="58"/>
                        <a:pt x="66" y="57"/>
                      </a:cubicBezTo>
                      <a:close/>
                      <a:moveTo>
                        <a:pt x="55" y="50"/>
                      </a:moveTo>
                      <a:cubicBezTo>
                        <a:pt x="57" y="50"/>
                        <a:pt x="56" y="54"/>
                        <a:pt x="58" y="55"/>
                      </a:cubicBezTo>
                      <a:cubicBezTo>
                        <a:pt x="59" y="56"/>
                        <a:pt x="59" y="57"/>
                        <a:pt x="61" y="56"/>
                      </a:cubicBezTo>
                      <a:cubicBezTo>
                        <a:pt x="62" y="56"/>
                        <a:pt x="60" y="55"/>
                        <a:pt x="60" y="54"/>
                      </a:cubicBezTo>
                      <a:cubicBezTo>
                        <a:pt x="61" y="53"/>
                        <a:pt x="61" y="53"/>
                        <a:pt x="59" y="53"/>
                      </a:cubicBezTo>
                      <a:cubicBezTo>
                        <a:pt x="57" y="52"/>
                        <a:pt x="59" y="46"/>
                        <a:pt x="55" y="46"/>
                      </a:cubicBezTo>
                      <a:cubicBezTo>
                        <a:pt x="53" y="47"/>
                        <a:pt x="54" y="48"/>
                        <a:pt x="53" y="49"/>
                      </a:cubicBezTo>
                      <a:cubicBezTo>
                        <a:pt x="51" y="50"/>
                        <a:pt x="54" y="50"/>
                        <a:pt x="55" y="50"/>
                      </a:cubicBezTo>
                      <a:close/>
                      <a:moveTo>
                        <a:pt x="69" y="10"/>
                      </a:moveTo>
                      <a:cubicBezTo>
                        <a:pt x="69" y="10"/>
                        <a:pt x="67" y="12"/>
                        <a:pt x="68" y="13"/>
                      </a:cubicBezTo>
                      <a:cubicBezTo>
                        <a:pt x="69" y="13"/>
                        <a:pt x="67" y="14"/>
                        <a:pt x="68" y="14"/>
                      </a:cubicBezTo>
                      <a:cubicBezTo>
                        <a:pt x="70" y="15"/>
                        <a:pt x="69" y="11"/>
                        <a:pt x="69" y="10"/>
                      </a:cubicBezTo>
                      <a:close/>
                      <a:moveTo>
                        <a:pt x="6" y="21"/>
                      </a:moveTo>
                      <a:cubicBezTo>
                        <a:pt x="7" y="22"/>
                        <a:pt x="8" y="23"/>
                        <a:pt x="8" y="22"/>
                      </a:cubicBezTo>
                      <a:cubicBezTo>
                        <a:pt x="7" y="21"/>
                        <a:pt x="5" y="18"/>
                        <a:pt x="4" y="19"/>
                      </a:cubicBezTo>
                      <a:cubicBezTo>
                        <a:pt x="4" y="20"/>
                        <a:pt x="4" y="21"/>
                        <a:pt x="6" y="21"/>
                      </a:cubicBezTo>
                      <a:close/>
                      <a:moveTo>
                        <a:pt x="14" y="33"/>
                      </a:moveTo>
                      <a:cubicBezTo>
                        <a:pt x="15" y="35"/>
                        <a:pt x="16" y="31"/>
                        <a:pt x="15" y="30"/>
                      </a:cubicBezTo>
                      <a:cubicBezTo>
                        <a:pt x="13" y="29"/>
                        <a:pt x="13" y="27"/>
                        <a:pt x="11" y="27"/>
                      </a:cubicBezTo>
                      <a:cubicBezTo>
                        <a:pt x="10" y="28"/>
                        <a:pt x="12" y="30"/>
                        <a:pt x="14" y="33"/>
                      </a:cubicBezTo>
                      <a:close/>
                      <a:moveTo>
                        <a:pt x="22" y="48"/>
                      </a:moveTo>
                      <a:cubicBezTo>
                        <a:pt x="23" y="47"/>
                        <a:pt x="20" y="42"/>
                        <a:pt x="19" y="43"/>
                      </a:cubicBezTo>
                      <a:cubicBezTo>
                        <a:pt x="17" y="44"/>
                        <a:pt x="21" y="48"/>
                        <a:pt x="22" y="48"/>
                      </a:cubicBezTo>
                      <a:close/>
                      <a:moveTo>
                        <a:pt x="25" y="52"/>
                      </a:moveTo>
                      <a:cubicBezTo>
                        <a:pt x="26" y="51"/>
                        <a:pt x="24" y="49"/>
                        <a:pt x="24" y="50"/>
                      </a:cubicBezTo>
                      <a:cubicBezTo>
                        <a:pt x="23" y="51"/>
                        <a:pt x="25" y="52"/>
                        <a:pt x="25" y="52"/>
                      </a:cubicBezTo>
                      <a:close/>
                      <a:moveTo>
                        <a:pt x="26" y="55"/>
                      </a:moveTo>
                      <a:cubicBezTo>
                        <a:pt x="27" y="55"/>
                        <a:pt x="28" y="58"/>
                        <a:pt x="28" y="57"/>
                      </a:cubicBezTo>
                      <a:cubicBezTo>
                        <a:pt x="29" y="56"/>
                        <a:pt x="27" y="52"/>
                        <a:pt x="26" y="53"/>
                      </a:cubicBezTo>
                      <a:cubicBezTo>
                        <a:pt x="25" y="54"/>
                        <a:pt x="26" y="55"/>
                        <a:pt x="26" y="55"/>
                      </a:cubicBezTo>
                      <a:close/>
                      <a:moveTo>
                        <a:pt x="49" y="39"/>
                      </a:moveTo>
                      <a:cubicBezTo>
                        <a:pt x="48" y="39"/>
                        <a:pt x="47" y="42"/>
                        <a:pt x="49" y="41"/>
                      </a:cubicBezTo>
                      <a:cubicBezTo>
                        <a:pt x="50" y="41"/>
                        <a:pt x="50" y="39"/>
                        <a:pt x="49" y="39"/>
                      </a:cubicBezTo>
                      <a:close/>
                      <a:moveTo>
                        <a:pt x="50" y="37"/>
                      </a:moveTo>
                      <a:cubicBezTo>
                        <a:pt x="49" y="36"/>
                        <a:pt x="49" y="37"/>
                        <a:pt x="49" y="38"/>
                      </a:cubicBezTo>
                      <a:cubicBezTo>
                        <a:pt x="49" y="39"/>
                        <a:pt x="52" y="39"/>
                        <a:pt x="52" y="39"/>
                      </a:cubicBezTo>
                      <a:cubicBezTo>
                        <a:pt x="52" y="39"/>
                        <a:pt x="51" y="38"/>
                        <a:pt x="50" y="37"/>
                      </a:cubicBezTo>
                      <a:close/>
                      <a:moveTo>
                        <a:pt x="34" y="26"/>
                      </a:moveTo>
                      <a:cubicBezTo>
                        <a:pt x="35" y="26"/>
                        <a:pt x="36" y="24"/>
                        <a:pt x="35" y="23"/>
                      </a:cubicBezTo>
                      <a:cubicBezTo>
                        <a:pt x="34" y="23"/>
                        <a:pt x="33" y="25"/>
                        <a:pt x="34" y="26"/>
                      </a:cubicBezTo>
                      <a:close/>
                      <a:moveTo>
                        <a:pt x="44" y="33"/>
                      </a:moveTo>
                      <a:cubicBezTo>
                        <a:pt x="45" y="33"/>
                        <a:pt x="44" y="31"/>
                        <a:pt x="44" y="31"/>
                      </a:cubicBezTo>
                      <a:cubicBezTo>
                        <a:pt x="43" y="31"/>
                        <a:pt x="43" y="33"/>
                        <a:pt x="44" y="33"/>
                      </a:cubicBezTo>
                      <a:close/>
                      <a:moveTo>
                        <a:pt x="38" y="28"/>
                      </a:moveTo>
                      <a:cubicBezTo>
                        <a:pt x="39" y="29"/>
                        <a:pt x="39" y="29"/>
                        <a:pt x="39" y="28"/>
                      </a:cubicBezTo>
                      <a:cubicBezTo>
                        <a:pt x="39" y="27"/>
                        <a:pt x="37" y="26"/>
                        <a:pt x="36" y="27"/>
                      </a:cubicBezTo>
                      <a:cubicBezTo>
                        <a:pt x="36" y="27"/>
                        <a:pt x="37" y="27"/>
                        <a:pt x="38" y="28"/>
                      </a:cubicBezTo>
                      <a:close/>
                      <a:moveTo>
                        <a:pt x="38" y="31"/>
                      </a:moveTo>
                      <a:cubicBezTo>
                        <a:pt x="39" y="32"/>
                        <a:pt x="39" y="29"/>
                        <a:pt x="38" y="28"/>
                      </a:cubicBezTo>
                      <a:cubicBezTo>
                        <a:pt x="37" y="27"/>
                        <a:pt x="38" y="30"/>
                        <a:pt x="38" y="31"/>
                      </a:cubicBezTo>
                      <a:close/>
                      <a:moveTo>
                        <a:pt x="42" y="32"/>
                      </a:moveTo>
                      <a:cubicBezTo>
                        <a:pt x="42" y="31"/>
                        <a:pt x="40" y="31"/>
                        <a:pt x="40" y="30"/>
                      </a:cubicBezTo>
                      <a:cubicBezTo>
                        <a:pt x="39" y="29"/>
                        <a:pt x="39" y="30"/>
                        <a:pt x="39" y="31"/>
                      </a:cubicBezTo>
                      <a:cubicBezTo>
                        <a:pt x="39" y="32"/>
                        <a:pt x="39" y="32"/>
                        <a:pt x="40" y="32"/>
                      </a:cubicBezTo>
                      <a:cubicBezTo>
                        <a:pt x="41" y="32"/>
                        <a:pt x="42" y="33"/>
                        <a:pt x="42" y="32"/>
                      </a:cubicBezTo>
                      <a:close/>
                      <a:moveTo>
                        <a:pt x="41" y="31"/>
                      </a:moveTo>
                      <a:cubicBezTo>
                        <a:pt x="42" y="31"/>
                        <a:pt x="42" y="31"/>
                        <a:pt x="42" y="31"/>
                      </a:cubicBezTo>
                      <a:cubicBezTo>
                        <a:pt x="42" y="30"/>
                        <a:pt x="40" y="29"/>
                        <a:pt x="40" y="30"/>
                      </a:cubicBezTo>
                      <a:cubicBezTo>
                        <a:pt x="40" y="30"/>
                        <a:pt x="40" y="30"/>
                        <a:pt x="41" y="31"/>
                      </a:cubicBezTo>
                      <a:close/>
                      <a:moveTo>
                        <a:pt x="43" y="34"/>
                      </a:moveTo>
                      <a:cubicBezTo>
                        <a:pt x="43" y="34"/>
                        <a:pt x="43" y="32"/>
                        <a:pt x="43" y="32"/>
                      </a:cubicBezTo>
                      <a:cubicBezTo>
                        <a:pt x="42" y="32"/>
                        <a:pt x="42" y="34"/>
                        <a:pt x="43" y="34"/>
                      </a:cubicBezTo>
                      <a:close/>
                      <a:moveTo>
                        <a:pt x="18" y="38"/>
                      </a:moveTo>
                      <a:cubicBezTo>
                        <a:pt x="17" y="38"/>
                        <a:pt x="16" y="39"/>
                        <a:pt x="17" y="40"/>
                      </a:cubicBezTo>
                      <a:cubicBezTo>
                        <a:pt x="18" y="41"/>
                        <a:pt x="19" y="39"/>
                        <a:pt x="18" y="38"/>
                      </a:cubicBezTo>
                      <a:close/>
                      <a:moveTo>
                        <a:pt x="217" y="48"/>
                      </a:moveTo>
                      <a:cubicBezTo>
                        <a:pt x="220" y="48"/>
                        <a:pt x="218" y="47"/>
                        <a:pt x="214" y="47"/>
                      </a:cubicBezTo>
                      <a:cubicBezTo>
                        <a:pt x="210" y="47"/>
                        <a:pt x="212" y="47"/>
                        <a:pt x="214" y="48"/>
                      </a:cubicBezTo>
                      <a:cubicBezTo>
                        <a:pt x="214" y="49"/>
                        <a:pt x="214" y="49"/>
                        <a:pt x="217" y="48"/>
                      </a:cubicBezTo>
                      <a:close/>
                      <a:moveTo>
                        <a:pt x="215" y="43"/>
                      </a:moveTo>
                      <a:cubicBezTo>
                        <a:pt x="214" y="42"/>
                        <a:pt x="215" y="41"/>
                        <a:pt x="212" y="41"/>
                      </a:cubicBezTo>
                      <a:cubicBezTo>
                        <a:pt x="209" y="40"/>
                        <a:pt x="211" y="42"/>
                        <a:pt x="212" y="43"/>
                      </a:cubicBezTo>
                      <a:cubicBezTo>
                        <a:pt x="214" y="43"/>
                        <a:pt x="212" y="45"/>
                        <a:pt x="215" y="44"/>
                      </a:cubicBezTo>
                      <a:cubicBezTo>
                        <a:pt x="216" y="44"/>
                        <a:pt x="216" y="44"/>
                        <a:pt x="215" y="43"/>
                      </a:cubicBezTo>
                      <a:close/>
                      <a:moveTo>
                        <a:pt x="181" y="87"/>
                      </a:moveTo>
                      <a:cubicBezTo>
                        <a:pt x="181" y="86"/>
                        <a:pt x="179" y="85"/>
                        <a:pt x="181" y="87"/>
                      </a:cubicBezTo>
                      <a:cubicBezTo>
                        <a:pt x="181" y="88"/>
                        <a:pt x="182" y="87"/>
                        <a:pt x="181" y="87"/>
                      </a:cubicBezTo>
                      <a:close/>
                      <a:moveTo>
                        <a:pt x="197" y="73"/>
                      </a:moveTo>
                      <a:cubicBezTo>
                        <a:pt x="197" y="73"/>
                        <a:pt x="196" y="71"/>
                        <a:pt x="196" y="74"/>
                      </a:cubicBezTo>
                      <a:cubicBezTo>
                        <a:pt x="196" y="75"/>
                        <a:pt x="197" y="74"/>
                        <a:pt x="197" y="73"/>
                      </a:cubicBezTo>
                      <a:close/>
                      <a:moveTo>
                        <a:pt x="199" y="70"/>
                      </a:moveTo>
                      <a:cubicBezTo>
                        <a:pt x="199" y="69"/>
                        <a:pt x="197" y="72"/>
                        <a:pt x="197" y="75"/>
                      </a:cubicBezTo>
                      <a:cubicBezTo>
                        <a:pt x="197" y="75"/>
                        <a:pt x="199" y="71"/>
                        <a:pt x="199" y="70"/>
                      </a:cubicBezTo>
                      <a:close/>
                      <a:moveTo>
                        <a:pt x="172" y="88"/>
                      </a:moveTo>
                      <a:cubicBezTo>
                        <a:pt x="171" y="88"/>
                        <a:pt x="170" y="88"/>
                        <a:pt x="171" y="89"/>
                      </a:cubicBezTo>
                      <a:cubicBezTo>
                        <a:pt x="172" y="89"/>
                        <a:pt x="173" y="89"/>
                        <a:pt x="172" y="88"/>
                      </a:cubicBezTo>
                      <a:close/>
                      <a:moveTo>
                        <a:pt x="205" y="76"/>
                      </a:moveTo>
                      <a:cubicBezTo>
                        <a:pt x="204" y="76"/>
                        <a:pt x="204" y="75"/>
                        <a:pt x="204" y="75"/>
                      </a:cubicBezTo>
                      <a:cubicBezTo>
                        <a:pt x="204" y="76"/>
                        <a:pt x="204" y="76"/>
                        <a:pt x="204" y="76"/>
                      </a:cubicBezTo>
                      <a:cubicBezTo>
                        <a:pt x="205" y="77"/>
                        <a:pt x="205" y="77"/>
                        <a:pt x="206" y="78"/>
                      </a:cubicBezTo>
                      <a:cubicBezTo>
                        <a:pt x="206" y="78"/>
                        <a:pt x="206" y="77"/>
                        <a:pt x="205" y="76"/>
                      </a:cubicBezTo>
                      <a:close/>
                      <a:moveTo>
                        <a:pt x="207" y="74"/>
                      </a:moveTo>
                      <a:cubicBezTo>
                        <a:pt x="207" y="71"/>
                        <a:pt x="206" y="70"/>
                        <a:pt x="205" y="72"/>
                      </a:cubicBezTo>
                      <a:cubicBezTo>
                        <a:pt x="205" y="73"/>
                        <a:pt x="204" y="72"/>
                        <a:pt x="204" y="73"/>
                      </a:cubicBezTo>
                      <a:cubicBezTo>
                        <a:pt x="204" y="73"/>
                        <a:pt x="205" y="73"/>
                        <a:pt x="205" y="74"/>
                      </a:cubicBezTo>
                      <a:cubicBezTo>
                        <a:pt x="204" y="76"/>
                        <a:pt x="205" y="76"/>
                        <a:pt x="206" y="77"/>
                      </a:cubicBezTo>
                      <a:cubicBezTo>
                        <a:pt x="207" y="77"/>
                        <a:pt x="207" y="76"/>
                        <a:pt x="207" y="74"/>
                      </a:cubicBezTo>
                      <a:close/>
                      <a:moveTo>
                        <a:pt x="228" y="90"/>
                      </a:moveTo>
                      <a:cubicBezTo>
                        <a:pt x="229" y="90"/>
                        <a:pt x="228" y="89"/>
                        <a:pt x="228" y="89"/>
                      </a:cubicBezTo>
                      <a:cubicBezTo>
                        <a:pt x="228" y="88"/>
                        <a:pt x="228" y="88"/>
                        <a:pt x="227" y="89"/>
                      </a:cubicBezTo>
                      <a:cubicBezTo>
                        <a:pt x="227" y="90"/>
                        <a:pt x="227" y="90"/>
                        <a:pt x="228" y="90"/>
                      </a:cubicBezTo>
                      <a:close/>
                      <a:moveTo>
                        <a:pt x="161" y="52"/>
                      </a:moveTo>
                      <a:cubicBezTo>
                        <a:pt x="162" y="53"/>
                        <a:pt x="162" y="52"/>
                        <a:pt x="162" y="51"/>
                      </a:cubicBezTo>
                      <a:cubicBezTo>
                        <a:pt x="161" y="50"/>
                        <a:pt x="162" y="49"/>
                        <a:pt x="161" y="49"/>
                      </a:cubicBezTo>
                      <a:cubicBezTo>
                        <a:pt x="161" y="50"/>
                        <a:pt x="161" y="51"/>
                        <a:pt x="161" y="52"/>
                      </a:cubicBezTo>
                      <a:close/>
                      <a:moveTo>
                        <a:pt x="168" y="40"/>
                      </a:moveTo>
                      <a:cubicBezTo>
                        <a:pt x="168" y="40"/>
                        <a:pt x="168" y="38"/>
                        <a:pt x="168" y="39"/>
                      </a:cubicBezTo>
                      <a:cubicBezTo>
                        <a:pt x="167" y="39"/>
                        <a:pt x="167" y="40"/>
                        <a:pt x="168" y="40"/>
                      </a:cubicBezTo>
                      <a:close/>
                      <a:moveTo>
                        <a:pt x="171" y="42"/>
                      </a:moveTo>
                      <a:cubicBezTo>
                        <a:pt x="172" y="41"/>
                        <a:pt x="171" y="41"/>
                        <a:pt x="170" y="42"/>
                      </a:cubicBezTo>
                      <a:cubicBezTo>
                        <a:pt x="170" y="42"/>
                        <a:pt x="171" y="43"/>
                        <a:pt x="171" y="42"/>
                      </a:cubicBezTo>
                      <a:close/>
                      <a:moveTo>
                        <a:pt x="174" y="59"/>
                      </a:moveTo>
                      <a:cubicBezTo>
                        <a:pt x="174" y="58"/>
                        <a:pt x="171" y="60"/>
                        <a:pt x="171" y="61"/>
                      </a:cubicBezTo>
                      <a:cubicBezTo>
                        <a:pt x="172" y="61"/>
                        <a:pt x="173" y="60"/>
                        <a:pt x="174" y="59"/>
                      </a:cubicBezTo>
                      <a:close/>
                      <a:moveTo>
                        <a:pt x="168" y="41"/>
                      </a:moveTo>
                      <a:cubicBezTo>
                        <a:pt x="168" y="41"/>
                        <a:pt x="167" y="42"/>
                        <a:pt x="168" y="42"/>
                      </a:cubicBezTo>
                      <a:cubicBezTo>
                        <a:pt x="169" y="42"/>
                        <a:pt x="169" y="42"/>
                        <a:pt x="168" y="41"/>
                      </a:cubicBezTo>
                      <a:close/>
                      <a:moveTo>
                        <a:pt x="186" y="42"/>
                      </a:moveTo>
                      <a:cubicBezTo>
                        <a:pt x="185" y="42"/>
                        <a:pt x="184" y="42"/>
                        <a:pt x="184" y="43"/>
                      </a:cubicBezTo>
                      <a:cubicBezTo>
                        <a:pt x="184" y="43"/>
                        <a:pt x="187" y="42"/>
                        <a:pt x="186" y="42"/>
                      </a:cubicBezTo>
                      <a:close/>
                      <a:moveTo>
                        <a:pt x="49" y="29"/>
                      </a:moveTo>
                      <a:cubicBezTo>
                        <a:pt x="47" y="30"/>
                        <a:pt x="49" y="31"/>
                        <a:pt x="50" y="32"/>
                      </a:cubicBezTo>
                      <a:cubicBezTo>
                        <a:pt x="50" y="32"/>
                        <a:pt x="51" y="28"/>
                        <a:pt x="49" y="29"/>
                      </a:cubicBezTo>
                      <a:close/>
                      <a:moveTo>
                        <a:pt x="47" y="31"/>
                      </a:moveTo>
                      <a:cubicBezTo>
                        <a:pt x="48" y="30"/>
                        <a:pt x="47" y="29"/>
                        <a:pt x="47" y="30"/>
                      </a:cubicBezTo>
                      <a:cubicBezTo>
                        <a:pt x="46" y="30"/>
                        <a:pt x="47" y="31"/>
                        <a:pt x="47" y="31"/>
                      </a:cubicBezTo>
                      <a:close/>
                      <a:moveTo>
                        <a:pt x="48" y="32"/>
                      </a:moveTo>
                      <a:cubicBezTo>
                        <a:pt x="48" y="31"/>
                        <a:pt x="47" y="31"/>
                        <a:pt x="47" y="32"/>
                      </a:cubicBezTo>
                      <a:cubicBezTo>
                        <a:pt x="48" y="33"/>
                        <a:pt x="48" y="32"/>
                        <a:pt x="48" y="32"/>
                      </a:cubicBezTo>
                      <a:close/>
                      <a:moveTo>
                        <a:pt x="157" y="94"/>
                      </a:moveTo>
                      <a:cubicBezTo>
                        <a:pt x="157" y="94"/>
                        <a:pt x="157" y="94"/>
                        <a:pt x="157" y="93"/>
                      </a:cubicBezTo>
                      <a:cubicBezTo>
                        <a:pt x="157" y="92"/>
                        <a:pt x="157" y="94"/>
                        <a:pt x="156" y="93"/>
                      </a:cubicBezTo>
                      <a:cubicBezTo>
                        <a:pt x="156" y="93"/>
                        <a:pt x="156" y="93"/>
                        <a:pt x="156" y="93"/>
                      </a:cubicBezTo>
                      <a:cubicBezTo>
                        <a:pt x="156" y="93"/>
                        <a:pt x="156" y="93"/>
                        <a:pt x="156" y="93"/>
                      </a:cubicBezTo>
                      <a:cubicBezTo>
                        <a:pt x="156" y="93"/>
                        <a:pt x="156" y="94"/>
                        <a:pt x="155" y="94"/>
                      </a:cubicBezTo>
                      <a:cubicBezTo>
                        <a:pt x="154" y="94"/>
                        <a:pt x="155" y="94"/>
                        <a:pt x="154" y="94"/>
                      </a:cubicBezTo>
                      <a:cubicBezTo>
                        <a:pt x="154" y="95"/>
                        <a:pt x="154" y="95"/>
                        <a:pt x="154" y="95"/>
                      </a:cubicBezTo>
                      <a:cubicBezTo>
                        <a:pt x="153" y="95"/>
                        <a:pt x="153" y="95"/>
                        <a:pt x="153" y="95"/>
                      </a:cubicBezTo>
                      <a:cubicBezTo>
                        <a:pt x="153" y="95"/>
                        <a:pt x="153" y="95"/>
                        <a:pt x="153" y="95"/>
                      </a:cubicBezTo>
                      <a:cubicBezTo>
                        <a:pt x="154" y="95"/>
                        <a:pt x="154" y="95"/>
                        <a:pt x="154" y="95"/>
                      </a:cubicBezTo>
                      <a:cubicBezTo>
                        <a:pt x="154" y="95"/>
                        <a:pt x="153" y="95"/>
                        <a:pt x="153" y="96"/>
                      </a:cubicBezTo>
                      <a:cubicBezTo>
                        <a:pt x="153" y="96"/>
                        <a:pt x="153" y="96"/>
                        <a:pt x="153" y="96"/>
                      </a:cubicBezTo>
                      <a:cubicBezTo>
                        <a:pt x="153" y="97"/>
                        <a:pt x="152" y="97"/>
                        <a:pt x="152" y="96"/>
                      </a:cubicBezTo>
                      <a:cubicBezTo>
                        <a:pt x="152" y="96"/>
                        <a:pt x="152" y="96"/>
                        <a:pt x="152" y="96"/>
                      </a:cubicBezTo>
                      <a:cubicBezTo>
                        <a:pt x="152" y="96"/>
                        <a:pt x="152" y="96"/>
                        <a:pt x="151" y="96"/>
                      </a:cubicBezTo>
                      <a:cubicBezTo>
                        <a:pt x="151" y="96"/>
                        <a:pt x="151" y="96"/>
                        <a:pt x="151" y="96"/>
                      </a:cubicBezTo>
                      <a:cubicBezTo>
                        <a:pt x="151" y="96"/>
                        <a:pt x="151" y="96"/>
                        <a:pt x="150" y="97"/>
                      </a:cubicBezTo>
                      <a:cubicBezTo>
                        <a:pt x="150" y="97"/>
                        <a:pt x="150" y="97"/>
                        <a:pt x="149" y="97"/>
                      </a:cubicBezTo>
                      <a:cubicBezTo>
                        <a:pt x="149" y="98"/>
                        <a:pt x="150" y="98"/>
                        <a:pt x="149" y="98"/>
                      </a:cubicBezTo>
                      <a:cubicBezTo>
                        <a:pt x="149" y="99"/>
                        <a:pt x="149" y="98"/>
                        <a:pt x="149" y="99"/>
                      </a:cubicBezTo>
                      <a:cubicBezTo>
                        <a:pt x="149" y="100"/>
                        <a:pt x="149" y="99"/>
                        <a:pt x="149" y="100"/>
                      </a:cubicBezTo>
                      <a:cubicBezTo>
                        <a:pt x="149" y="100"/>
                        <a:pt x="149" y="100"/>
                        <a:pt x="149" y="100"/>
                      </a:cubicBezTo>
                      <a:cubicBezTo>
                        <a:pt x="149" y="100"/>
                        <a:pt x="150" y="100"/>
                        <a:pt x="150" y="100"/>
                      </a:cubicBezTo>
                      <a:cubicBezTo>
                        <a:pt x="150" y="100"/>
                        <a:pt x="150" y="101"/>
                        <a:pt x="149" y="101"/>
                      </a:cubicBezTo>
                      <a:cubicBezTo>
                        <a:pt x="149" y="101"/>
                        <a:pt x="149" y="101"/>
                        <a:pt x="149" y="101"/>
                      </a:cubicBezTo>
                      <a:cubicBezTo>
                        <a:pt x="148" y="101"/>
                        <a:pt x="149" y="101"/>
                        <a:pt x="149" y="101"/>
                      </a:cubicBezTo>
                      <a:cubicBezTo>
                        <a:pt x="148" y="101"/>
                        <a:pt x="148" y="101"/>
                        <a:pt x="148" y="102"/>
                      </a:cubicBezTo>
                      <a:cubicBezTo>
                        <a:pt x="148" y="103"/>
                        <a:pt x="149" y="102"/>
                        <a:pt x="149" y="102"/>
                      </a:cubicBezTo>
                      <a:cubicBezTo>
                        <a:pt x="149" y="102"/>
                        <a:pt x="149" y="102"/>
                        <a:pt x="149" y="102"/>
                      </a:cubicBezTo>
                      <a:cubicBezTo>
                        <a:pt x="150" y="102"/>
                        <a:pt x="150" y="102"/>
                        <a:pt x="150" y="102"/>
                      </a:cubicBezTo>
                      <a:cubicBezTo>
                        <a:pt x="150" y="102"/>
                        <a:pt x="150" y="102"/>
                        <a:pt x="151" y="102"/>
                      </a:cubicBezTo>
                      <a:cubicBezTo>
                        <a:pt x="151" y="102"/>
                        <a:pt x="151" y="102"/>
                        <a:pt x="152" y="101"/>
                      </a:cubicBezTo>
                      <a:cubicBezTo>
                        <a:pt x="152" y="101"/>
                        <a:pt x="153" y="101"/>
                        <a:pt x="153" y="101"/>
                      </a:cubicBezTo>
                      <a:cubicBezTo>
                        <a:pt x="154" y="100"/>
                        <a:pt x="153" y="100"/>
                        <a:pt x="155" y="100"/>
                      </a:cubicBezTo>
                      <a:cubicBezTo>
                        <a:pt x="156" y="99"/>
                        <a:pt x="155" y="98"/>
                        <a:pt x="156" y="98"/>
                      </a:cubicBezTo>
                      <a:cubicBezTo>
                        <a:pt x="157" y="97"/>
                        <a:pt x="156" y="97"/>
                        <a:pt x="156" y="97"/>
                      </a:cubicBezTo>
                      <a:cubicBezTo>
                        <a:pt x="157" y="97"/>
                        <a:pt x="157" y="96"/>
                        <a:pt x="157" y="96"/>
                      </a:cubicBezTo>
                      <a:cubicBezTo>
                        <a:pt x="157" y="96"/>
                        <a:pt x="157" y="96"/>
                        <a:pt x="157" y="96"/>
                      </a:cubicBezTo>
                      <a:cubicBezTo>
                        <a:pt x="156" y="95"/>
                        <a:pt x="156" y="94"/>
                        <a:pt x="157" y="94"/>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814" name="Freeform 20319">
                  <a:extLst>
                    <a:ext uri="{FF2B5EF4-FFF2-40B4-BE49-F238E27FC236}">
                      <a16:creationId xmlns:a16="http://schemas.microsoft.com/office/drawing/2014/main" id="{32FD07EF-4CC0-FB53-B6A7-EA3280ACC841}"/>
                    </a:ext>
                  </a:extLst>
                </p:cNvPr>
                <p:cNvSpPr>
                  <a:spLocks noEditPoints="1"/>
                </p:cNvSpPr>
                <p:nvPr/>
              </p:nvSpPr>
              <p:spPr bwMode="auto">
                <a:xfrm>
                  <a:off x="8970265" y="4628298"/>
                  <a:ext cx="97758" cy="41855"/>
                </a:xfrm>
                <a:custGeom>
                  <a:avLst/>
                  <a:gdLst/>
                  <a:ahLst/>
                  <a:cxnLst>
                    <a:cxn ang="0">
                      <a:pos x="17" y="1"/>
                    </a:cxn>
                    <a:cxn ang="0">
                      <a:pos x="16" y="2"/>
                    </a:cxn>
                    <a:cxn ang="0">
                      <a:pos x="15" y="3"/>
                    </a:cxn>
                    <a:cxn ang="0">
                      <a:pos x="14" y="3"/>
                    </a:cxn>
                    <a:cxn ang="0">
                      <a:pos x="13" y="4"/>
                    </a:cxn>
                    <a:cxn ang="0">
                      <a:pos x="12" y="4"/>
                    </a:cxn>
                    <a:cxn ang="0">
                      <a:pos x="10" y="5"/>
                    </a:cxn>
                    <a:cxn ang="0">
                      <a:pos x="9" y="5"/>
                    </a:cxn>
                    <a:cxn ang="0">
                      <a:pos x="9" y="6"/>
                    </a:cxn>
                    <a:cxn ang="0">
                      <a:pos x="7" y="6"/>
                    </a:cxn>
                    <a:cxn ang="0">
                      <a:pos x="6" y="7"/>
                    </a:cxn>
                    <a:cxn ang="0">
                      <a:pos x="6" y="7"/>
                    </a:cxn>
                    <a:cxn ang="0">
                      <a:pos x="6" y="7"/>
                    </a:cxn>
                    <a:cxn ang="0">
                      <a:pos x="6" y="5"/>
                    </a:cxn>
                    <a:cxn ang="0">
                      <a:pos x="6" y="4"/>
                    </a:cxn>
                    <a:cxn ang="0">
                      <a:pos x="5" y="4"/>
                    </a:cxn>
                    <a:cxn ang="0">
                      <a:pos x="5" y="4"/>
                    </a:cxn>
                    <a:cxn ang="0">
                      <a:pos x="6" y="3"/>
                    </a:cxn>
                    <a:cxn ang="0">
                      <a:pos x="6" y="2"/>
                    </a:cxn>
                    <a:cxn ang="0">
                      <a:pos x="8" y="2"/>
                    </a:cxn>
                    <a:cxn ang="0">
                      <a:pos x="9" y="1"/>
                    </a:cxn>
                    <a:cxn ang="0">
                      <a:pos x="10" y="1"/>
                    </a:cxn>
                    <a:cxn ang="0">
                      <a:pos x="11" y="1"/>
                    </a:cxn>
                    <a:cxn ang="0">
                      <a:pos x="12" y="1"/>
                    </a:cxn>
                    <a:cxn ang="0">
                      <a:pos x="14" y="1"/>
                    </a:cxn>
                    <a:cxn ang="0">
                      <a:pos x="15" y="0"/>
                    </a:cxn>
                    <a:cxn ang="0">
                      <a:pos x="17" y="0"/>
                    </a:cxn>
                    <a:cxn ang="0">
                      <a:pos x="17" y="1"/>
                    </a:cxn>
                    <a:cxn ang="0">
                      <a:pos x="18" y="1"/>
                    </a:cxn>
                    <a:cxn ang="0">
                      <a:pos x="17" y="1"/>
                    </a:cxn>
                    <a:cxn ang="0">
                      <a:pos x="0" y="7"/>
                    </a:cxn>
                    <a:cxn ang="0">
                      <a:pos x="1" y="7"/>
                    </a:cxn>
                    <a:cxn ang="0">
                      <a:pos x="1" y="7"/>
                    </a:cxn>
                    <a:cxn ang="0">
                      <a:pos x="2" y="7"/>
                    </a:cxn>
                    <a:cxn ang="0">
                      <a:pos x="2" y="7"/>
                    </a:cxn>
                    <a:cxn ang="0">
                      <a:pos x="3" y="6"/>
                    </a:cxn>
                    <a:cxn ang="0">
                      <a:pos x="2" y="6"/>
                    </a:cxn>
                    <a:cxn ang="0">
                      <a:pos x="2" y="6"/>
                    </a:cxn>
                    <a:cxn ang="0">
                      <a:pos x="0" y="7"/>
                    </a:cxn>
                    <a:cxn ang="0">
                      <a:pos x="0" y="7"/>
                    </a:cxn>
                  </a:cxnLst>
                  <a:rect l="0" t="0" r="r" b="b"/>
                  <a:pathLst>
                    <a:path w="18" h="8">
                      <a:moveTo>
                        <a:pt x="17" y="1"/>
                      </a:moveTo>
                      <a:cubicBezTo>
                        <a:pt x="17" y="1"/>
                        <a:pt x="17" y="2"/>
                        <a:pt x="16" y="2"/>
                      </a:cubicBezTo>
                      <a:cubicBezTo>
                        <a:pt x="16" y="3"/>
                        <a:pt x="16" y="2"/>
                        <a:pt x="15" y="3"/>
                      </a:cubicBezTo>
                      <a:cubicBezTo>
                        <a:pt x="15" y="3"/>
                        <a:pt x="15" y="3"/>
                        <a:pt x="14" y="3"/>
                      </a:cubicBezTo>
                      <a:cubicBezTo>
                        <a:pt x="13" y="4"/>
                        <a:pt x="14" y="4"/>
                        <a:pt x="13" y="4"/>
                      </a:cubicBezTo>
                      <a:cubicBezTo>
                        <a:pt x="12" y="4"/>
                        <a:pt x="12" y="4"/>
                        <a:pt x="12" y="4"/>
                      </a:cubicBezTo>
                      <a:cubicBezTo>
                        <a:pt x="11" y="4"/>
                        <a:pt x="11" y="5"/>
                        <a:pt x="10" y="5"/>
                      </a:cubicBezTo>
                      <a:cubicBezTo>
                        <a:pt x="10" y="5"/>
                        <a:pt x="10" y="5"/>
                        <a:pt x="9" y="5"/>
                      </a:cubicBezTo>
                      <a:cubicBezTo>
                        <a:pt x="9" y="5"/>
                        <a:pt x="9" y="6"/>
                        <a:pt x="9" y="6"/>
                      </a:cubicBezTo>
                      <a:cubicBezTo>
                        <a:pt x="8" y="6"/>
                        <a:pt x="8" y="6"/>
                        <a:pt x="7" y="6"/>
                      </a:cubicBezTo>
                      <a:cubicBezTo>
                        <a:pt x="7" y="7"/>
                        <a:pt x="7" y="7"/>
                        <a:pt x="6" y="7"/>
                      </a:cubicBezTo>
                      <a:cubicBezTo>
                        <a:pt x="6" y="7"/>
                        <a:pt x="6" y="7"/>
                        <a:pt x="6" y="7"/>
                      </a:cubicBezTo>
                      <a:cubicBezTo>
                        <a:pt x="6" y="7"/>
                        <a:pt x="6" y="7"/>
                        <a:pt x="6" y="7"/>
                      </a:cubicBezTo>
                      <a:cubicBezTo>
                        <a:pt x="5" y="6"/>
                        <a:pt x="5" y="5"/>
                        <a:pt x="6" y="5"/>
                      </a:cubicBezTo>
                      <a:cubicBezTo>
                        <a:pt x="6" y="5"/>
                        <a:pt x="6" y="5"/>
                        <a:pt x="6" y="4"/>
                      </a:cubicBezTo>
                      <a:cubicBezTo>
                        <a:pt x="6" y="3"/>
                        <a:pt x="6" y="5"/>
                        <a:pt x="5" y="4"/>
                      </a:cubicBezTo>
                      <a:cubicBezTo>
                        <a:pt x="5" y="4"/>
                        <a:pt x="5" y="4"/>
                        <a:pt x="5" y="4"/>
                      </a:cubicBezTo>
                      <a:cubicBezTo>
                        <a:pt x="6" y="4"/>
                        <a:pt x="5" y="3"/>
                        <a:pt x="6" y="3"/>
                      </a:cubicBezTo>
                      <a:cubicBezTo>
                        <a:pt x="6" y="3"/>
                        <a:pt x="6" y="2"/>
                        <a:pt x="6" y="2"/>
                      </a:cubicBezTo>
                      <a:cubicBezTo>
                        <a:pt x="7" y="2"/>
                        <a:pt x="8" y="2"/>
                        <a:pt x="8" y="2"/>
                      </a:cubicBezTo>
                      <a:cubicBezTo>
                        <a:pt x="8" y="1"/>
                        <a:pt x="8" y="2"/>
                        <a:pt x="9" y="1"/>
                      </a:cubicBezTo>
                      <a:cubicBezTo>
                        <a:pt x="9" y="1"/>
                        <a:pt x="9" y="2"/>
                        <a:pt x="10" y="1"/>
                      </a:cubicBezTo>
                      <a:cubicBezTo>
                        <a:pt x="10" y="1"/>
                        <a:pt x="11" y="2"/>
                        <a:pt x="11" y="1"/>
                      </a:cubicBezTo>
                      <a:cubicBezTo>
                        <a:pt x="12" y="1"/>
                        <a:pt x="12" y="1"/>
                        <a:pt x="12" y="1"/>
                      </a:cubicBezTo>
                      <a:cubicBezTo>
                        <a:pt x="13" y="0"/>
                        <a:pt x="13" y="2"/>
                        <a:pt x="14" y="1"/>
                      </a:cubicBezTo>
                      <a:cubicBezTo>
                        <a:pt x="15" y="0"/>
                        <a:pt x="15" y="1"/>
                        <a:pt x="15" y="0"/>
                      </a:cubicBezTo>
                      <a:cubicBezTo>
                        <a:pt x="16" y="0"/>
                        <a:pt x="16" y="1"/>
                        <a:pt x="17" y="0"/>
                      </a:cubicBezTo>
                      <a:cubicBezTo>
                        <a:pt x="17" y="0"/>
                        <a:pt x="17" y="1"/>
                        <a:pt x="17" y="1"/>
                      </a:cubicBezTo>
                      <a:cubicBezTo>
                        <a:pt x="18" y="1"/>
                        <a:pt x="17" y="1"/>
                        <a:pt x="18" y="1"/>
                      </a:cubicBezTo>
                      <a:cubicBezTo>
                        <a:pt x="18" y="1"/>
                        <a:pt x="18" y="1"/>
                        <a:pt x="17" y="1"/>
                      </a:cubicBezTo>
                      <a:close/>
                      <a:moveTo>
                        <a:pt x="0" y="7"/>
                      </a:moveTo>
                      <a:cubicBezTo>
                        <a:pt x="1" y="7"/>
                        <a:pt x="1" y="7"/>
                        <a:pt x="1" y="7"/>
                      </a:cubicBezTo>
                      <a:cubicBezTo>
                        <a:pt x="1" y="7"/>
                        <a:pt x="1" y="7"/>
                        <a:pt x="1" y="7"/>
                      </a:cubicBezTo>
                      <a:cubicBezTo>
                        <a:pt x="1" y="8"/>
                        <a:pt x="2" y="8"/>
                        <a:pt x="2" y="7"/>
                      </a:cubicBezTo>
                      <a:cubicBezTo>
                        <a:pt x="2" y="7"/>
                        <a:pt x="2" y="7"/>
                        <a:pt x="2" y="7"/>
                      </a:cubicBezTo>
                      <a:cubicBezTo>
                        <a:pt x="2" y="6"/>
                        <a:pt x="3" y="6"/>
                        <a:pt x="3" y="6"/>
                      </a:cubicBezTo>
                      <a:cubicBezTo>
                        <a:pt x="2" y="6"/>
                        <a:pt x="2" y="6"/>
                        <a:pt x="2" y="6"/>
                      </a:cubicBezTo>
                      <a:cubicBezTo>
                        <a:pt x="2" y="6"/>
                        <a:pt x="2" y="6"/>
                        <a:pt x="2" y="6"/>
                      </a:cubicBezTo>
                      <a:cubicBezTo>
                        <a:pt x="1" y="6"/>
                        <a:pt x="1" y="6"/>
                        <a:pt x="0" y="7"/>
                      </a:cubicBezTo>
                      <a:cubicBezTo>
                        <a:pt x="0" y="7"/>
                        <a:pt x="0" y="7"/>
                        <a:pt x="0" y="7"/>
                      </a:cubicBezTo>
                      <a:close/>
                    </a:path>
                  </a:pathLst>
                </a:custGeom>
                <a:grpFill/>
                <a:ln w="3175" cmpd="sng">
                  <a:solidFill>
                    <a:schemeClr val="bg2">
                      <a:lumMod val="85000"/>
                    </a:schemeClr>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grpSp>
          <p:sp>
            <p:nvSpPr>
              <p:cNvPr id="632" name="Freeform 276">
                <a:extLst>
                  <a:ext uri="{FF2B5EF4-FFF2-40B4-BE49-F238E27FC236}">
                    <a16:creationId xmlns:a16="http://schemas.microsoft.com/office/drawing/2014/main" id="{E51C7702-50F8-8DD3-0C06-C6521656B556}"/>
                  </a:ext>
                </a:extLst>
              </p:cNvPr>
              <p:cNvSpPr>
                <a:spLocks/>
              </p:cNvSpPr>
              <p:nvPr/>
            </p:nvSpPr>
            <p:spPr bwMode="auto">
              <a:xfrm>
                <a:off x="5784851" y="1190626"/>
                <a:ext cx="320675" cy="207963"/>
              </a:xfrm>
              <a:custGeom>
                <a:avLst/>
                <a:gdLst>
                  <a:gd name="T0" fmla="*/ 36 w 68"/>
                  <a:gd name="T1" fmla="*/ 43 h 45"/>
                  <a:gd name="T2" fmla="*/ 26 w 68"/>
                  <a:gd name="T3" fmla="*/ 36 h 45"/>
                  <a:gd name="T4" fmla="*/ 26 w 68"/>
                  <a:gd name="T5" fmla="*/ 32 h 45"/>
                  <a:gd name="T6" fmla="*/ 28 w 68"/>
                  <a:gd name="T7" fmla="*/ 29 h 45"/>
                  <a:gd name="T8" fmla="*/ 26 w 68"/>
                  <a:gd name="T9" fmla="*/ 25 h 45"/>
                  <a:gd name="T10" fmla="*/ 34 w 68"/>
                  <a:gd name="T11" fmla="*/ 21 h 45"/>
                  <a:gd name="T12" fmla="*/ 26 w 68"/>
                  <a:gd name="T13" fmla="*/ 21 h 45"/>
                  <a:gd name="T14" fmla="*/ 12 w 68"/>
                  <a:gd name="T15" fmla="*/ 22 h 45"/>
                  <a:gd name="T16" fmla="*/ 9 w 68"/>
                  <a:gd name="T17" fmla="*/ 15 h 45"/>
                  <a:gd name="T18" fmla="*/ 9 w 68"/>
                  <a:gd name="T19" fmla="*/ 13 h 45"/>
                  <a:gd name="T20" fmla="*/ 5 w 68"/>
                  <a:gd name="T21" fmla="*/ 13 h 45"/>
                  <a:gd name="T22" fmla="*/ 5 w 68"/>
                  <a:gd name="T23" fmla="*/ 6 h 45"/>
                  <a:gd name="T24" fmla="*/ 11 w 68"/>
                  <a:gd name="T25" fmla="*/ 6 h 45"/>
                  <a:gd name="T26" fmla="*/ 17 w 68"/>
                  <a:gd name="T27" fmla="*/ 5 h 45"/>
                  <a:gd name="T28" fmla="*/ 18 w 68"/>
                  <a:gd name="T29" fmla="*/ 7 h 45"/>
                  <a:gd name="T30" fmla="*/ 20 w 68"/>
                  <a:gd name="T31" fmla="*/ 12 h 45"/>
                  <a:gd name="T32" fmla="*/ 24 w 68"/>
                  <a:gd name="T33" fmla="*/ 6 h 45"/>
                  <a:gd name="T34" fmla="*/ 35 w 68"/>
                  <a:gd name="T35" fmla="*/ 16 h 45"/>
                  <a:gd name="T36" fmla="*/ 33 w 68"/>
                  <a:gd name="T37" fmla="*/ 4 h 45"/>
                  <a:gd name="T38" fmla="*/ 40 w 68"/>
                  <a:gd name="T39" fmla="*/ 4 h 45"/>
                  <a:gd name="T40" fmla="*/ 46 w 68"/>
                  <a:gd name="T41" fmla="*/ 6 h 45"/>
                  <a:gd name="T42" fmla="*/ 44 w 68"/>
                  <a:gd name="T43" fmla="*/ 11 h 45"/>
                  <a:gd name="T44" fmla="*/ 49 w 68"/>
                  <a:gd name="T45" fmla="*/ 8 h 45"/>
                  <a:gd name="T46" fmla="*/ 54 w 68"/>
                  <a:gd name="T47" fmla="*/ 13 h 45"/>
                  <a:gd name="T48" fmla="*/ 62 w 68"/>
                  <a:gd name="T49" fmla="*/ 16 h 45"/>
                  <a:gd name="T50" fmla="*/ 58 w 68"/>
                  <a:gd name="T51" fmla="*/ 20 h 45"/>
                  <a:gd name="T52" fmla="*/ 49 w 68"/>
                  <a:gd name="T53" fmla="*/ 26 h 45"/>
                  <a:gd name="T54" fmla="*/ 46 w 68"/>
                  <a:gd name="T55" fmla="*/ 33 h 45"/>
                  <a:gd name="T56" fmla="*/ 36 w 68"/>
                  <a:gd name="T57"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5">
                    <a:moveTo>
                      <a:pt x="36" y="43"/>
                    </a:moveTo>
                    <a:cubicBezTo>
                      <a:pt x="28" y="41"/>
                      <a:pt x="32" y="39"/>
                      <a:pt x="26" y="36"/>
                    </a:cubicBezTo>
                    <a:cubicBezTo>
                      <a:pt x="19" y="34"/>
                      <a:pt x="20" y="33"/>
                      <a:pt x="26" y="32"/>
                    </a:cubicBezTo>
                    <a:cubicBezTo>
                      <a:pt x="33" y="31"/>
                      <a:pt x="40" y="27"/>
                      <a:pt x="28" y="29"/>
                    </a:cubicBezTo>
                    <a:cubicBezTo>
                      <a:pt x="17" y="30"/>
                      <a:pt x="16" y="29"/>
                      <a:pt x="26" y="25"/>
                    </a:cubicBezTo>
                    <a:cubicBezTo>
                      <a:pt x="35" y="23"/>
                      <a:pt x="42" y="21"/>
                      <a:pt x="34" y="21"/>
                    </a:cubicBezTo>
                    <a:cubicBezTo>
                      <a:pt x="26" y="21"/>
                      <a:pt x="33" y="17"/>
                      <a:pt x="26" y="21"/>
                    </a:cubicBezTo>
                    <a:cubicBezTo>
                      <a:pt x="20" y="24"/>
                      <a:pt x="18" y="27"/>
                      <a:pt x="12" y="22"/>
                    </a:cubicBezTo>
                    <a:cubicBezTo>
                      <a:pt x="7" y="15"/>
                      <a:pt x="5" y="16"/>
                      <a:pt x="9" y="15"/>
                    </a:cubicBezTo>
                    <a:cubicBezTo>
                      <a:pt x="12" y="15"/>
                      <a:pt x="8" y="15"/>
                      <a:pt x="9" y="13"/>
                    </a:cubicBezTo>
                    <a:cubicBezTo>
                      <a:pt x="10" y="9"/>
                      <a:pt x="7" y="16"/>
                      <a:pt x="5" y="13"/>
                    </a:cubicBezTo>
                    <a:cubicBezTo>
                      <a:pt x="2" y="9"/>
                      <a:pt x="0" y="9"/>
                      <a:pt x="5" y="6"/>
                    </a:cubicBezTo>
                    <a:cubicBezTo>
                      <a:pt x="10" y="3"/>
                      <a:pt x="8" y="7"/>
                      <a:pt x="11" y="6"/>
                    </a:cubicBezTo>
                    <a:cubicBezTo>
                      <a:pt x="14" y="4"/>
                      <a:pt x="12" y="7"/>
                      <a:pt x="17" y="5"/>
                    </a:cubicBezTo>
                    <a:cubicBezTo>
                      <a:pt x="23" y="4"/>
                      <a:pt x="23" y="6"/>
                      <a:pt x="18" y="7"/>
                    </a:cubicBezTo>
                    <a:cubicBezTo>
                      <a:pt x="14" y="8"/>
                      <a:pt x="19" y="7"/>
                      <a:pt x="20" y="12"/>
                    </a:cubicBezTo>
                    <a:cubicBezTo>
                      <a:pt x="23" y="15"/>
                      <a:pt x="20" y="7"/>
                      <a:pt x="24" y="6"/>
                    </a:cubicBezTo>
                    <a:cubicBezTo>
                      <a:pt x="28" y="5"/>
                      <a:pt x="33" y="16"/>
                      <a:pt x="35" y="16"/>
                    </a:cubicBezTo>
                    <a:cubicBezTo>
                      <a:pt x="39" y="16"/>
                      <a:pt x="28" y="6"/>
                      <a:pt x="33" y="4"/>
                    </a:cubicBezTo>
                    <a:cubicBezTo>
                      <a:pt x="36" y="0"/>
                      <a:pt x="35" y="4"/>
                      <a:pt x="40" y="4"/>
                    </a:cubicBezTo>
                    <a:cubicBezTo>
                      <a:pt x="43" y="4"/>
                      <a:pt x="43" y="5"/>
                      <a:pt x="46" y="6"/>
                    </a:cubicBezTo>
                    <a:cubicBezTo>
                      <a:pt x="47" y="6"/>
                      <a:pt x="43" y="7"/>
                      <a:pt x="44" y="11"/>
                    </a:cubicBezTo>
                    <a:cubicBezTo>
                      <a:pt x="46" y="13"/>
                      <a:pt x="44" y="6"/>
                      <a:pt x="49" y="8"/>
                    </a:cubicBezTo>
                    <a:cubicBezTo>
                      <a:pt x="52" y="11"/>
                      <a:pt x="48" y="14"/>
                      <a:pt x="54" y="13"/>
                    </a:cubicBezTo>
                    <a:cubicBezTo>
                      <a:pt x="58" y="13"/>
                      <a:pt x="55" y="14"/>
                      <a:pt x="62" y="16"/>
                    </a:cubicBezTo>
                    <a:cubicBezTo>
                      <a:pt x="68" y="17"/>
                      <a:pt x="68" y="18"/>
                      <a:pt x="58" y="20"/>
                    </a:cubicBezTo>
                    <a:cubicBezTo>
                      <a:pt x="48" y="20"/>
                      <a:pt x="56" y="25"/>
                      <a:pt x="49" y="26"/>
                    </a:cubicBezTo>
                    <a:cubicBezTo>
                      <a:pt x="43" y="29"/>
                      <a:pt x="52" y="31"/>
                      <a:pt x="46" y="33"/>
                    </a:cubicBezTo>
                    <a:cubicBezTo>
                      <a:pt x="38" y="35"/>
                      <a:pt x="44" y="45"/>
                      <a:pt x="36" y="43"/>
                    </a:cubicBezTo>
                    <a:close/>
                  </a:path>
                </a:pathLst>
              </a:custGeom>
              <a:solidFill>
                <a:schemeClr val="bg1"/>
              </a:solidFill>
              <a:ln w="3175" cmpd="sng">
                <a:solidFill>
                  <a:schemeClr val="bg2">
                    <a:lumMod val="85000"/>
                  </a:schemeClr>
                </a:solidFill>
                <a:prstDash val="solid"/>
                <a:round/>
                <a:headEnd/>
                <a:tailEnd/>
              </a:ln>
            </p:spPr>
            <p:txBody>
              <a:bodyPr/>
              <a:lstStyle/>
              <a:p>
                <a:endParaRPr lang="en-GB" sz="1400" kern="0">
                  <a:solidFill>
                    <a:srgbClr val="000000"/>
                  </a:solidFill>
                </a:endParaRPr>
              </a:p>
            </p:txBody>
          </p:sp>
          <p:sp>
            <p:nvSpPr>
              <p:cNvPr id="633" name="Freeform 277">
                <a:extLst>
                  <a:ext uri="{FF2B5EF4-FFF2-40B4-BE49-F238E27FC236}">
                    <a16:creationId xmlns:a16="http://schemas.microsoft.com/office/drawing/2014/main" id="{B0764F7F-8DC0-D2E8-E980-C97CE568824A}"/>
                  </a:ext>
                </a:extLst>
              </p:cNvPr>
              <p:cNvSpPr>
                <a:spLocks/>
              </p:cNvSpPr>
              <p:nvPr/>
            </p:nvSpPr>
            <p:spPr bwMode="auto">
              <a:xfrm>
                <a:off x="6061076" y="1282701"/>
                <a:ext cx="65088" cy="22225"/>
              </a:xfrm>
              <a:custGeom>
                <a:avLst/>
                <a:gdLst>
                  <a:gd name="T0" fmla="*/ 7 w 14"/>
                  <a:gd name="T1" fmla="*/ 4 h 5"/>
                  <a:gd name="T2" fmla="*/ 14 w 14"/>
                  <a:gd name="T3" fmla="*/ 2 h 5"/>
                  <a:gd name="T4" fmla="*/ 6 w 14"/>
                  <a:gd name="T5" fmla="*/ 1 h 5"/>
                  <a:gd name="T6" fmla="*/ 3 w 14"/>
                  <a:gd name="T7" fmla="*/ 3 h 5"/>
                  <a:gd name="T8" fmla="*/ 7 w 14"/>
                  <a:gd name="T9" fmla="*/ 4 h 5"/>
                </a:gdLst>
                <a:ahLst/>
                <a:cxnLst>
                  <a:cxn ang="0">
                    <a:pos x="T0" y="T1"/>
                  </a:cxn>
                  <a:cxn ang="0">
                    <a:pos x="T2" y="T3"/>
                  </a:cxn>
                  <a:cxn ang="0">
                    <a:pos x="T4" y="T5"/>
                  </a:cxn>
                  <a:cxn ang="0">
                    <a:pos x="T6" y="T7"/>
                  </a:cxn>
                  <a:cxn ang="0">
                    <a:pos x="T8" y="T9"/>
                  </a:cxn>
                </a:cxnLst>
                <a:rect l="0" t="0" r="r" b="b"/>
                <a:pathLst>
                  <a:path w="14" h="5">
                    <a:moveTo>
                      <a:pt x="7" y="4"/>
                    </a:moveTo>
                    <a:cubicBezTo>
                      <a:pt x="10" y="3"/>
                      <a:pt x="14" y="4"/>
                      <a:pt x="14" y="2"/>
                    </a:cubicBezTo>
                    <a:cubicBezTo>
                      <a:pt x="12" y="0"/>
                      <a:pt x="9" y="0"/>
                      <a:pt x="6" y="1"/>
                    </a:cubicBezTo>
                    <a:cubicBezTo>
                      <a:pt x="2" y="2"/>
                      <a:pt x="0" y="1"/>
                      <a:pt x="3" y="3"/>
                    </a:cubicBezTo>
                    <a:cubicBezTo>
                      <a:pt x="6" y="4"/>
                      <a:pt x="3" y="5"/>
                      <a:pt x="7" y="4"/>
                    </a:cubicBezTo>
                    <a:close/>
                  </a:path>
                </a:pathLst>
              </a:custGeom>
              <a:grpFill/>
              <a:ln w="9525">
                <a:solidFill>
                  <a:schemeClr val="bg2">
                    <a:lumMod val="8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4" name="Freeform 278">
                <a:extLst>
                  <a:ext uri="{FF2B5EF4-FFF2-40B4-BE49-F238E27FC236}">
                    <a16:creationId xmlns:a16="http://schemas.microsoft.com/office/drawing/2014/main" id="{32907F90-3552-4C9B-6547-6F3F8335143C}"/>
                  </a:ext>
                </a:extLst>
              </p:cNvPr>
              <p:cNvSpPr>
                <a:spLocks/>
              </p:cNvSpPr>
              <p:nvPr/>
            </p:nvSpPr>
            <p:spPr bwMode="auto">
              <a:xfrm>
                <a:off x="5791201" y="1258889"/>
                <a:ext cx="66675" cy="50800"/>
              </a:xfrm>
              <a:custGeom>
                <a:avLst/>
                <a:gdLst>
                  <a:gd name="T0" fmla="*/ 3 w 14"/>
                  <a:gd name="T1" fmla="*/ 6 h 11"/>
                  <a:gd name="T2" fmla="*/ 8 w 14"/>
                  <a:gd name="T3" fmla="*/ 8 h 11"/>
                  <a:gd name="T4" fmla="*/ 7 w 14"/>
                  <a:gd name="T5" fmla="*/ 6 h 11"/>
                  <a:gd name="T6" fmla="*/ 1 w 14"/>
                  <a:gd name="T7" fmla="*/ 1 h 11"/>
                  <a:gd name="T8" fmla="*/ 3 w 14"/>
                  <a:gd name="T9" fmla="*/ 6 h 11"/>
                </a:gdLst>
                <a:ahLst/>
                <a:cxnLst>
                  <a:cxn ang="0">
                    <a:pos x="T0" y="T1"/>
                  </a:cxn>
                  <a:cxn ang="0">
                    <a:pos x="T2" y="T3"/>
                  </a:cxn>
                  <a:cxn ang="0">
                    <a:pos x="T4" y="T5"/>
                  </a:cxn>
                  <a:cxn ang="0">
                    <a:pos x="T6" y="T7"/>
                  </a:cxn>
                  <a:cxn ang="0">
                    <a:pos x="T8" y="T9"/>
                  </a:cxn>
                </a:cxnLst>
                <a:rect l="0" t="0" r="r" b="b"/>
                <a:pathLst>
                  <a:path w="14" h="11">
                    <a:moveTo>
                      <a:pt x="3" y="6"/>
                    </a:moveTo>
                    <a:cubicBezTo>
                      <a:pt x="5" y="9"/>
                      <a:pt x="3" y="5"/>
                      <a:pt x="8" y="8"/>
                    </a:cubicBezTo>
                    <a:cubicBezTo>
                      <a:pt x="14" y="11"/>
                      <a:pt x="9" y="6"/>
                      <a:pt x="7" y="6"/>
                    </a:cubicBezTo>
                    <a:cubicBezTo>
                      <a:pt x="5" y="6"/>
                      <a:pt x="5" y="0"/>
                      <a:pt x="1" y="1"/>
                    </a:cubicBezTo>
                    <a:cubicBezTo>
                      <a:pt x="0" y="1"/>
                      <a:pt x="1" y="2"/>
                      <a:pt x="3" y="6"/>
                    </a:cubicBezTo>
                    <a:close/>
                  </a:path>
                </a:pathLst>
              </a:custGeom>
              <a:grpFill/>
              <a:ln w="9525">
                <a:solidFill>
                  <a:schemeClr val="bg2">
                    <a:lumMod val="8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35" name="Freeform 279">
                <a:extLst>
                  <a:ext uri="{FF2B5EF4-FFF2-40B4-BE49-F238E27FC236}">
                    <a16:creationId xmlns:a16="http://schemas.microsoft.com/office/drawing/2014/main" id="{81DFCCC5-54C4-F46B-42B5-43A159F76BAA}"/>
                  </a:ext>
                </a:extLst>
              </p:cNvPr>
              <p:cNvSpPr>
                <a:spLocks/>
              </p:cNvSpPr>
              <p:nvPr/>
            </p:nvSpPr>
            <p:spPr bwMode="auto">
              <a:xfrm>
                <a:off x="6054726" y="1296989"/>
                <a:ext cx="146050" cy="68263"/>
              </a:xfrm>
              <a:custGeom>
                <a:avLst/>
                <a:gdLst>
                  <a:gd name="T0" fmla="*/ 7 w 31"/>
                  <a:gd name="T1" fmla="*/ 8 h 15"/>
                  <a:gd name="T2" fmla="*/ 12 w 31"/>
                  <a:gd name="T3" fmla="*/ 10 h 15"/>
                  <a:gd name="T4" fmla="*/ 18 w 31"/>
                  <a:gd name="T5" fmla="*/ 11 h 15"/>
                  <a:gd name="T6" fmla="*/ 27 w 31"/>
                  <a:gd name="T7" fmla="*/ 6 h 15"/>
                  <a:gd name="T8" fmla="*/ 20 w 31"/>
                  <a:gd name="T9" fmla="*/ 4 h 15"/>
                  <a:gd name="T10" fmla="*/ 20 w 31"/>
                  <a:gd name="T11" fmla="*/ 1 h 15"/>
                  <a:gd name="T12" fmla="*/ 9 w 31"/>
                  <a:gd name="T13" fmla="*/ 4 h 15"/>
                  <a:gd name="T14" fmla="*/ 7 w 31"/>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5">
                    <a:moveTo>
                      <a:pt x="7" y="8"/>
                    </a:moveTo>
                    <a:cubicBezTo>
                      <a:pt x="3" y="11"/>
                      <a:pt x="7" y="10"/>
                      <a:pt x="12" y="10"/>
                    </a:cubicBezTo>
                    <a:cubicBezTo>
                      <a:pt x="18" y="9"/>
                      <a:pt x="10" y="15"/>
                      <a:pt x="18" y="11"/>
                    </a:cubicBezTo>
                    <a:cubicBezTo>
                      <a:pt x="23" y="10"/>
                      <a:pt x="31" y="7"/>
                      <a:pt x="27" y="6"/>
                    </a:cubicBezTo>
                    <a:cubicBezTo>
                      <a:pt x="25" y="4"/>
                      <a:pt x="25" y="7"/>
                      <a:pt x="20" y="4"/>
                    </a:cubicBezTo>
                    <a:cubicBezTo>
                      <a:pt x="16" y="2"/>
                      <a:pt x="24" y="2"/>
                      <a:pt x="20" y="1"/>
                    </a:cubicBezTo>
                    <a:cubicBezTo>
                      <a:pt x="17" y="0"/>
                      <a:pt x="0" y="1"/>
                      <a:pt x="9" y="4"/>
                    </a:cubicBezTo>
                    <a:cubicBezTo>
                      <a:pt x="10" y="6"/>
                      <a:pt x="10" y="6"/>
                      <a:pt x="7" y="8"/>
                    </a:cubicBezTo>
                    <a:close/>
                  </a:path>
                </a:pathLst>
              </a:custGeom>
              <a:solidFill>
                <a:schemeClr val="bg1"/>
              </a:solidFill>
              <a:ln w="3175" cmpd="sng">
                <a:solidFill>
                  <a:schemeClr val="bg2">
                    <a:lumMod val="85000"/>
                  </a:schemeClr>
                </a:solidFill>
                <a:prstDash val="solid"/>
                <a:round/>
                <a:headEnd/>
                <a:tailEnd/>
              </a:ln>
            </p:spPr>
            <p:txBody>
              <a:bodyPr/>
              <a:lstStyle/>
              <a:p>
                <a:endParaRPr lang="en-GB" sz="1400" kern="0">
                  <a:solidFill>
                    <a:srgbClr val="000000"/>
                  </a:solidFill>
                </a:endParaRPr>
              </a:p>
            </p:txBody>
          </p:sp>
          <p:sp>
            <p:nvSpPr>
              <p:cNvPr id="636" name="Freeform 280">
                <a:extLst>
                  <a:ext uri="{FF2B5EF4-FFF2-40B4-BE49-F238E27FC236}">
                    <a16:creationId xmlns:a16="http://schemas.microsoft.com/office/drawing/2014/main" id="{4946D897-395A-553D-635F-63BA045F068B}"/>
                  </a:ext>
                </a:extLst>
              </p:cNvPr>
              <p:cNvSpPr>
                <a:spLocks/>
              </p:cNvSpPr>
              <p:nvPr/>
            </p:nvSpPr>
            <p:spPr bwMode="auto">
              <a:xfrm>
                <a:off x="5988051" y="1162051"/>
                <a:ext cx="288925" cy="101600"/>
              </a:xfrm>
              <a:custGeom>
                <a:avLst/>
                <a:gdLst>
                  <a:gd name="T0" fmla="*/ 21 w 61"/>
                  <a:gd name="T1" fmla="*/ 11 h 22"/>
                  <a:gd name="T2" fmla="*/ 15 w 61"/>
                  <a:gd name="T3" fmla="*/ 13 h 22"/>
                  <a:gd name="T4" fmla="*/ 26 w 61"/>
                  <a:gd name="T5" fmla="*/ 17 h 22"/>
                  <a:gd name="T6" fmla="*/ 40 w 61"/>
                  <a:gd name="T7" fmla="*/ 18 h 22"/>
                  <a:gd name="T8" fmla="*/ 48 w 61"/>
                  <a:gd name="T9" fmla="*/ 17 h 22"/>
                  <a:gd name="T10" fmla="*/ 55 w 61"/>
                  <a:gd name="T11" fmla="*/ 11 h 22"/>
                  <a:gd name="T12" fmla="*/ 52 w 61"/>
                  <a:gd name="T13" fmla="*/ 6 h 22"/>
                  <a:gd name="T14" fmla="*/ 40 w 61"/>
                  <a:gd name="T15" fmla="*/ 4 h 22"/>
                  <a:gd name="T16" fmla="*/ 34 w 61"/>
                  <a:gd name="T17" fmla="*/ 6 h 22"/>
                  <a:gd name="T18" fmla="*/ 33 w 61"/>
                  <a:gd name="T19" fmla="*/ 3 h 22"/>
                  <a:gd name="T20" fmla="*/ 29 w 61"/>
                  <a:gd name="T21" fmla="*/ 6 h 22"/>
                  <a:gd name="T22" fmla="*/ 25 w 61"/>
                  <a:gd name="T23" fmla="*/ 6 h 22"/>
                  <a:gd name="T24" fmla="*/ 15 w 61"/>
                  <a:gd name="T25" fmla="*/ 4 h 22"/>
                  <a:gd name="T26" fmla="*/ 11 w 61"/>
                  <a:gd name="T27" fmla="*/ 5 h 22"/>
                  <a:gd name="T28" fmla="*/ 7 w 61"/>
                  <a:gd name="T29" fmla="*/ 6 h 22"/>
                  <a:gd name="T30" fmla="*/ 4 w 61"/>
                  <a:gd name="T31" fmla="*/ 9 h 22"/>
                  <a:gd name="T32" fmla="*/ 7 w 61"/>
                  <a:gd name="T33" fmla="*/ 12 h 22"/>
                  <a:gd name="T34" fmla="*/ 21 w 61"/>
                  <a:gd name="T35"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22">
                    <a:moveTo>
                      <a:pt x="21" y="11"/>
                    </a:moveTo>
                    <a:cubicBezTo>
                      <a:pt x="28" y="11"/>
                      <a:pt x="24" y="12"/>
                      <a:pt x="15" y="13"/>
                    </a:cubicBezTo>
                    <a:cubicBezTo>
                      <a:pt x="6" y="15"/>
                      <a:pt x="20" y="17"/>
                      <a:pt x="26" y="17"/>
                    </a:cubicBezTo>
                    <a:cubicBezTo>
                      <a:pt x="32" y="17"/>
                      <a:pt x="36" y="22"/>
                      <a:pt x="40" y="18"/>
                    </a:cubicBezTo>
                    <a:cubicBezTo>
                      <a:pt x="45" y="14"/>
                      <a:pt x="44" y="18"/>
                      <a:pt x="48" y="17"/>
                    </a:cubicBezTo>
                    <a:cubicBezTo>
                      <a:pt x="53" y="15"/>
                      <a:pt x="46" y="14"/>
                      <a:pt x="55" y="11"/>
                    </a:cubicBezTo>
                    <a:cubicBezTo>
                      <a:pt x="61" y="10"/>
                      <a:pt x="55" y="6"/>
                      <a:pt x="52" y="6"/>
                    </a:cubicBezTo>
                    <a:cubicBezTo>
                      <a:pt x="49" y="8"/>
                      <a:pt x="46" y="5"/>
                      <a:pt x="40" y="4"/>
                    </a:cubicBezTo>
                    <a:cubicBezTo>
                      <a:pt x="34" y="4"/>
                      <a:pt x="38" y="8"/>
                      <a:pt x="34" y="6"/>
                    </a:cubicBezTo>
                    <a:cubicBezTo>
                      <a:pt x="31" y="6"/>
                      <a:pt x="36" y="4"/>
                      <a:pt x="33" y="3"/>
                    </a:cubicBezTo>
                    <a:cubicBezTo>
                      <a:pt x="32" y="2"/>
                      <a:pt x="29" y="2"/>
                      <a:pt x="29" y="6"/>
                    </a:cubicBezTo>
                    <a:cubicBezTo>
                      <a:pt x="29" y="10"/>
                      <a:pt x="28" y="10"/>
                      <a:pt x="25" y="6"/>
                    </a:cubicBezTo>
                    <a:cubicBezTo>
                      <a:pt x="23" y="3"/>
                      <a:pt x="24" y="8"/>
                      <a:pt x="15" y="4"/>
                    </a:cubicBezTo>
                    <a:cubicBezTo>
                      <a:pt x="6" y="0"/>
                      <a:pt x="17" y="9"/>
                      <a:pt x="11" y="5"/>
                    </a:cubicBezTo>
                    <a:cubicBezTo>
                      <a:pt x="3" y="2"/>
                      <a:pt x="13" y="9"/>
                      <a:pt x="7" y="6"/>
                    </a:cubicBezTo>
                    <a:cubicBezTo>
                      <a:pt x="1" y="5"/>
                      <a:pt x="0" y="8"/>
                      <a:pt x="4" y="9"/>
                    </a:cubicBezTo>
                    <a:cubicBezTo>
                      <a:pt x="7" y="11"/>
                      <a:pt x="1" y="9"/>
                      <a:pt x="7" y="12"/>
                    </a:cubicBezTo>
                    <a:cubicBezTo>
                      <a:pt x="11" y="14"/>
                      <a:pt x="13" y="11"/>
                      <a:pt x="21" y="11"/>
                    </a:cubicBezTo>
                    <a:close/>
                  </a:path>
                </a:pathLst>
              </a:custGeom>
              <a:solidFill>
                <a:schemeClr val="bg1"/>
              </a:solidFill>
              <a:ln w="3175" cmpd="sng">
                <a:solidFill>
                  <a:schemeClr val="bg2">
                    <a:lumMod val="85000"/>
                  </a:schemeClr>
                </a:solidFill>
                <a:prstDash val="solid"/>
                <a:round/>
                <a:headEnd/>
                <a:tailEnd/>
              </a:ln>
            </p:spPr>
            <p:txBody>
              <a:bodyPr/>
              <a:lstStyle/>
              <a:p>
                <a:endParaRPr lang="en-GB" sz="1400" kern="0">
                  <a:solidFill>
                    <a:srgbClr val="000000"/>
                  </a:solidFill>
                </a:endParaRPr>
              </a:p>
            </p:txBody>
          </p:sp>
        </p:grpSp>
        <p:grpSp>
          <p:nvGrpSpPr>
            <p:cNvPr id="560" name="Group 559">
              <a:extLst>
                <a:ext uri="{FF2B5EF4-FFF2-40B4-BE49-F238E27FC236}">
                  <a16:creationId xmlns:a16="http://schemas.microsoft.com/office/drawing/2014/main" id="{FA790061-3881-5A0E-D876-BC9DA2155E38}"/>
                </a:ext>
              </a:extLst>
            </p:cNvPr>
            <p:cNvGrpSpPr/>
            <p:nvPr/>
          </p:nvGrpSpPr>
          <p:grpSpPr>
            <a:xfrm>
              <a:off x="781290" y="776650"/>
              <a:ext cx="9027923" cy="4846267"/>
              <a:chOff x="781290" y="776650"/>
              <a:chExt cx="9027923" cy="4846267"/>
            </a:xfrm>
            <a:solidFill>
              <a:srgbClr val="E1E1E1"/>
            </a:solidFill>
          </p:grpSpPr>
          <p:grpSp>
            <p:nvGrpSpPr>
              <p:cNvPr id="598" name="Group 597">
                <a:extLst>
                  <a:ext uri="{FF2B5EF4-FFF2-40B4-BE49-F238E27FC236}">
                    <a16:creationId xmlns:a16="http://schemas.microsoft.com/office/drawing/2014/main" id="{10AA891A-0110-A60B-6F53-366E494FF7A2}"/>
                  </a:ext>
                </a:extLst>
              </p:cNvPr>
              <p:cNvGrpSpPr/>
              <p:nvPr/>
            </p:nvGrpSpPr>
            <p:grpSpPr>
              <a:xfrm>
                <a:off x="7406163" y="2853940"/>
                <a:ext cx="2403050" cy="2768977"/>
                <a:chOff x="7406163" y="2853940"/>
                <a:chExt cx="2403050" cy="2768977"/>
              </a:xfrm>
              <a:grpFill/>
            </p:grpSpPr>
            <p:sp>
              <p:nvSpPr>
                <p:cNvPr id="626" name="Freeform 20249">
                  <a:extLst>
                    <a:ext uri="{FF2B5EF4-FFF2-40B4-BE49-F238E27FC236}">
                      <a16:creationId xmlns:a16="http://schemas.microsoft.com/office/drawing/2014/main" id="{7FB4AE18-CFE8-2037-1761-EF9C07234848}"/>
                    </a:ext>
                  </a:extLst>
                </p:cNvPr>
                <p:cNvSpPr>
                  <a:spLocks noEditPoints="1"/>
                </p:cNvSpPr>
                <p:nvPr/>
              </p:nvSpPr>
              <p:spPr bwMode="auto">
                <a:xfrm>
                  <a:off x="8777061" y="3494967"/>
                  <a:ext cx="275090" cy="491235"/>
                </a:xfrm>
                <a:custGeom>
                  <a:avLst/>
                  <a:gdLst/>
                  <a:ahLst/>
                  <a:cxnLst>
                    <a:cxn ang="0">
                      <a:pos x="25" y="24"/>
                    </a:cxn>
                    <a:cxn ang="0">
                      <a:pos x="37" y="33"/>
                    </a:cxn>
                    <a:cxn ang="0">
                      <a:pos x="39" y="50"/>
                    </a:cxn>
                    <a:cxn ang="0">
                      <a:pos x="41" y="54"/>
                    </a:cxn>
                    <a:cxn ang="0">
                      <a:pos x="42" y="52"/>
                    </a:cxn>
                    <a:cxn ang="0">
                      <a:pos x="38" y="46"/>
                    </a:cxn>
                    <a:cxn ang="0">
                      <a:pos x="32" y="61"/>
                    </a:cxn>
                    <a:cxn ang="0">
                      <a:pos x="31" y="50"/>
                    </a:cxn>
                    <a:cxn ang="0">
                      <a:pos x="28" y="58"/>
                    </a:cxn>
                    <a:cxn ang="0">
                      <a:pos x="30" y="51"/>
                    </a:cxn>
                    <a:cxn ang="0">
                      <a:pos x="35" y="42"/>
                    </a:cxn>
                    <a:cxn ang="0">
                      <a:pos x="33" y="42"/>
                    </a:cxn>
                    <a:cxn ang="0">
                      <a:pos x="45" y="51"/>
                    </a:cxn>
                    <a:cxn ang="0">
                      <a:pos x="35" y="48"/>
                    </a:cxn>
                    <a:cxn ang="0">
                      <a:pos x="36" y="52"/>
                    </a:cxn>
                    <a:cxn ang="0">
                      <a:pos x="33" y="56"/>
                    </a:cxn>
                    <a:cxn ang="0">
                      <a:pos x="39" y="57"/>
                    </a:cxn>
                    <a:cxn ang="0">
                      <a:pos x="36" y="56"/>
                    </a:cxn>
                    <a:cxn ang="0">
                      <a:pos x="27" y="73"/>
                    </a:cxn>
                    <a:cxn ang="0">
                      <a:pos x="31" y="71"/>
                    </a:cxn>
                    <a:cxn ang="0">
                      <a:pos x="35" y="70"/>
                    </a:cxn>
                    <a:cxn ang="0">
                      <a:pos x="37" y="79"/>
                    </a:cxn>
                    <a:cxn ang="0">
                      <a:pos x="44" y="83"/>
                    </a:cxn>
                    <a:cxn ang="0">
                      <a:pos x="45" y="73"/>
                    </a:cxn>
                    <a:cxn ang="0">
                      <a:pos x="47" y="76"/>
                    </a:cxn>
                    <a:cxn ang="0">
                      <a:pos x="49" y="70"/>
                    </a:cxn>
                    <a:cxn ang="0">
                      <a:pos x="48" y="62"/>
                    </a:cxn>
                    <a:cxn ang="0">
                      <a:pos x="44" y="60"/>
                    </a:cxn>
                    <a:cxn ang="0">
                      <a:pos x="38" y="66"/>
                    </a:cxn>
                    <a:cxn ang="0">
                      <a:pos x="33" y="64"/>
                    </a:cxn>
                    <a:cxn ang="0">
                      <a:pos x="28" y="68"/>
                    </a:cxn>
                    <a:cxn ang="0">
                      <a:pos x="25" y="78"/>
                    </a:cxn>
                    <a:cxn ang="0">
                      <a:pos x="22" y="81"/>
                    </a:cxn>
                    <a:cxn ang="0">
                      <a:pos x="34" y="62"/>
                    </a:cxn>
                    <a:cxn ang="0">
                      <a:pos x="40" y="61"/>
                    </a:cxn>
                    <a:cxn ang="0">
                      <a:pos x="26" y="39"/>
                    </a:cxn>
                    <a:cxn ang="0">
                      <a:pos x="25" y="34"/>
                    </a:cxn>
                    <a:cxn ang="0">
                      <a:pos x="28" y="40"/>
                    </a:cxn>
                    <a:cxn ang="0">
                      <a:pos x="33" y="39"/>
                    </a:cxn>
                    <a:cxn ang="0">
                      <a:pos x="35" y="41"/>
                    </a:cxn>
                    <a:cxn ang="0">
                      <a:pos x="14" y="53"/>
                    </a:cxn>
                    <a:cxn ang="0">
                      <a:pos x="44" y="47"/>
                    </a:cxn>
                    <a:cxn ang="0">
                      <a:pos x="39" y="43"/>
                    </a:cxn>
                    <a:cxn ang="0">
                      <a:pos x="45" y="49"/>
                    </a:cxn>
                    <a:cxn ang="0">
                      <a:pos x="47" y="56"/>
                    </a:cxn>
                    <a:cxn ang="0">
                      <a:pos x="31" y="49"/>
                    </a:cxn>
                    <a:cxn ang="0">
                      <a:pos x="26" y="45"/>
                    </a:cxn>
                    <a:cxn ang="0">
                      <a:pos x="23" y="40"/>
                    </a:cxn>
                    <a:cxn ang="0">
                      <a:pos x="18" y="36"/>
                    </a:cxn>
                    <a:cxn ang="0">
                      <a:pos x="7" y="60"/>
                    </a:cxn>
                    <a:cxn ang="0">
                      <a:pos x="13" y="47"/>
                    </a:cxn>
                    <a:cxn ang="0">
                      <a:pos x="5" y="60"/>
                    </a:cxn>
                    <a:cxn ang="0">
                      <a:pos x="35" y="36"/>
                    </a:cxn>
                    <a:cxn ang="0">
                      <a:pos x="31" y="32"/>
                    </a:cxn>
                    <a:cxn ang="0">
                      <a:pos x="24" y="26"/>
                    </a:cxn>
                    <a:cxn ang="0">
                      <a:pos x="28" y="12"/>
                    </a:cxn>
                    <a:cxn ang="0">
                      <a:pos x="17" y="5"/>
                    </a:cxn>
                    <a:cxn ang="0">
                      <a:pos x="14" y="18"/>
                    </a:cxn>
                    <a:cxn ang="0">
                      <a:pos x="19" y="26"/>
                    </a:cxn>
                    <a:cxn ang="0">
                      <a:pos x="23" y="31"/>
                    </a:cxn>
                    <a:cxn ang="0">
                      <a:pos x="30" y="33"/>
                    </a:cxn>
                    <a:cxn ang="0">
                      <a:pos x="37" y="38"/>
                    </a:cxn>
                    <a:cxn ang="0">
                      <a:pos x="51" y="91"/>
                    </a:cxn>
                  </a:cxnLst>
                  <a:rect l="0" t="0" r="r" b="b"/>
                  <a:pathLst>
                    <a:path w="51" h="94">
                      <a:moveTo>
                        <a:pt x="25" y="24"/>
                      </a:moveTo>
                      <a:cubicBezTo>
                        <a:pt x="25" y="23"/>
                        <a:pt x="25" y="24"/>
                        <a:pt x="26" y="25"/>
                      </a:cubicBezTo>
                      <a:cubicBezTo>
                        <a:pt x="26" y="26"/>
                        <a:pt x="25" y="27"/>
                        <a:pt x="25" y="26"/>
                      </a:cubicBezTo>
                      <a:cubicBezTo>
                        <a:pt x="25" y="24"/>
                        <a:pt x="24" y="24"/>
                        <a:pt x="25" y="24"/>
                      </a:cubicBezTo>
                      <a:close/>
                      <a:moveTo>
                        <a:pt x="38" y="32"/>
                      </a:moveTo>
                      <a:cubicBezTo>
                        <a:pt x="38" y="31"/>
                        <a:pt x="38" y="31"/>
                        <a:pt x="38" y="31"/>
                      </a:cubicBezTo>
                      <a:cubicBezTo>
                        <a:pt x="37" y="30"/>
                        <a:pt x="36" y="29"/>
                        <a:pt x="37" y="31"/>
                      </a:cubicBezTo>
                      <a:cubicBezTo>
                        <a:pt x="37" y="33"/>
                        <a:pt x="36" y="32"/>
                        <a:pt x="37" y="33"/>
                      </a:cubicBezTo>
                      <a:cubicBezTo>
                        <a:pt x="37" y="34"/>
                        <a:pt x="38" y="33"/>
                        <a:pt x="38" y="32"/>
                      </a:cubicBezTo>
                      <a:close/>
                      <a:moveTo>
                        <a:pt x="38" y="48"/>
                      </a:moveTo>
                      <a:cubicBezTo>
                        <a:pt x="38" y="49"/>
                        <a:pt x="39" y="49"/>
                        <a:pt x="38" y="50"/>
                      </a:cubicBezTo>
                      <a:cubicBezTo>
                        <a:pt x="37" y="50"/>
                        <a:pt x="39" y="51"/>
                        <a:pt x="39" y="50"/>
                      </a:cubicBezTo>
                      <a:cubicBezTo>
                        <a:pt x="39" y="49"/>
                        <a:pt x="41" y="51"/>
                        <a:pt x="40" y="52"/>
                      </a:cubicBezTo>
                      <a:cubicBezTo>
                        <a:pt x="39" y="53"/>
                        <a:pt x="40" y="53"/>
                        <a:pt x="40" y="54"/>
                      </a:cubicBezTo>
                      <a:cubicBezTo>
                        <a:pt x="40" y="55"/>
                        <a:pt x="40" y="55"/>
                        <a:pt x="41" y="55"/>
                      </a:cubicBezTo>
                      <a:cubicBezTo>
                        <a:pt x="42" y="56"/>
                        <a:pt x="41" y="54"/>
                        <a:pt x="41" y="54"/>
                      </a:cubicBezTo>
                      <a:cubicBezTo>
                        <a:pt x="42" y="54"/>
                        <a:pt x="42" y="55"/>
                        <a:pt x="42" y="56"/>
                      </a:cubicBezTo>
                      <a:cubicBezTo>
                        <a:pt x="43" y="57"/>
                        <a:pt x="43" y="56"/>
                        <a:pt x="42" y="55"/>
                      </a:cubicBezTo>
                      <a:cubicBezTo>
                        <a:pt x="42" y="54"/>
                        <a:pt x="44" y="54"/>
                        <a:pt x="43" y="53"/>
                      </a:cubicBezTo>
                      <a:cubicBezTo>
                        <a:pt x="42" y="53"/>
                        <a:pt x="43" y="52"/>
                        <a:pt x="42" y="52"/>
                      </a:cubicBezTo>
                      <a:cubicBezTo>
                        <a:pt x="41" y="51"/>
                        <a:pt x="42" y="48"/>
                        <a:pt x="41" y="48"/>
                      </a:cubicBezTo>
                      <a:cubicBezTo>
                        <a:pt x="41" y="48"/>
                        <a:pt x="42" y="47"/>
                        <a:pt x="41" y="47"/>
                      </a:cubicBezTo>
                      <a:cubicBezTo>
                        <a:pt x="40" y="47"/>
                        <a:pt x="40" y="48"/>
                        <a:pt x="39" y="47"/>
                      </a:cubicBezTo>
                      <a:cubicBezTo>
                        <a:pt x="39" y="47"/>
                        <a:pt x="38" y="46"/>
                        <a:pt x="38" y="46"/>
                      </a:cubicBezTo>
                      <a:cubicBezTo>
                        <a:pt x="37" y="47"/>
                        <a:pt x="38" y="48"/>
                        <a:pt x="38" y="48"/>
                      </a:cubicBezTo>
                      <a:close/>
                      <a:moveTo>
                        <a:pt x="28" y="58"/>
                      </a:moveTo>
                      <a:cubicBezTo>
                        <a:pt x="29" y="60"/>
                        <a:pt x="30" y="59"/>
                        <a:pt x="30" y="61"/>
                      </a:cubicBezTo>
                      <a:cubicBezTo>
                        <a:pt x="31" y="63"/>
                        <a:pt x="32" y="62"/>
                        <a:pt x="32" y="61"/>
                      </a:cubicBezTo>
                      <a:cubicBezTo>
                        <a:pt x="33" y="60"/>
                        <a:pt x="31" y="58"/>
                        <a:pt x="32" y="56"/>
                      </a:cubicBezTo>
                      <a:cubicBezTo>
                        <a:pt x="33" y="55"/>
                        <a:pt x="32" y="55"/>
                        <a:pt x="33" y="53"/>
                      </a:cubicBezTo>
                      <a:cubicBezTo>
                        <a:pt x="34" y="52"/>
                        <a:pt x="34" y="50"/>
                        <a:pt x="33" y="50"/>
                      </a:cubicBezTo>
                      <a:cubicBezTo>
                        <a:pt x="32" y="50"/>
                        <a:pt x="32" y="49"/>
                        <a:pt x="31" y="50"/>
                      </a:cubicBezTo>
                      <a:cubicBezTo>
                        <a:pt x="30" y="51"/>
                        <a:pt x="31" y="52"/>
                        <a:pt x="30" y="52"/>
                      </a:cubicBezTo>
                      <a:cubicBezTo>
                        <a:pt x="29" y="53"/>
                        <a:pt x="31" y="55"/>
                        <a:pt x="30" y="56"/>
                      </a:cubicBezTo>
                      <a:cubicBezTo>
                        <a:pt x="28" y="57"/>
                        <a:pt x="28" y="55"/>
                        <a:pt x="28" y="57"/>
                      </a:cubicBezTo>
                      <a:cubicBezTo>
                        <a:pt x="28" y="57"/>
                        <a:pt x="28" y="58"/>
                        <a:pt x="28" y="58"/>
                      </a:cubicBezTo>
                      <a:close/>
                      <a:moveTo>
                        <a:pt x="30" y="51"/>
                      </a:moveTo>
                      <a:cubicBezTo>
                        <a:pt x="29" y="51"/>
                        <a:pt x="28" y="52"/>
                        <a:pt x="29" y="52"/>
                      </a:cubicBezTo>
                      <a:cubicBezTo>
                        <a:pt x="29" y="53"/>
                        <a:pt x="28" y="53"/>
                        <a:pt x="29" y="53"/>
                      </a:cubicBezTo>
                      <a:cubicBezTo>
                        <a:pt x="29" y="54"/>
                        <a:pt x="30" y="52"/>
                        <a:pt x="30" y="51"/>
                      </a:cubicBezTo>
                      <a:close/>
                      <a:moveTo>
                        <a:pt x="33" y="42"/>
                      </a:moveTo>
                      <a:cubicBezTo>
                        <a:pt x="34" y="41"/>
                        <a:pt x="34" y="44"/>
                        <a:pt x="35" y="44"/>
                      </a:cubicBezTo>
                      <a:cubicBezTo>
                        <a:pt x="36" y="44"/>
                        <a:pt x="37" y="46"/>
                        <a:pt x="37" y="45"/>
                      </a:cubicBezTo>
                      <a:cubicBezTo>
                        <a:pt x="36" y="43"/>
                        <a:pt x="36" y="42"/>
                        <a:pt x="35" y="42"/>
                      </a:cubicBezTo>
                      <a:cubicBezTo>
                        <a:pt x="34" y="41"/>
                        <a:pt x="34" y="40"/>
                        <a:pt x="33" y="40"/>
                      </a:cubicBezTo>
                      <a:cubicBezTo>
                        <a:pt x="33" y="40"/>
                        <a:pt x="32" y="39"/>
                        <a:pt x="32" y="40"/>
                      </a:cubicBezTo>
                      <a:cubicBezTo>
                        <a:pt x="32" y="41"/>
                        <a:pt x="32" y="42"/>
                        <a:pt x="32" y="44"/>
                      </a:cubicBezTo>
                      <a:cubicBezTo>
                        <a:pt x="31" y="44"/>
                        <a:pt x="33" y="43"/>
                        <a:pt x="33" y="42"/>
                      </a:cubicBezTo>
                      <a:close/>
                      <a:moveTo>
                        <a:pt x="39" y="46"/>
                      </a:moveTo>
                      <a:cubicBezTo>
                        <a:pt x="40" y="47"/>
                        <a:pt x="39" y="45"/>
                        <a:pt x="39" y="45"/>
                      </a:cubicBezTo>
                      <a:cubicBezTo>
                        <a:pt x="38" y="45"/>
                        <a:pt x="38" y="46"/>
                        <a:pt x="39" y="46"/>
                      </a:cubicBezTo>
                      <a:close/>
                      <a:moveTo>
                        <a:pt x="45" y="51"/>
                      </a:moveTo>
                      <a:cubicBezTo>
                        <a:pt x="46" y="51"/>
                        <a:pt x="45" y="51"/>
                        <a:pt x="45" y="51"/>
                      </a:cubicBezTo>
                      <a:cubicBezTo>
                        <a:pt x="45" y="51"/>
                        <a:pt x="45" y="52"/>
                        <a:pt x="45" y="51"/>
                      </a:cubicBezTo>
                      <a:close/>
                      <a:moveTo>
                        <a:pt x="35" y="49"/>
                      </a:moveTo>
                      <a:cubicBezTo>
                        <a:pt x="35" y="49"/>
                        <a:pt x="35" y="47"/>
                        <a:pt x="35" y="48"/>
                      </a:cubicBezTo>
                      <a:cubicBezTo>
                        <a:pt x="34" y="48"/>
                        <a:pt x="35" y="49"/>
                        <a:pt x="35" y="49"/>
                      </a:cubicBezTo>
                      <a:close/>
                      <a:moveTo>
                        <a:pt x="34" y="58"/>
                      </a:moveTo>
                      <a:cubicBezTo>
                        <a:pt x="34" y="56"/>
                        <a:pt x="34" y="57"/>
                        <a:pt x="34" y="56"/>
                      </a:cubicBezTo>
                      <a:cubicBezTo>
                        <a:pt x="34" y="54"/>
                        <a:pt x="37" y="54"/>
                        <a:pt x="36" y="52"/>
                      </a:cubicBezTo>
                      <a:cubicBezTo>
                        <a:pt x="36" y="51"/>
                        <a:pt x="37" y="51"/>
                        <a:pt x="37" y="50"/>
                      </a:cubicBezTo>
                      <a:cubicBezTo>
                        <a:pt x="36" y="49"/>
                        <a:pt x="37" y="46"/>
                        <a:pt x="36" y="49"/>
                      </a:cubicBezTo>
                      <a:cubicBezTo>
                        <a:pt x="35" y="51"/>
                        <a:pt x="35" y="50"/>
                        <a:pt x="35" y="52"/>
                      </a:cubicBezTo>
                      <a:cubicBezTo>
                        <a:pt x="34" y="54"/>
                        <a:pt x="33" y="55"/>
                        <a:pt x="33" y="56"/>
                      </a:cubicBezTo>
                      <a:cubicBezTo>
                        <a:pt x="33" y="57"/>
                        <a:pt x="33" y="57"/>
                        <a:pt x="33" y="59"/>
                      </a:cubicBezTo>
                      <a:cubicBezTo>
                        <a:pt x="33" y="60"/>
                        <a:pt x="33" y="59"/>
                        <a:pt x="34" y="58"/>
                      </a:cubicBezTo>
                      <a:close/>
                      <a:moveTo>
                        <a:pt x="38" y="58"/>
                      </a:moveTo>
                      <a:cubicBezTo>
                        <a:pt x="39" y="57"/>
                        <a:pt x="39" y="58"/>
                        <a:pt x="39" y="57"/>
                      </a:cubicBezTo>
                      <a:cubicBezTo>
                        <a:pt x="39" y="56"/>
                        <a:pt x="40" y="55"/>
                        <a:pt x="39" y="55"/>
                      </a:cubicBezTo>
                      <a:cubicBezTo>
                        <a:pt x="39" y="55"/>
                        <a:pt x="39" y="56"/>
                        <a:pt x="38" y="55"/>
                      </a:cubicBezTo>
                      <a:cubicBezTo>
                        <a:pt x="38" y="55"/>
                        <a:pt x="37" y="54"/>
                        <a:pt x="37" y="55"/>
                      </a:cubicBezTo>
                      <a:cubicBezTo>
                        <a:pt x="37" y="55"/>
                        <a:pt x="36" y="56"/>
                        <a:pt x="36" y="56"/>
                      </a:cubicBezTo>
                      <a:cubicBezTo>
                        <a:pt x="35" y="56"/>
                        <a:pt x="35" y="57"/>
                        <a:pt x="35" y="58"/>
                      </a:cubicBezTo>
                      <a:cubicBezTo>
                        <a:pt x="36" y="59"/>
                        <a:pt x="38" y="58"/>
                        <a:pt x="38" y="58"/>
                      </a:cubicBezTo>
                      <a:close/>
                      <a:moveTo>
                        <a:pt x="26" y="75"/>
                      </a:moveTo>
                      <a:cubicBezTo>
                        <a:pt x="27" y="76"/>
                        <a:pt x="27" y="74"/>
                        <a:pt x="27" y="73"/>
                      </a:cubicBezTo>
                      <a:cubicBezTo>
                        <a:pt x="28" y="72"/>
                        <a:pt x="27" y="72"/>
                        <a:pt x="28" y="72"/>
                      </a:cubicBezTo>
                      <a:cubicBezTo>
                        <a:pt x="29" y="71"/>
                        <a:pt x="28" y="71"/>
                        <a:pt x="29" y="70"/>
                      </a:cubicBezTo>
                      <a:cubicBezTo>
                        <a:pt x="30" y="69"/>
                        <a:pt x="30" y="70"/>
                        <a:pt x="30" y="71"/>
                      </a:cubicBezTo>
                      <a:cubicBezTo>
                        <a:pt x="29" y="72"/>
                        <a:pt x="31" y="72"/>
                        <a:pt x="31" y="71"/>
                      </a:cubicBezTo>
                      <a:cubicBezTo>
                        <a:pt x="32" y="69"/>
                        <a:pt x="31" y="72"/>
                        <a:pt x="32" y="72"/>
                      </a:cubicBezTo>
                      <a:cubicBezTo>
                        <a:pt x="33" y="72"/>
                        <a:pt x="34" y="73"/>
                        <a:pt x="33" y="72"/>
                      </a:cubicBezTo>
                      <a:cubicBezTo>
                        <a:pt x="33" y="71"/>
                        <a:pt x="34" y="70"/>
                        <a:pt x="33" y="70"/>
                      </a:cubicBezTo>
                      <a:cubicBezTo>
                        <a:pt x="33" y="70"/>
                        <a:pt x="34" y="69"/>
                        <a:pt x="35" y="70"/>
                      </a:cubicBezTo>
                      <a:cubicBezTo>
                        <a:pt x="35" y="71"/>
                        <a:pt x="36" y="70"/>
                        <a:pt x="37" y="71"/>
                      </a:cubicBezTo>
                      <a:cubicBezTo>
                        <a:pt x="37" y="73"/>
                        <a:pt x="37" y="72"/>
                        <a:pt x="37" y="73"/>
                      </a:cubicBezTo>
                      <a:cubicBezTo>
                        <a:pt x="37" y="73"/>
                        <a:pt x="35" y="74"/>
                        <a:pt x="36" y="76"/>
                      </a:cubicBezTo>
                      <a:cubicBezTo>
                        <a:pt x="36" y="77"/>
                        <a:pt x="36" y="79"/>
                        <a:pt x="37" y="79"/>
                      </a:cubicBezTo>
                      <a:cubicBezTo>
                        <a:pt x="38" y="80"/>
                        <a:pt x="36" y="80"/>
                        <a:pt x="38" y="81"/>
                      </a:cubicBezTo>
                      <a:cubicBezTo>
                        <a:pt x="40" y="82"/>
                        <a:pt x="41" y="83"/>
                        <a:pt x="42" y="81"/>
                      </a:cubicBezTo>
                      <a:cubicBezTo>
                        <a:pt x="42" y="80"/>
                        <a:pt x="43" y="80"/>
                        <a:pt x="43" y="81"/>
                      </a:cubicBezTo>
                      <a:cubicBezTo>
                        <a:pt x="42" y="82"/>
                        <a:pt x="43" y="85"/>
                        <a:pt x="44" y="83"/>
                      </a:cubicBezTo>
                      <a:cubicBezTo>
                        <a:pt x="45" y="82"/>
                        <a:pt x="45" y="80"/>
                        <a:pt x="45" y="79"/>
                      </a:cubicBezTo>
                      <a:cubicBezTo>
                        <a:pt x="44" y="78"/>
                        <a:pt x="44" y="77"/>
                        <a:pt x="44" y="77"/>
                      </a:cubicBezTo>
                      <a:cubicBezTo>
                        <a:pt x="43" y="77"/>
                        <a:pt x="43" y="75"/>
                        <a:pt x="44" y="75"/>
                      </a:cubicBezTo>
                      <a:cubicBezTo>
                        <a:pt x="45" y="74"/>
                        <a:pt x="44" y="73"/>
                        <a:pt x="45" y="73"/>
                      </a:cubicBezTo>
                      <a:cubicBezTo>
                        <a:pt x="46" y="72"/>
                        <a:pt x="45" y="73"/>
                        <a:pt x="46" y="74"/>
                      </a:cubicBezTo>
                      <a:cubicBezTo>
                        <a:pt x="46" y="75"/>
                        <a:pt x="46" y="75"/>
                        <a:pt x="47" y="76"/>
                      </a:cubicBezTo>
                      <a:cubicBezTo>
                        <a:pt x="47" y="77"/>
                        <a:pt x="46" y="76"/>
                        <a:pt x="47" y="79"/>
                      </a:cubicBezTo>
                      <a:cubicBezTo>
                        <a:pt x="48" y="80"/>
                        <a:pt x="48" y="78"/>
                        <a:pt x="47" y="76"/>
                      </a:cubicBezTo>
                      <a:cubicBezTo>
                        <a:pt x="47" y="74"/>
                        <a:pt x="49" y="77"/>
                        <a:pt x="48" y="75"/>
                      </a:cubicBezTo>
                      <a:cubicBezTo>
                        <a:pt x="48" y="74"/>
                        <a:pt x="49" y="76"/>
                        <a:pt x="49" y="74"/>
                      </a:cubicBezTo>
                      <a:cubicBezTo>
                        <a:pt x="50" y="73"/>
                        <a:pt x="50" y="72"/>
                        <a:pt x="49" y="71"/>
                      </a:cubicBezTo>
                      <a:cubicBezTo>
                        <a:pt x="49" y="70"/>
                        <a:pt x="49" y="70"/>
                        <a:pt x="49" y="70"/>
                      </a:cubicBezTo>
                      <a:cubicBezTo>
                        <a:pt x="48" y="69"/>
                        <a:pt x="49" y="67"/>
                        <a:pt x="49" y="67"/>
                      </a:cubicBezTo>
                      <a:cubicBezTo>
                        <a:pt x="48" y="66"/>
                        <a:pt x="49" y="65"/>
                        <a:pt x="48" y="65"/>
                      </a:cubicBezTo>
                      <a:cubicBezTo>
                        <a:pt x="47" y="65"/>
                        <a:pt x="47" y="65"/>
                        <a:pt x="47" y="64"/>
                      </a:cubicBezTo>
                      <a:cubicBezTo>
                        <a:pt x="48" y="64"/>
                        <a:pt x="49" y="63"/>
                        <a:pt x="48" y="62"/>
                      </a:cubicBezTo>
                      <a:cubicBezTo>
                        <a:pt x="47" y="61"/>
                        <a:pt x="48" y="60"/>
                        <a:pt x="47" y="60"/>
                      </a:cubicBezTo>
                      <a:cubicBezTo>
                        <a:pt x="46" y="61"/>
                        <a:pt x="47" y="59"/>
                        <a:pt x="45" y="59"/>
                      </a:cubicBezTo>
                      <a:cubicBezTo>
                        <a:pt x="44" y="58"/>
                        <a:pt x="45" y="58"/>
                        <a:pt x="44" y="57"/>
                      </a:cubicBezTo>
                      <a:cubicBezTo>
                        <a:pt x="43" y="57"/>
                        <a:pt x="43" y="57"/>
                        <a:pt x="44" y="60"/>
                      </a:cubicBezTo>
                      <a:cubicBezTo>
                        <a:pt x="45" y="63"/>
                        <a:pt x="43" y="62"/>
                        <a:pt x="43" y="62"/>
                      </a:cubicBezTo>
                      <a:cubicBezTo>
                        <a:pt x="42" y="61"/>
                        <a:pt x="43" y="64"/>
                        <a:pt x="41" y="63"/>
                      </a:cubicBezTo>
                      <a:cubicBezTo>
                        <a:pt x="40" y="61"/>
                        <a:pt x="40" y="63"/>
                        <a:pt x="40" y="65"/>
                      </a:cubicBezTo>
                      <a:cubicBezTo>
                        <a:pt x="40" y="67"/>
                        <a:pt x="38" y="63"/>
                        <a:pt x="38" y="66"/>
                      </a:cubicBezTo>
                      <a:cubicBezTo>
                        <a:pt x="37" y="68"/>
                        <a:pt x="37" y="67"/>
                        <a:pt x="36" y="68"/>
                      </a:cubicBezTo>
                      <a:cubicBezTo>
                        <a:pt x="34" y="69"/>
                        <a:pt x="36" y="68"/>
                        <a:pt x="35" y="66"/>
                      </a:cubicBezTo>
                      <a:cubicBezTo>
                        <a:pt x="35" y="65"/>
                        <a:pt x="35" y="64"/>
                        <a:pt x="34" y="65"/>
                      </a:cubicBezTo>
                      <a:cubicBezTo>
                        <a:pt x="33" y="65"/>
                        <a:pt x="34" y="64"/>
                        <a:pt x="33" y="64"/>
                      </a:cubicBezTo>
                      <a:cubicBezTo>
                        <a:pt x="33" y="64"/>
                        <a:pt x="33" y="65"/>
                        <a:pt x="32" y="65"/>
                      </a:cubicBezTo>
                      <a:cubicBezTo>
                        <a:pt x="31" y="65"/>
                        <a:pt x="30" y="66"/>
                        <a:pt x="31" y="67"/>
                      </a:cubicBezTo>
                      <a:cubicBezTo>
                        <a:pt x="31" y="67"/>
                        <a:pt x="30" y="68"/>
                        <a:pt x="30" y="68"/>
                      </a:cubicBezTo>
                      <a:cubicBezTo>
                        <a:pt x="29" y="67"/>
                        <a:pt x="29" y="68"/>
                        <a:pt x="28" y="68"/>
                      </a:cubicBezTo>
                      <a:cubicBezTo>
                        <a:pt x="27" y="68"/>
                        <a:pt x="26" y="69"/>
                        <a:pt x="26" y="70"/>
                      </a:cubicBezTo>
                      <a:cubicBezTo>
                        <a:pt x="26" y="71"/>
                        <a:pt x="26" y="72"/>
                        <a:pt x="25" y="73"/>
                      </a:cubicBezTo>
                      <a:cubicBezTo>
                        <a:pt x="25" y="74"/>
                        <a:pt x="25" y="74"/>
                        <a:pt x="26" y="75"/>
                      </a:cubicBezTo>
                      <a:close/>
                      <a:moveTo>
                        <a:pt x="25" y="78"/>
                      </a:moveTo>
                      <a:cubicBezTo>
                        <a:pt x="25" y="79"/>
                        <a:pt x="27" y="78"/>
                        <a:pt x="27" y="78"/>
                      </a:cubicBezTo>
                      <a:cubicBezTo>
                        <a:pt x="27" y="77"/>
                        <a:pt x="25" y="76"/>
                        <a:pt x="25" y="78"/>
                      </a:cubicBezTo>
                      <a:close/>
                      <a:moveTo>
                        <a:pt x="21" y="82"/>
                      </a:moveTo>
                      <a:cubicBezTo>
                        <a:pt x="22" y="82"/>
                        <a:pt x="23" y="81"/>
                        <a:pt x="22" y="81"/>
                      </a:cubicBezTo>
                      <a:cubicBezTo>
                        <a:pt x="22" y="81"/>
                        <a:pt x="21" y="79"/>
                        <a:pt x="20" y="81"/>
                      </a:cubicBezTo>
                      <a:cubicBezTo>
                        <a:pt x="19" y="82"/>
                        <a:pt x="21" y="81"/>
                        <a:pt x="21" y="82"/>
                      </a:cubicBezTo>
                      <a:close/>
                      <a:moveTo>
                        <a:pt x="33" y="61"/>
                      </a:moveTo>
                      <a:cubicBezTo>
                        <a:pt x="33" y="61"/>
                        <a:pt x="34" y="62"/>
                        <a:pt x="34" y="62"/>
                      </a:cubicBezTo>
                      <a:cubicBezTo>
                        <a:pt x="35" y="61"/>
                        <a:pt x="34" y="60"/>
                        <a:pt x="34" y="61"/>
                      </a:cubicBezTo>
                      <a:cubicBezTo>
                        <a:pt x="34" y="61"/>
                        <a:pt x="34" y="61"/>
                        <a:pt x="33" y="61"/>
                      </a:cubicBezTo>
                      <a:close/>
                      <a:moveTo>
                        <a:pt x="40" y="62"/>
                      </a:moveTo>
                      <a:cubicBezTo>
                        <a:pt x="41" y="61"/>
                        <a:pt x="40" y="61"/>
                        <a:pt x="40" y="61"/>
                      </a:cubicBezTo>
                      <a:cubicBezTo>
                        <a:pt x="39" y="61"/>
                        <a:pt x="40" y="62"/>
                        <a:pt x="40" y="62"/>
                      </a:cubicBezTo>
                      <a:close/>
                      <a:moveTo>
                        <a:pt x="25" y="41"/>
                      </a:moveTo>
                      <a:cubicBezTo>
                        <a:pt x="25" y="42"/>
                        <a:pt x="26" y="42"/>
                        <a:pt x="26" y="41"/>
                      </a:cubicBezTo>
                      <a:cubicBezTo>
                        <a:pt x="26" y="39"/>
                        <a:pt x="27" y="39"/>
                        <a:pt x="26" y="39"/>
                      </a:cubicBezTo>
                      <a:cubicBezTo>
                        <a:pt x="25" y="40"/>
                        <a:pt x="26" y="39"/>
                        <a:pt x="25" y="41"/>
                      </a:cubicBezTo>
                      <a:close/>
                      <a:moveTo>
                        <a:pt x="26" y="35"/>
                      </a:moveTo>
                      <a:cubicBezTo>
                        <a:pt x="26" y="35"/>
                        <a:pt x="27" y="34"/>
                        <a:pt x="25" y="33"/>
                      </a:cubicBezTo>
                      <a:cubicBezTo>
                        <a:pt x="25" y="33"/>
                        <a:pt x="25" y="34"/>
                        <a:pt x="25" y="34"/>
                      </a:cubicBezTo>
                      <a:cubicBezTo>
                        <a:pt x="25" y="35"/>
                        <a:pt x="25" y="36"/>
                        <a:pt x="26" y="35"/>
                      </a:cubicBezTo>
                      <a:close/>
                      <a:moveTo>
                        <a:pt x="28" y="41"/>
                      </a:moveTo>
                      <a:cubicBezTo>
                        <a:pt x="29" y="41"/>
                        <a:pt x="29" y="42"/>
                        <a:pt x="29" y="41"/>
                      </a:cubicBezTo>
                      <a:cubicBezTo>
                        <a:pt x="30" y="40"/>
                        <a:pt x="28" y="40"/>
                        <a:pt x="28" y="40"/>
                      </a:cubicBezTo>
                      <a:cubicBezTo>
                        <a:pt x="28" y="41"/>
                        <a:pt x="28" y="41"/>
                        <a:pt x="28" y="41"/>
                      </a:cubicBezTo>
                      <a:close/>
                      <a:moveTo>
                        <a:pt x="31" y="37"/>
                      </a:moveTo>
                      <a:cubicBezTo>
                        <a:pt x="31" y="38"/>
                        <a:pt x="31" y="38"/>
                        <a:pt x="32" y="38"/>
                      </a:cubicBezTo>
                      <a:cubicBezTo>
                        <a:pt x="32" y="38"/>
                        <a:pt x="32" y="38"/>
                        <a:pt x="33" y="39"/>
                      </a:cubicBezTo>
                      <a:cubicBezTo>
                        <a:pt x="33" y="39"/>
                        <a:pt x="32" y="38"/>
                        <a:pt x="32" y="38"/>
                      </a:cubicBezTo>
                      <a:cubicBezTo>
                        <a:pt x="32" y="37"/>
                        <a:pt x="31" y="36"/>
                        <a:pt x="31" y="36"/>
                      </a:cubicBezTo>
                      <a:cubicBezTo>
                        <a:pt x="30" y="36"/>
                        <a:pt x="30" y="37"/>
                        <a:pt x="31" y="37"/>
                      </a:cubicBezTo>
                      <a:close/>
                      <a:moveTo>
                        <a:pt x="35" y="41"/>
                      </a:moveTo>
                      <a:cubicBezTo>
                        <a:pt x="35" y="41"/>
                        <a:pt x="34" y="39"/>
                        <a:pt x="34" y="39"/>
                      </a:cubicBezTo>
                      <a:cubicBezTo>
                        <a:pt x="34" y="39"/>
                        <a:pt x="35" y="41"/>
                        <a:pt x="35" y="41"/>
                      </a:cubicBezTo>
                      <a:close/>
                      <a:moveTo>
                        <a:pt x="15" y="52"/>
                      </a:moveTo>
                      <a:cubicBezTo>
                        <a:pt x="16" y="52"/>
                        <a:pt x="15" y="51"/>
                        <a:pt x="14" y="53"/>
                      </a:cubicBezTo>
                      <a:cubicBezTo>
                        <a:pt x="14" y="54"/>
                        <a:pt x="15" y="53"/>
                        <a:pt x="15" y="52"/>
                      </a:cubicBezTo>
                      <a:close/>
                      <a:moveTo>
                        <a:pt x="45" y="49"/>
                      </a:moveTo>
                      <a:cubicBezTo>
                        <a:pt x="46" y="50"/>
                        <a:pt x="45" y="49"/>
                        <a:pt x="45" y="48"/>
                      </a:cubicBezTo>
                      <a:cubicBezTo>
                        <a:pt x="44" y="48"/>
                        <a:pt x="45" y="47"/>
                        <a:pt x="44" y="47"/>
                      </a:cubicBezTo>
                      <a:cubicBezTo>
                        <a:pt x="43" y="46"/>
                        <a:pt x="44" y="42"/>
                        <a:pt x="43" y="41"/>
                      </a:cubicBezTo>
                      <a:cubicBezTo>
                        <a:pt x="43" y="41"/>
                        <a:pt x="43" y="40"/>
                        <a:pt x="42" y="40"/>
                      </a:cubicBezTo>
                      <a:cubicBezTo>
                        <a:pt x="41" y="39"/>
                        <a:pt x="40" y="40"/>
                        <a:pt x="38" y="40"/>
                      </a:cubicBezTo>
                      <a:cubicBezTo>
                        <a:pt x="37" y="39"/>
                        <a:pt x="38" y="42"/>
                        <a:pt x="39" y="43"/>
                      </a:cubicBezTo>
                      <a:cubicBezTo>
                        <a:pt x="41" y="44"/>
                        <a:pt x="40" y="44"/>
                        <a:pt x="41" y="45"/>
                      </a:cubicBezTo>
                      <a:cubicBezTo>
                        <a:pt x="42" y="45"/>
                        <a:pt x="41" y="45"/>
                        <a:pt x="41" y="46"/>
                      </a:cubicBezTo>
                      <a:cubicBezTo>
                        <a:pt x="40" y="46"/>
                        <a:pt x="42" y="47"/>
                        <a:pt x="42" y="49"/>
                      </a:cubicBezTo>
                      <a:cubicBezTo>
                        <a:pt x="42" y="50"/>
                        <a:pt x="44" y="48"/>
                        <a:pt x="45" y="49"/>
                      </a:cubicBezTo>
                      <a:close/>
                      <a:moveTo>
                        <a:pt x="45" y="53"/>
                      </a:moveTo>
                      <a:cubicBezTo>
                        <a:pt x="45" y="52"/>
                        <a:pt x="43" y="55"/>
                        <a:pt x="44" y="56"/>
                      </a:cubicBezTo>
                      <a:cubicBezTo>
                        <a:pt x="46" y="58"/>
                        <a:pt x="45" y="55"/>
                        <a:pt x="45" y="53"/>
                      </a:cubicBezTo>
                      <a:close/>
                      <a:moveTo>
                        <a:pt x="47" y="56"/>
                      </a:moveTo>
                      <a:cubicBezTo>
                        <a:pt x="47" y="55"/>
                        <a:pt x="47" y="55"/>
                        <a:pt x="46" y="56"/>
                      </a:cubicBezTo>
                      <a:cubicBezTo>
                        <a:pt x="46" y="58"/>
                        <a:pt x="48" y="58"/>
                        <a:pt x="47" y="56"/>
                      </a:cubicBezTo>
                      <a:close/>
                      <a:moveTo>
                        <a:pt x="28" y="52"/>
                      </a:moveTo>
                      <a:cubicBezTo>
                        <a:pt x="29" y="52"/>
                        <a:pt x="30" y="50"/>
                        <a:pt x="31" y="49"/>
                      </a:cubicBezTo>
                      <a:cubicBezTo>
                        <a:pt x="32" y="48"/>
                        <a:pt x="32" y="46"/>
                        <a:pt x="31" y="46"/>
                      </a:cubicBezTo>
                      <a:cubicBezTo>
                        <a:pt x="30" y="47"/>
                        <a:pt x="30" y="45"/>
                        <a:pt x="29" y="46"/>
                      </a:cubicBezTo>
                      <a:cubicBezTo>
                        <a:pt x="29" y="47"/>
                        <a:pt x="27" y="44"/>
                        <a:pt x="26" y="44"/>
                      </a:cubicBezTo>
                      <a:cubicBezTo>
                        <a:pt x="25" y="43"/>
                        <a:pt x="24" y="44"/>
                        <a:pt x="26" y="45"/>
                      </a:cubicBezTo>
                      <a:cubicBezTo>
                        <a:pt x="27" y="46"/>
                        <a:pt x="26" y="47"/>
                        <a:pt x="26" y="49"/>
                      </a:cubicBezTo>
                      <a:cubicBezTo>
                        <a:pt x="26" y="50"/>
                        <a:pt x="25" y="49"/>
                        <a:pt x="25" y="52"/>
                      </a:cubicBezTo>
                      <a:cubicBezTo>
                        <a:pt x="25" y="55"/>
                        <a:pt x="27" y="52"/>
                        <a:pt x="28" y="52"/>
                      </a:cubicBezTo>
                      <a:close/>
                      <a:moveTo>
                        <a:pt x="23" y="40"/>
                      </a:moveTo>
                      <a:cubicBezTo>
                        <a:pt x="24" y="38"/>
                        <a:pt x="23" y="39"/>
                        <a:pt x="23" y="37"/>
                      </a:cubicBezTo>
                      <a:cubicBezTo>
                        <a:pt x="24" y="35"/>
                        <a:pt x="22" y="34"/>
                        <a:pt x="19" y="34"/>
                      </a:cubicBezTo>
                      <a:cubicBezTo>
                        <a:pt x="17" y="33"/>
                        <a:pt x="16" y="34"/>
                        <a:pt x="17" y="34"/>
                      </a:cubicBezTo>
                      <a:cubicBezTo>
                        <a:pt x="18" y="35"/>
                        <a:pt x="18" y="35"/>
                        <a:pt x="18" y="36"/>
                      </a:cubicBezTo>
                      <a:cubicBezTo>
                        <a:pt x="19" y="36"/>
                        <a:pt x="20" y="39"/>
                        <a:pt x="21" y="41"/>
                      </a:cubicBezTo>
                      <a:cubicBezTo>
                        <a:pt x="21" y="43"/>
                        <a:pt x="22" y="42"/>
                        <a:pt x="23" y="40"/>
                      </a:cubicBezTo>
                      <a:close/>
                      <a:moveTo>
                        <a:pt x="3" y="65"/>
                      </a:moveTo>
                      <a:cubicBezTo>
                        <a:pt x="3" y="64"/>
                        <a:pt x="4" y="63"/>
                        <a:pt x="7" y="60"/>
                      </a:cubicBezTo>
                      <a:cubicBezTo>
                        <a:pt x="11" y="57"/>
                        <a:pt x="8" y="57"/>
                        <a:pt x="10" y="56"/>
                      </a:cubicBezTo>
                      <a:cubicBezTo>
                        <a:pt x="12" y="56"/>
                        <a:pt x="11" y="54"/>
                        <a:pt x="12" y="54"/>
                      </a:cubicBezTo>
                      <a:cubicBezTo>
                        <a:pt x="13" y="54"/>
                        <a:pt x="14" y="53"/>
                        <a:pt x="13" y="51"/>
                      </a:cubicBezTo>
                      <a:cubicBezTo>
                        <a:pt x="13" y="50"/>
                        <a:pt x="14" y="47"/>
                        <a:pt x="13" y="47"/>
                      </a:cubicBezTo>
                      <a:cubicBezTo>
                        <a:pt x="12" y="47"/>
                        <a:pt x="12" y="50"/>
                        <a:pt x="11" y="50"/>
                      </a:cubicBezTo>
                      <a:cubicBezTo>
                        <a:pt x="10" y="50"/>
                        <a:pt x="12" y="51"/>
                        <a:pt x="11" y="53"/>
                      </a:cubicBezTo>
                      <a:cubicBezTo>
                        <a:pt x="11" y="54"/>
                        <a:pt x="11" y="52"/>
                        <a:pt x="10" y="54"/>
                      </a:cubicBezTo>
                      <a:cubicBezTo>
                        <a:pt x="9" y="56"/>
                        <a:pt x="6" y="59"/>
                        <a:pt x="5" y="60"/>
                      </a:cubicBezTo>
                      <a:cubicBezTo>
                        <a:pt x="4" y="61"/>
                        <a:pt x="2" y="63"/>
                        <a:pt x="1" y="66"/>
                      </a:cubicBezTo>
                      <a:cubicBezTo>
                        <a:pt x="0" y="67"/>
                        <a:pt x="2" y="66"/>
                        <a:pt x="3" y="65"/>
                      </a:cubicBezTo>
                      <a:close/>
                      <a:moveTo>
                        <a:pt x="37" y="38"/>
                      </a:moveTo>
                      <a:cubicBezTo>
                        <a:pt x="37" y="37"/>
                        <a:pt x="37" y="36"/>
                        <a:pt x="35" y="36"/>
                      </a:cubicBezTo>
                      <a:cubicBezTo>
                        <a:pt x="33" y="36"/>
                        <a:pt x="36" y="36"/>
                        <a:pt x="34" y="34"/>
                      </a:cubicBezTo>
                      <a:cubicBezTo>
                        <a:pt x="32" y="32"/>
                        <a:pt x="35" y="33"/>
                        <a:pt x="36" y="33"/>
                      </a:cubicBezTo>
                      <a:cubicBezTo>
                        <a:pt x="36" y="32"/>
                        <a:pt x="35" y="32"/>
                        <a:pt x="33" y="31"/>
                      </a:cubicBezTo>
                      <a:cubicBezTo>
                        <a:pt x="31" y="29"/>
                        <a:pt x="32" y="33"/>
                        <a:pt x="31" y="32"/>
                      </a:cubicBezTo>
                      <a:cubicBezTo>
                        <a:pt x="30" y="32"/>
                        <a:pt x="32" y="30"/>
                        <a:pt x="29" y="29"/>
                      </a:cubicBezTo>
                      <a:cubicBezTo>
                        <a:pt x="27" y="28"/>
                        <a:pt x="28" y="30"/>
                        <a:pt x="27" y="29"/>
                      </a:cubicBezTo>
                      <a:cubicBezTo>
                        <a:pt x="25" y="29"/>
                        <a:pt x="27" y="31"/>
                        <a:pt x="26" y="31"/>
                      </a:cubicBezTo>
                      <a:cubicBezTo>
                        <a:pt x="24" y="30"/>
                        <a:pt x="23" y="27"/>
                        <a:pt x="24" y="26"/>
                      </a:cubicBezTo>
                      <a:cubicBezTo>
                        <a:pt x="24" y="25"/>
                        <a:pt x="22" y="23"/>
                        <a:pt x="23" y="21"/>
                      </a:cubicBezTo>
                      <a:cubicBezTo>
                        <a:pt x="24" y="19"/>
                        <a:pt x="23" y="19"/>
                        <a:pt x="24" y="17"/>
                      </a:cubicBezTo>
                      <a:cubicBezTo>
                        <a:pt x="26" y="16"/>
                        <a:pt x="25" y="18"/>
                        <a:pt x="26" y="18"/>
                      </a:cubicBezTo>
                      <a:cubicBezTo>
                        <a:pt x="27" y="17"/>
                        <a:pt x="28" y="13"/>
                        <a:pt x="28" y="12"/>
                      </a:cubicBezTo>
                      <a:cubicBezTo>
                        <a:pt x="28" y="10"/>
                        <a:pt x="25" y="9"/>
                        <a:pt x="27" y="5"/>
                      </a:cubicBezTo>
                      <a:cubicBezTo>
                        <a:pt x="28" y="2"/>
                        <a:pt x="27" y="1"/>
                        <a:pt x="26" y="3"/>
                      </a:cubicBezTo>
                      <a:cubicBezTo>
                        <a:pt x="24" y="5"/>
                        <a:pt x="22" y="0"/>
                        <a:pt x="19" y="1"/>
                      </a:cubicBezTo>
                      <a:cubicBezTo>
                        <a:pt x="17" y="2"/>
                        <a:pt x="18" y="2"/>
                        <a:pt x="17" y="5"/>
                      </a:cubicBezTo>
                      <a:cubicBezTo>
                        <a:pt x="16" y="8"/>
                        <a:pt x="18" y="9"/>
                        <a:pt x="17" y="13"/>
                      </a:cubicBezTo>
                      <a:cubicBezTo>
                        <a:pt x="15" y="16"/>
                        <a:pt x="18" y="15"/>
                        <a:pt x="17" y="17"/>
                      </a:cubicBezTo>
                      <a:cubicBezTo>
                        <a:pt x="16" y="20"/>
                        <a:pt x="15" y="15"/>
                        <a:pt x="14" y="16"/>
                      </a:cubicBezTo>
                      <a:cubicBezTo>
                        <a:pt x="13" y="16"/>
                        <a:pt x="13" y="18"/>
                        <a:pt x="14" y="18"/>
                      </a:cubicBezTo>
                      <a:cubicBezTo>
                        <a:pt x="15" y="19"/>
                        <a:pt x="14" y="18"/>
                        <a:pt x="15" y="23"/>
                      </a:cubicBezTo>
                      <a:cubicBezTo>
                        <a:pt x="15" y="28"/>
                        <a:pt x="16" y="25"/>
                        <a:pt x="17" y="27"/>
                      </a:cubicBezTo>
                      <a:cubicBezTo>
                        <a:pt x="17" y="29"/>
                        <a:pt x="18" y="28"/>
                        <a:pt x="18" y="27"/>
                      </a:cubicBezTo>
                      <a:cubicBezTo>
                        <a:pt x="18" y="25"/>
                        <a:pt x="18" y="25"/>
                        <a:pt x="19" y="26"/>
                      </a:cubicBezTo>
                      <a:cubicBezTo>
                        <a:pt x="20" y="27"/>
                        <a:pt x="20" y="28"/>
                        <a:pt x="19" y="28"/>
                      </a:cubicBezTo>
                      <a:cubicBezTo>
                        <a:pt x="18" y="29"/>
                        <a:pt x="17" y="32"/>
                        <a:pt x="19" y="32"/>
                      </a:cubicBezTo>
                      <a:cubicBezTo>
                        <a:pt x="20" y="31"/>
                        <a:pt x="20" y="33"/>
                        <a:pt x="22" y="33"/>
                      </a:cubicBezTo>
                      <a:cubicBezTo>
                        <a:pt x="23" y="33"/>
                        <a:pt x="22" y="32"/>
                        <a:pt x="23" y="31"/>
                      </a:cubicBezTo>
                      <a:cubicBezTo>
                        <a:pt x="24" y="31"/>
                        <a:pt x="24" y="31"/>
                        <a:pt x="26" y="33"/>
                      </a:cubicBezTo>
                      <a:cubicBezTo>
                        <a:pt x="28" y="34"/>
                        <a:pt x="27" y="36"/>
                        <a:pt x="29" y="36"/>
                      </a:cubicBezTo>
                      <a:cubicBezTo>
                        <a:pt x="30" y="36"/>
                        <a:pt x="28" y="34"/>
                        <a:pt x="28" y="32"/>
                      </a:cubicBezTo>
                      <a:cubicBezTo>
                        <a:pt x="28" y="31"/>
                        <a:pt x="30" y="32"/>
                        <a:pt x="30" y="33"/>
                      </a:cubicBezTo>
                      <a:cubicBezTo>
                        <a:pt x="30" y="34"/>
                        <a:pt x="31" y="34"/>
                        <a:pt x="32" y="35"/>
                      </a:cubicBezTo>
                      <a:cubicBezTo>
                        <a:pt x="32" y="36"/>
                        <a:pt x="31" y="37"/>
                        <a:pt x="33" y="38"/>
                      </a:cubicBezTo>
                      <a:cubicBezTo>
                        <a:pt x="36" y="39"/>
                        <a:pt x="35" y="39"/>
                        <a:pt x="36" y="40"/>
                      </a:cubicBezTo>
                      <a:cubicBezTo>
                        <a:pt x="36" y="41"/>
                        <a:pt x="37" y="40"/>
                        <a:pt x="37" y="38"/>
                      </a:cubicBezTo>
                      <a:close/>
                      <a:moveTo>
                        <a:pt x="50" y="92"/>
                      </a:moveTo>
                      <a:cubicBezTo>
                        <a:pt x="50" y="92"/>
                        <a:pt x="51" y="92"/>
                        <a:pt x="50" y="93"/>
                      </a:cubicBezTo>
                      <a:cubicBezTo>
                        <a:pt x="49" y="94"/>
                        <a:pt x="51" y="94"/>
                        <a:pt x="51" y="93"/>
                      </a:cubicBezTo>
                      <a:cubicBezTo>
                        <a:pt x="51" y="92"/>
                        <a:pt x="51" y="92"/>
                        <a:pt x="51" y="91"/>
                      </a:cubicBezTo>
                      <a:cubicBezTo>
                        <a:pt x="51" y="91"/>
                        <a:pt x="51" y="90"/>
                        <a:pt x="50" y="90"/>
                      </a:cubicBezTo>
                      <a:cubicBezTo>
                        <a:pt x="50" y="90"/>
                        <a:pt x="50" y="91"/>
                        <a:pt x="50" y="92"/>
                      </a:cubicBez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27" name="Freeform 20256">
                  <a:extLst>
                    <a:ext uri="{FF2B5EF4-FFF2-40B4-BE49-F238E27FC236}">
                      <a16:creationId xmlns:a16="http://schemas.microsoft.com/office/drawing/2014/main" id="{96AA0071-44B8-FE7D-F6FA-14B53AF244EF}"/>
                    </a:ext>
                  </a:extLst>
                </p:cNvPr>
                <p:cNvSpPr>
                  <a:spLocks noEditPoints="1"/>
                </p:cNvSpPr>
                <p:nvPr/>
              </p:nvSpPr>
              <p:spPr bwMode="auto">
                <a:xfrm>
                  <a:off x="8304182" y="3887076"/>
                  <a:ext cx="536537" cy="207066"/>
                </a:xfrm>
                <a:custGeom>
                  <a:avLst/>
                  <a:gdLst/>
                  <a:ahLst/>
                  <a:cxnLst>
                    <a:cxn ang="0">
                      <a:pos x="78" y="17"/>
                    </a:cxn>
                    <a:cxn ang="0">
                      <a:pos x="78" y="13"/>
                    </a:cxn>
                    <a:cxn ang="0">
                      <a:pos x="79" y="10"/>
                    </a:cxn>
                    <a:cxn ang="0">
                      <a:pos x="82" y="8"/>
                    </a:cxn>
                    <a:cxn ang="0">
                      <a:pos x="84" y="4"/>
                    </a:cxn>
                    <a:cxn ang="0">
                      <a:pos x="87" y="3"/>
                    </a:cxn>
                    <a:cxn ang="0">
                      <a:pos x="90" y="3"/>
                    </a:cxn>
                    <a:cxn ang="0">
                      <a:pos x="91" y="6"/>
                    </a:cxn>
                    <a:cxn ang="0">
                      <a:pos x="92" y="8"/>
                    </a:cxn>
                    <a:cxn ang="0">
                      <a:pos x="96" y="9"/>
                    </a:cxn>
                    <a:cxn ang="0">
                      <a:pos x="99" y="10"/>
                    </a:cxn>
                    <a:cxn ang="0">
                      <a:pos x="94" y="13"/>
                    </a:cxn>
                    <a:cxn ang="0">
                      <a:pos x="94" y="17"/>
                    </a:cxn>
                    <a:cxn ang="0">
                      <a:pos x="90" y="18"/>
                    </a:cxn>
                    <a:cxn ang="0">
                      <a:pos x="81" y="18"/>
                    </a:cxn>
                    <a:cxn ang="0">
                      <a:pos x="78" y="26"/>
                    </a:cxn>
                    <a:cxn ang="0">
                      <a:pos x="76" y="31"/>
                    </a:cxn>
                    <a:cxn ang="0">
                      <a:pos x="71" y="36"/>
                    </a:cxn>
                    <a:cxn ang="0">
                      <a:pos x="65" y="34"/>
                    </a:cxn>
                    <a:cxn ang="0">
                      <a:pos x="58" y="38"/>
                    </a:cxn>
                    <a:cxn ang="0">
                      <a:pos x="50" y="35"/>
                    </a:cxn>
                    <a:cxn ang="0">
                      <a:pos x="49" y="31"/>
                    </a:cxn>
                    <a:cxn ang="0">
                      <a:pos x="53" y="33"/>
                    </a:cxn>
                    <a:cxn ang="0">
                      <a:pos x="56" y="35"/>
                    </a:cxn>
                    <a:cxn ang="0">
                      <a:pos x="57" y="32"/>
                    </a:cxn>
                    <a:cxn ang="0">
                      <a:pos x="58" y="29"/>
                    </a:cxn>
                    <a:cxn ang="0">
                      <a:pos x="67" y="24"/>
                    </a:cxn>
                    <a:cxn ang="0">
                      <a:pos x="72" y="15"/>
                    </a:cxn>
                    <a:cxn ang="0">
                      <a:pos x="75" y="19"/>
                    </a:cxn>
                    <a:cxn ang="0">
                      <a:pos x="76" y="14"/>
                    </a:cxn>
                    <a:cxn ang="0">
                      <a:pos x="77" y="14"/>
                    </a:cxn>
                    <a:cxn ang="0">
                      <a:pos x="5" y="8"/>
                    </a:cxn>
                    <a:cxn ang="0">
                      <a:pos x="3" y="4"/>
                    </a:cxn>
                    <a:cxn ang="0">
                      <a:pos x="0" y="3"/>
                    </a:cxn>
                    <a:cxn ang="0">
                      <a:pos x="2" y="16"/>
                    </a:cxn>
                    <a:cxn ang="0">
                      <a:pos x="6" y="25"/>
                    </a:cxn>
                    <a:cxn ang="0">
                      <a:pos x="17" y="35"/>
                    </a:cxn>
                    <a:cxn ang="0">
                      <a:pos x="20" y="34"/>
                    </a:cxn>
                    <a:cxn ang="0">
                      <a:pos x="21" y="32"/>
                    </a:cxn>
                    <a:cxn ang="0">
                      <a:pos x="17" y="21"/>
                    </a:cxn>
                    <a:cxn ang="0">
                      <a:pos x="17" y="13"/>
                    </a:cxn>
                    <a:cxn ang="0">
                      <a:pos x="10" y="5"/>
                    </a:cxn>
                  </a:cxnLst>
                  <a:rect l="0" t="0" r="r" b="b"/>
                  <a:pathLst>
                    <a:path w="100" h="40">
                      <a:moveTo>
                        <a:pt x="77" y="14"/>
                      </a:moveTo>
                      <a:cubicBezTo>
                        <a:pt x="77" y="16"/>
                        <a:pt x="77" y="17"/>
                        <a:pt x="78" y="17"/>
                      </a:cubicBezTo>
                      <a:cubicBezTo>
                        <a:pt x="79" y="17"/>
                        <a:pt x="79" y="18"/>
                        <a:pt x="79" y="16"/>
                      </a:cubicBezTo>
                      <a:cubicBezTo>
                        <a:pt x="78" y="14"/>
                        <a:pt x="79" y="15"/>
                        <a:pt x="78" y="13"/>
                      </a:cubicBezTo>
                      <a:cubicBezTo>
                        <a:pt x="79" y="12"/>
                        <a:pt x="78" y="14"/>
                        <a:pt x="80" y="13"/>
                      </a:cubicBezTo>
                      <a:cubicBezTo>
                        <a:pt x="81" y="11"/>
                        <a:pt x="79" y="11"/>
                        <a:pt x="79" y="10"/>
                      </a:cubicBezTo>
                      <a:cubicBezTo>
                        <a:pt x="79" y="10"/>
                        <a:pt x="80" y="9"/>
                        <a:pt x="81" y="9"/>
                      </a:cubicBezTo>
                      <a:cubicBezTo>
                        <a:pt x="81" y="10"/>
                        <a:pt x="82" y="10"/>
                        <a:pt x="82" y="8"/>
                      </a:cubicBezTo>
                      <a:cubicBezTo>
                        <a:pt x="82" y="7"/>
                        <a:pt x="82" y="8"/>
                        <a:pt x="83" y="6"/>
                      </a:cubicBezTo>
                      <a:cubicBezTo>
                        <a:pt x="83" y="5"/>
                        <a:pt x="83" y="6"/>
                        <a:pt x="84" y="4"/>
                      </a:cubicBezTo>
                      <a:cubicBezTo>
                        <a:pt x="86" y="1"/>
                        <a:pt x="85" y="0"/>
                        <a:pt x="86" y="0"/>
                      </a:cubicBezTo>
                      <a:cubicBezTo>
                        <a:pt x="87" y="0"/>
                        <a:pt x="86" y="4"/>
                        <a:pt x="87" y="3"/>
                      </a:cubicBezTo>
                      <a:cubicBezTo>
                        <a:pt x="88" y="2"/>
                        <a:pt x="87" y="0"/>
                        <a:pt x="88" y="0"/>
                      </a:cubicBezTo>
                      <a:cubicBezTo>
                        <a:pt x="89" y="0"/>
                        <a:pt x="89" y="3"/>
                        <a:pt x="90" y="3"/>
                      </a:cubicBezTo>
                      <a:cubicBezTo>
                        <a:pt x="90" y="3"/>
                        <a:pt x="90" y="2"/>
                        <a:pt x="91" y="3"/>
                      </a:cubicBezTo>
                      <a:cubicBezTo>
                        <a:pt x="92" y="4"/>
                        <a:pt x="90" y="5"/>
                        <a:pt x="91" y="6"/>
                      </a:cubicBezTo>
                      <a:cubicBezTo>
                        <a:pt x="91" y="7"/>
                        <a:pt x="92" y="5"/>
                        <a:pt x="93" y="7"/>
                      </a:cubicBezTo>
                      <a:cubicBezTo>
                        <a:pt x="93" y="8"/>
                        <a:pt x="92" y="7"/>
                        <a:pt x="92" y="8"/>
                      </a:cubicBezTo>
                      <a:cubicBezTo>
                        <a:pt x="93" y="9"/>
                        <a:pt x="93" y="8"/>
                        <a:pt x="94" y="8"/>
                      </a:cubicBezTo>
                      <a:cubicBezTo>
                        <a:pt x="94" y="7"/>
                        <a:pt x="95" y="8"/>
                        <a:pt x="96" y="9"/>
                      </a:cubicBezTo>
                      <a:cubicBezTo>
                        <a:pt x="96" y="9"/>
                        <a:pt x="97" y="9"/>
                        <a:pt x="97" y="10"/>
                      </a:cubicBezTo>
                      <a:cubicBezTo>
                        <a:pt x="98" y="11"/>
                        <a:pt x="99" y="9"/>
                        <a:pt x="99" y="10"/>
                      </a:cubicBezTo>
                      <a:cubicBezTo>
                        <a:pt x="100" y="12"/>
                        <a:pt x="98" y="12"/>
                        <a:pt x="96" y="13"/>
                      </a:cubicBezTo>
                      <a:cubicBezTo>
                        <a:pt x="94" y="13"/>
                        <a:pt x="95" y="12"/>
                        <a:pt x="94" y="13"/>
                      </a:cubicBezTo>
                      <a:cubicBezTo>
                        <a:pt x="93" y="13"/>
                        <a:pt x="93" y="14"/>
                        <a:pt x="95" y="15"/>
                      </a:cubicBezTo>
                      <a:cubicBezTo>
                        <a:pt x="97" y="17"/>
                        <a:pt x="95" y="17"/>
                        <a:pt x="94" y="17"/>
                      </a:cubicBezTo>
                      <a:cubicBezTo>
                        <a:pt x="93" y="17"/>
                        <a:pt x="93" y="18"/>
                        <a:pt x="92" y="17"/>
                      </a:cubicBezTo>
                      <a:cubicBezTo>
                        <a:pt x="90" y="15"/>
                        <a:pt x="92" y="18"/>
                        <a:pt x="90" y="18"/>
                      </a:cubicBezTo>
                      <a:cubicBezTo>
                        <a:pt x="88" y="16"/>
                        <a:pt x="89" y="17"/>
                        <a:pt x="87" y="17"/>
                      </a:cubicBezTo>
                      <a:cubicBezTo>
                        <a:pt x="84" y="17"/>
                        <a:pt x="82" y="16"/>
                        <a:pt x="81" y="18"/>
                      </a:cubicBezTo>
                      <a:cubicBezTo>
                        <a:pt x="80" y="20"/>
                        <a:pt x="80" y="22"/>
                        <a:pt x="80" y="24"/>
                      </a:cubicBezTo>
                      <a:cubicBezTo>
                        <a:pt x="80" y="26"/>
                        <a:pt x="78" y="24"/>
                        <a:pt x="78" y="26"/>
                      </a:cubicBezTo>
                      <a:cubicBezTo>
                        <a:pt x="77" y="28"/>
                        <a:pt x="77" y="28"/>
                        <a:pt x="78" y="28"/>
                      </a:cubicBezTo>
                      <a:cubicBezTo>
                        <a:pt x="79" y="29"/>
                        <a:pt x="76" y="29"/>
                        <a:pt x="76" y="31"/>
                      </a:cubicBezTo>
                      <a:cubicBezTo>
                        <a:pt x="76" y="32"/>
                        <a:pt x="76" y="33"/>
                        <a:pt x="75" y="34"/>
                      </a:cubicBezTo>
                      <a:cubicBezTo>
                        <a:pt x="75" y="36"/>
                        <a:pt x="72" y="34"/>
                        <a:pt x="71" y="36"/>
                      </a:cubicBezTo>
                      <a:cubicBezTo>
                        <a:pt x="70" y="37"/>
                        <a:pt x="68" y="36"/>
                        <a:pt x="67" y="35"/>
                      </a:cubicBezTo>
                      <a:cubicBezTo>
                        <a:pt x="66" y="35"/>
                        <a:pt x="68" y="34"/>
                        <a:pt x="65" y="34"/>
                      </a:cubicBezTo>
                      <a:cubicBezTo>
                        <a:pt x="61" y="34"/>
                        <a:pt x="63" y="37"/>
                        <a:pt x="62" y="37"/>
                      </a:cubicBezTo>
                      <a:cubicBezTo>
                        <a:pt x="60" y="37"/>
                        <a:pt x="61" y="39"/>
                        <a:pt x="58" y="38"/>
                      </a:cubicBezTo>
                      <a:cubicBezTo>
                        <a:pt x="55" y="37"/>
                        <a:pt x="55" y="40"/>
                        <a:pt x="53" y="38"/>
                      </a:cubicBezTo>
                      <a:cubicBezTo>
                        <a:pt x="52" y="37"/>
                        <a:pt x="51" y="35"/>
                        <a:pt x="50" y="35"/>
                      </a:cubicBezTo>
                      <a:cubicBezTo>
                        <a:pt x="49" y="35"/>
                        <a:pt x="50" y="34"/>
                        <a:pt x="49" y="33"/>
                      </a:cubicBezTo>
                      <a:cubicBezTo>
                        <a:pt x="48" y="33"/>
                        <a:pt x="49" y="31"/>
                        <a:pt x="49" y="31"/>
                      </a:cubicBezTo>
                      <a:cubicBezTo>
                        <a:pt x="49" y="33"/>
                        <a:pt x="51" y="34"/>
                        <a:pt x="52" y="33"/>
                      </a:cubicBezTo>
                      <a:cubicBezTo>
                        <a:pt x="53" y="33"/>
                        <a:pt x="52" y="32"/>
                        <a:pt x="53" y="33"/>
                      </a:cubicBezTo>
                      <a:cubicBezTo>
                        <a:pt x="53" y="34"/>
                        <a:pt x="54" y="33"/>
                        <a:pt x="54" y="34"/>
                      </a:cubicBezTo>
                      <a:cubicBezTo>
                        <a:pt x="53" y="35"/>
                        <a:pt x="55" y="34"/>
                        <a:pt x="56" y="35"/>
                      </a:cubicBezTo>
                      <a:cubicBezTo>
                        <a:pt x="57" y="35"/>
                        <a:pt x="58" y="36"/>
                        <a:pt x="57" y="35"/>
                      </a:cubicBezTo>
                      <a:cubicBezTo>
                        <a:pt x="56" y="34"/>
                        <a:pt x="57" y="34"/>
                        <a:pt x="57" y="32"/>
                      </a:cubicBezTo>
                      <a:cubicBezTo>
                        <a:pt x="57" y="31"/>
                        <a:pt x="58" y="31"/>
                        <a:pt x="57" y="31"/>
                      </a:cubicBezTo>
                      <a:cubicBezTo>
                        <a:pt x="57" y="30"/>
                        <a:pt x="57" y="28"/>
                        <a:pt x="58" y="29"/>
                      </a:cubicBezTo>
                      <a:cubicBezTo>
                        <a:pt x="59" y="30"/>
                        <a:pt x="58" y="28"/>
                        <a:pt x="59" y="27"/>
                      </a:cubicBezTo>
                      <a:cubicBezTo>
                        <a:pt x="60" y="25"/>
                        <a:pt x="67" y="26"/>
                        <a:pt x="67" y="24"/>
                      </a:cubicBezTo>
                      <a:cubicBezTo>
                        <a:pt x="68" y="20"/>
                        <a:pt x="72" y="19"/>
                        <a:pt x="72" y="17"/>
                      </a:cubicBezTo>
                      <a:cubicBezTo>
                        <a:pt x="72" y="15"/>
                        <a:pt x="72" y="15"/>
                        <a:pt x="72" y="15"/>
                      </a:cubicBezTo>
                      <a:cubicBezTo>
                        <a:pt x="74" y="16"/>
                        <a:pt x="73" y="18"/>
                        <a:pt x="74" y="17"/>
                      </a:cubicBezTo>
                      <a:cubicBezTo>
                        <a:pt x="75" y="17"/>
                        <a:pt x="74" y="19"/>
                        <a:pt x="75" y="19"/>
                      </a:cubicBezTo>
                      <a:cubicBezTo>
                        <a:pt x="76" y="19"/>
                        <a:pt x="77" y="16"/>
                        <a:pt x="76" y="16"/>
                      </a:cubicBezTo>
                      <a:cubicBezTo>
                        <a:pt x="76" y="16"/>
                        <a:pt x="76" y="15"/>
                        <a:pt x="76" y="14"/>
                      </a:cubicBezTo>
                      <a:cubicBezTo>
                        <a:pt x="76" y="14"/>
                        <a:pt x="77" y="14"/>
                        <a:pt x="77" y="13"/>
                      </a:cubicBezTo>
                      <a:lnTo>
                        <a:pt x="77" y="14"/>
                      </a:lnTo>
                      <a:close/>
                      <a:moveTo>
                        <a:pt x="8" y="7"/>
                      </a:moveTo>
                      <a:cubicBezTo>
                        <a:pt x="6" y="5"/>
                        <a:pt x="6" y="9"/>
                        <a:pt x="5" y="8"/>
                      </a:cubicBezTo>
                      <a:cubicBezTo>
                        <a:pt x="4" y="7"/>
                        <a:pt x="5" y="6"/>
                        <a:pt x="5" y="5"/>
                      </a:cubicBezTo>
                      <a:cubicBezTo>
                        <a:pt x="5" y="3"/>
                        <a:pt x="4" y="5"/>
                        <a:pt x="3" y="4"/>
                      </a:cubicBezTo>
                      <a:cubicBezTo>
                        <a:pt x="3" y="2"/>
                        <a:pt x="2" y="3"/>
                        <a:pt x="1" y="2"/>
                      </a:cubicBezTo>
                      <a:cubicBezTo>
                        <a:pt x="0" y="1"/>
                        <a:pt x="0" y="1"/>
                        <a:pt x="0" y="3"/>
                      </a:cubicBezTo>
                      <a:cubicBezTo>
                        <a:pt x="2" y="6"/>
                        <a:pt x="1" y="10"/>
                        <a:pt x="1" y="11"/>
                      </a:cubicBezTo>
                      <a:cubicBezTo>
                        <a:pt x="0" y="13"/>
                        <a:pt x="2" y="12"/>
                        <a:pt x="2" y="16"/>
                      </a:cubicBezTo>
                      <a:cubicBezTo>
                        <a:pt x="2" y="19"/>
                        <a:pt x="3" y="18"/>
                        <a:pt x="3" y="19"/>
                      </a:cubicBezTo>
                      <a:cubicBezTo>
                        <a:pt x="2" y="20"/>
                        <a:pt x="7" y="23"/>
                        <a:pt x="6" y="25"/>
                      </a:cubicBezTo>
                      <a:cubicBezTo>
                        <a:pt x="5" y="27"/>
                        <a:pt x="6" y="26"/>
                        <a:pt x="11" y="31"/>
                      </a:cubicBezTo>
                      <a:cubicBezTo>
                        <a:pt x="15" y="35"/>
                        <a:pt x="16" y="33"/>
                        <a:pt x="17" y="35"/>
                      </a:cubicBezTo>
                      <a:cubicBezTo>
                        <a:pt x="18" y="37"/>
                        <a:pt x="17" y="34"/>
                        <a:pt x="19" y="35"/>
                      </a:cubicBezTo>
                      <a:cubicBezTo>
                        <a:pt x="20" y="35"/>
                        <a:pt x="19" y="34"/>
                        <a:pt x="20" y="34"/>
                      </a:cubicBezTo>
                      <a:cubicBezTo>
                        <a:pt x="21" y="35"/>
                        <a:pt x="20" y="35"/>
                        <a:pt x="21" y="35"/>
                      </a:cubicBezTo>
                      <a:cubicBezTo>
                        <a:pt x="22" y="36"/>
                        <a:pt x="21" y="33"/>
                        <a:pt x="21" y="32"/>
                      </a:cubicBezTo>
                      <a:cubicBezTo>
                        <a:pt x="19" y="31"/>
                        <a:pt x="20" y="29"/>
                        <a:pt x="18" y="27"/>
                      </a:cubicBezTo>
                      <a:cubicBezTo>
                        <a:pt x="15" y="25"/>
                        <a:pt x="18" y="22"/>
                        <a:pt x="17" y="21"/>
                      </a:cubicBezTo>
                      <a:cubicBezTo>
                        <a:pt x="16" y="20"/>
                        <a:pt x="17" y="19"/>
                        <a:pt x="17" y="18"/>
                      </a:cubicBezTo>
                      <a:cubicBezTo>
                        <a:pt x="17" y="18"/>
                        <a:pt x="18" y="16"/>
                        <a:pt x="17" y="13"/>
                      </a:cubicBezTo>
                      <a:cubicBezTo>
                        <a:pt x="16" y="10"/>
                        <a:pt x="12" y="8"/>
                        <a:pt x="12" y="6"/>
                      </a:cubicBezTo>
                      <a:cubicBezTo>
                        <a:pt x="11" y="4"/>
                        <a:pt x="11" y="5"/>
                        <a:pt x="10" y="5"/>
                      </a:cubicBezTo>
                      <a:cubicBezTo>
                        <a:pt x="9" y="8"/>
                        <a:pt x="9" y="8"/>
                        <a:pt x="8" y="7"/>
                      </a:cubicBez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28" name="Freeform 20271">
                  <a:extLst>
                    <a:ext uri="{FF2B5EF4-FFF2-40B4-BE49-F238E27FC236}">
                      <a16:creationId xmlns:a16="http://schemas.microsoft.com/office/drawing/2014/main" id="{4597A361-6073-8E2C-5A72-ABDFD9457C98}"/>
                    </a:ext>
                  </a:extLst>
                </p:cNvPr>
                <p:cNvSpPr>
                  <a:spLocks noEditPoints="1"/>
                </p:cNvSpPr>
                <p:nvPr/>
              </p:nvSpPr>
              <p:spPr bwMode="auto">
                <a:xfrm>
                  <a:off x="8658840" y="4459814"/>
                  <a:ext cx="1150373" cy="1163103"/>
                </a:xfrm>
                <a:custGeom>
                  <a:avLst/>
                  <a:gdLst/>
                  <a:ahLst/>
                  <a:cxnLst>
                    <a:cxn ang="0">
                      <a:pos x="56" y="40"/>
                    </a:cxn>
                    <a:cxn ang="0">
                      <a:pos x="69" y="23"/>
                    </a:cxn>
                    <a:cxn ang="0">
                      <a:pos x="87" y="28"/>
                    </a:cxn>
                    <a:cxn ang="0">
                      <a:pos x="99" y="11"/>
                    </a:cxn>
                    <a:cxn ang="0">
                      <a:pos x="101" y="4"/>
                    </a:cxn>
                    <a:cxn ang="0">
                      <a:pos x="113" y="9"/>
                    </a:cxn>
                    <a:cxn ang="0">
                      <a:pos x="121" y="12"/>
                    </a:cxn>
                    <a:cxn ang="0">
                      <a:pos x="123" y="16"/>
                    </a:cxn>
                    <a:cxn ang="0">
                      <a:pos x="123" y="33"/>
                    </a:cxn>
                    <a:cxn ang="0">
                      <a:pos x="144" y="45"/>
                    </a:cxn>
                    <a:cxn ang="0">
                      <a:pos x="149" y="19"/>
                    </a:cxn>
                    <a:cxn ang="0">
                      <a:pos x="152" y="4"/>
                    </a:cxn>
                    <a:cxn ang="0">
                      <a:pos x="158" y="12"/>
                    </a:cxn>
                    <a:cxn ang="0">
                      <a:pos x="168" y="27"/>
                    </a:cxn>
                    <a:cxn ang="0">
                      <a:pos x="178" y="56"/>
                    </a:cxn>
                    <a:cxn ang="0">
                      <a:pos x="191" y="70"/>
                    </a:cxn>
                    <a:cxn ang="0">
                      <a:pos x="197" y="76"/>
                    </a:cxn>
                    <a:cxn ang="0">
                      <a:pos x="208" y="96"/>
                    </a:cxn>
                    <a:cxn ang="0">
                      <a:pos x="212" y="120"/>
                    </a:cxn>
                    <a:cxn ang="0">
                      <a:pos x="204" y="147"/>
                    </a:cxn>
                    <a:cxn ang="0">
                      <a:pos x="193" y="176"/>
                    </a:cxn>
                    <a:cxn ang="0">
                      <a:pos x="174" y="190"/>
                    </a:cxn>
                    <a:cxn ang="0">
                      <a:pos x="168" y="182"/>
                    </a:cxn>
                    <a:cxn ang="0">
                      <a:pos x="150" y="185"/>
                    </a:cxn>
                    <a:cxn ang="0">
                      <a:pos x="136" y="166"/>
                    </a:cxn>
                    <a:cxn ang="0">
                      <a:pos x="128" y="163"/>
                    </a:cxn>
                    <a:cxn ang="0">
                      <a:pos x="131" y="147"/>
                    </a:cxn>
                    <a:cxn ang="0">
                      <a:pos x="122" y="156"/>
                    </a:cxn>
                    <a:cxn ang="0">
                      <a:pos x="110" y="143"/>
                    </a:cxn>
                    <a:cxn ang="0">
                      <a:pos x="70" y="143"/>
                    </a:cxn>
                    <a:cxn ang="0">
                      <a:pos x="46" y="153"/>
                    </a:cxn>
                    <a:cxn ang="0">
                      <a:pos x="22" y="162"/>
                    </a:cxn>
                    <a:cxn ang="0">
                      <a:pos x="14" y="147"/>
                    </a:cxn>
                    <a:cxn ang="0">
                      <a:pos x="6" y="112"/>
                    </a:cxn>
                    <a:cxn ang="0">
                      <a:pos x="3" y="97"/>
                    </a:cxn>
                    <a:cxn ang="0">
                      <a:pos x="5" y="75"/>
                    </a:cxn>
                    <a:cxn ang="0">
                      <a:pos x="25" y="65"/>
                    </a:cxn>
                    <a:cxn ang="0">
                      <a:pos x="47" y="50"/>
                    </a:cxn>
                    <a:cxn ang="0">
                      <a:pos x="170" y="218"/>
                    </a:cxn>
                    <a:cxn ang="0">
                      <a:pos x="179" y="220"/>
                    </a:cxn>
                    <a:cxn ang="0">
                      <a:pos x="182" y="218"/>
                    </a:cxn>
                    <a:cxn ang="0">
                      <a:pos x="183" y="211"/>
                    </a:cxn>
                    <a:cxn ang="0">
                      <a:pos x="183" y="202"/>
                    </a:cxn>
                    <a:cxn ang="0">
                      <a:pos x="169" y="202"/>
                    </a:cxn>
                    <a:cxn ang="0">
                      <a:pos x="162" y="197"/>
                    </a:cxn>
                    <a:cxn ang="0">
                      <a:pos x="182" y="196"/>
                    </a:cxn>
                    <a:cxn ang="0">
                      <a:pos x="184" y="196"/>
                    </a:cxn>
                    <a:cxn ang="0">
                      <a:pos x="185" y="199"/>
                    </a:cxn>
                    <a:cxn ang="0">
                      <a:pos x="129" y="168"/>
                    </a:cxn>
                    <a:cxn ang="0">
                      <a:pos x="123" y="168"/>
                    </a:cxn>
                    <a:cxn ang="0">
                      <a:pos x="92" y="5"/>
                    </a:cxn>
                    <a:cxn ang="0">
                      <a:pos x="91" y="7"/>
                    </a:cxn>
                    <a:cxn ang="0">
                      <a:pos x="91" y="7"/>
                    </a:cxn>
                    <a:cxn ang="0">
                      <a:pos x="125" y="22"/>
                    </a:cxn>
                    <a:cxn ang="0">
                      <a:pos x="211" y="92"/>
                    </a:cxn>
                    <a:cxn ang="0">
                      <a:pos x="209" y="99"/>
                    </a:cxn>
                    <a:cxn ang="0">
                      <a:pos x="140" y="38"/>
                    </a:cxn>
                  </a:cxnLst>
                  <a:rect l="0" t="0" r="r" b="b"/>
                  <a:pathLst>
                    <a:path w="214" h="223">
                      <a:moveTo>
                        <a:pt x="47" y="50"/>
                      </a:moveTo>
                      <a:cubicBezTo>
                        <a:pt x="51" y="47"/>
                        <a:pt x="46" y="47"/>
                        <a:pt x="50" y="40"/>
                      </a:cubicBezTo>
                      <a:cubicBezTo>
                        <a:pt x="55" y="34"/>
                        <a:pt x="55" y="48"/>
                        <a:pt x="56" y="40"/>
                      </a:cubicBezTo>
                      <a:cubicBezTo>
                        <a:pt x="56" y="31"/>
                        <a:pt x="60" y="42"/>
                        <a:pt x="60" y="35"/>
                      </a:cubicBezTo>
                      <a:cubicBezTo>
                        <a:pt x="60" y="30"/>
                        <a:pt x="61" y="33"/>
                        <a:pt x="64" y="27"/>
                      </a:cubicBezTo>
                      <a:cubicBezTo>
                        <a:pt x="67" y="21"/>
                        <a:pt x="68" y="27"/>
                        <a:pt x="69" y="23"/>
                      </a:cubicBezTo>
                      <a:cubicBezTo>
                        <a:pt x="69" y="19"/>
                        <a:pt x="72" y="25"/>
                        <a:pt x="72" y="21"/>
                      </a:cubicBezTo>
                      <a:cubicBezTo>
                        <a:pt x="72" y="17"/>
                        <a:pt x="79" y="28"/>
                        <a:pt x="82" y="27"/>
                      </a:cubicBezTo>
                      <a:cubicBezTo>
                        <a:pt x="85" y="27"/>
                        <a:pt x="85" y="30"/>
                        <a:pt x="87" y="28"/>
                      </a:cubicBezTo>
                      <a:cubicBezTo>
                        <a:pt x="89" y="26"/>
                        <a:pt x="83" y="27"/>
                        <a:pt x="87" y="21"/>
                      </a:cubicBezTo>
                      <a:cubicBezTo>
                        <a:pt x="91" y="16"/>
                        <a:pt x="87" y="17"/>
                        <a:pt x="92" y="13"/>
                      </a:cubicBezTo>
                      <a:cubicBezTo>
                        <a:pt x="98" y="8"/>
                        <a:pt x="95" y="12"/>
                        <a:pt x="99" y="11"/>
                      </a:cubicBezTo>
                      <a:cubicBezTo>
                        <a:pt x="103" y="10"/>
                        <a:pt x="102" y="13"/>
                        <a:pt x="103" y="9"/>
                      </a:cubicBezTo>
                      <a:cubicBezTo>
                        <a:pt x="104" y="5"/>
                        <a:pt x="100" y="7"/>
                        <a:pt x="99" y="6"/>
                      </a:cubicBezTo>
                      <a:cubicBezTo>
                        <a:pt x="98" y="4"/>
                        <a:pt x="99" y="4"/>
                        <a:pt x="101" y="4"/>
                      </a:cubicBezTo>
                      <a:cubicBezTo>
                        <a:pt x="103" y="4"/>
                        <a:pt x="102" y="6"/>
                        <a:pt x="104" y="5"/>
                      </a:cubicBezTo>
                      <a:cubicBezTo>
                        <a:pt x="106" y="5"/>
                        <a:pt x="104" y="8"/>
                        <a:pt x="108" y="8"/>
                      </a:cubicBezTo>
                      <a:cubicBezTo>
                        <a:pt x="111" y="7"/>
                        <a:pt x="110" y="11"/>
                        <a:pt x="113" y="9"/>
                      </a:cubicBezTo>
                      <a:cubicBezTo>
                        <a:pt x="115" y="9"/>
                        <a:pt x="114" y="13"/>
                        <a:pt x="118" y="9"/>
                      </a:cubicBezTo>
                      <a:cubicBezTo>
                        <a:pt x="122" y="6"/>
                        <a:pt x="119" y="10"/>
                        <a:pt x="120" y="10"/>
                      </a:cubicBezTo>
                      <a:cubicBezTo>
                        <a:pt x="121" y="10"/>
                        <a:pt x="120" y="13"/>
                        <a:pt x="121" y="12"/>
                      </a:cubicBezTo>
                      <a:cubicBezTo>
                        <a:pt x="123" y="11"/>
                        <a:pt x="121" y="11"/>
                        <a:pt x="122" y="9"/>
                      </a:cubicBezTo>
                      <a:cubicBezTo>
                        <a:pt x="124" y="8"/>
                        <a:pt x="123" y="9"/>
                        <a:pt x="125" y="11"/>
                      </a:cubicBezTo>
                      <a:cubicBezTo>
                        <a:pt x="128" y="12"/>
                        <a:pt x="124" y="12"/>
                        <a:pt x="123" y="16"/>
                      </a:cubicBezTo>
                      <a:cubicBezTo>
                        <a:pt x="123" y="21"/>
                        <a:pt x="123" y="14"/>
                        <a:pt x="120" y="18"/>
                      </a:cubicBezTo>
                      <a:cubicBezTo>
                        <a:pt x="118" y="23"/>
                        <a:pt x="123" y="18"/>
                        <a:pt x="119" y="24"/>
                      </a:cubicBezTo>
                      <a:cubicBezTo>
                        <a:pt x="116" y="30"/>
                        <a:pt x="118" y="28"/>
                        <a:pt x="123" y="33"/>
                      </a:cubicBezTo>
                      <a:cubicBezTo>
                        <a:pt x="125" y="36"/>
                        <a:pt x="125" y="33"/>
                        <a:pt x="130" y="37"/>
                      </a:cubicBezTo>
                      <a:cubicBezTo>
                        <a:pt x="135" y="42"/>
                        <a:pt x="136" y="39"/>
                        <a:pt x="137" y="42"/>
                      </a:cubicBezTo>
                      <a:cubicBezTo>
                        <a:pt x="137" y="44"/>
                        <a:pt x="142" y="47"/>
                        <a:pt x="144" y="45"/>
                      </a:cubicBezTo>
                      <a:cubicBezTo>
                        <a:pt x="147" y="43"/>
                        <a:pt x="145" y="42"/>
                        <a:pt x="148" y="38"/>
                      </a:cubicBezTo>
                      <a:cubicBezTo>
                        <a:pt x="150" y="35"/>
                        <a:pt x="148" y="35"/>
                        <a:pt x="149" y="31"/>
                      </a:cubicBezTo>
                      <a:cubicBezTo>
                        <a:pt x="151" y="26"/>
                        <a:pt x="148" y="22"/>
                        <a:pt x="149" y="19"/>
                      </a:cubicBezTo>
                      <a:cubicBezTo>
                        <a:pt x="150" y="16"/>
                        <a:pt x="149" y="16"/>
                        <a:pt x="150" y="14"/>
                      </a:cubicBezTo>
                      <a:cubicBezTo>
                        <a:pt x="152" y="13"/>
                        <a:pt x="149" y="14"/>
                        <a:pt x="150" y="11"/>
                      </a:cubicBezTo>
                      <a:cubicBezTo>
                        <a:pt x="152" y="7"/>
                        <a:pt x="152" y="6"/>
                        <a:pt x="152" y="4"/>
                      </a:cubicBezTo>
                      <a:cubicBezTo>
                        <a:pt x="153" y="1"/>
                        <a:pt x="155" y="0"/>
                        <a:pt x="156" y="3"/>
                      </a:cubicBezTo>
                      <a:cubicBezTo>
                        <a:pt x="156" y="6"/>
                        <a:pt x="156" y="8"/>
                        <a:pt x="157" y="9"/>
                      </a:cubicBezTo>
                      <a:cubicBezTo>
                        <a:pt x="159" y="10"/>
                        <a:pt x="157" y="10"/>
                        <a:pt x="158" y="12"/>
                      </a:cubicBezTo>
                      <a:cubicBezTo>
                        <a:pt x="160" y="15"/>
                        <a:pt x="160" y="17"/>
                        <a:pt x="160" y="20"/>
                      </a:cubicBezTo>
                      <a:cubicBezTo>
                        <a:pt x="160" y="23"/>
                        <a:pt x="162" y="27"/>
                        <a:pt x="163" y="24"/>
                      </a:cubicBezTo>
                      <a:cubicBezTo>
                        <a:pt x="165" y="21"/>
                        <a:pt x="164" y="25"/>
                        <a:pt x="168" y="27"/>
                      </a:cubicBezTo>
                      <a:cubicBezTo>
                        <a:pt x="171" y="29"/>
                        <a:pt x="168" y="36"/>
                        <a:pt x="171" y="40"/>
                      </a:cubicBezTo>
                      <a:cubicBezTo>
                        <a:pt x="174" y="43"/>
                        <a:pt x="172" y="48"/>
                        <a:pt x="173" y="51"/>
                      </a:cubicBezTo>
                      <a:cubicBezTo>
                        <a:pt x="175" y="53"/>
                        <a:pt x="174" y="55"/>
                        <a:pt x="178" y="56"/>
                      </a:cubicBezTo>
                      <a:cubicBezTo>
                        <a:pt x="182" y="57"/>
                        <a:pt x="179" y="59"/>
                        <a:pt x="184" y="60"/>
                      </a:cubicBezTo>
                      <a:cubicBezTo>
                        <a:pt x="189" y="62"/>
                        <a:pt x="189" y="64"/>
                        <a:pt x="187" y="64"/>
                      </a:cubicBezTo>
                      <a:cubicBezTo>
                        <a:pt x="185" y="64"/>
                        <a:pt x="190" y="68"/>
                        <a:pt x="191" y="70"/>
                      </a:cubicBezTo>
                      <a:cubicBezTo>
                        <a:pt x="192" y="72"/>
                        <a:pt x="190" y="73"/>
                        <a:pt x="192" y="76"/>
                      </a:cubicBezTo>
                      <a:cubicBezTo>
                        <a:pt x="194" y="79"/>
                        <a:pt x="192" y="73"/>
                        <a:pt x="194" y="76"/>
                      </a:cubicBezTo>
                      <a:cubicBezTo>
                        <a:pt x="197" y="78"/>
                        <a:pt x="196" y="74"/>
                        <a:pt x="197" y="76"/>
                      </a:cubicBezTo>
                      <a:cubicBezTo>
                        <a:pt x="199" y="78"/>
                        <a:pt x="196" y="81"/>
                        <a:pt x="199" y="85"/>
                      </a:cubicBezTo>
                      <a:cubicBezTo>
                        <a:pt x="202" y="88"/>
                        <a:pt x="201" y="85"/>
                        <a:pt x="203" y="89"/>
                      </a:cubicBezTo>
                      <a:cubicBezTo>
                        <a:pt x="205" y="92"/>
                        <a:pt x="207" y="92"/>
                        <a:pt x="208" y="96"/>
                      </a:cubicBezTo>
                      <a:cubicBezTo>
                        <a:pt x="209" y="100"/>
                        <a:pt x="210" y="97"/>
                        <a:pt x="210" y="101"/>
                      </a:cubicBezTo>
                      <a:cubicBezTo>
                        <a:pt x="209" y="105"/>
                        <a:pt x="211" y="105"/>
                        <a:pt x="210" y="108"/>
                      </a:cubicBezTo>
                      <a:cubicBezTo>
                        <a:pt x="209" y="109"/>
                        <a:pt x="214" y="116"/>
                        <a:pt x="212" y="120"/>
                      </a:cubicBezTo>
                      <a:cubicBezTo>
                        <a:pt x="210" y="123"/>
                        <a:pt x="212" y="126"/>
                        <a:pt x="209" y="130"/>
                      </a:cubicBezTo>
                      <a:cubicBezTo>
                        <a:pt x="208" y="133"/>
                        <a:pt x="210" y="135"/>
                        <a:pt x="208" y="139"/>
                      </a:cubicBezTo>
                      <a:cubicBezTo>
                        <a:pt x="206" y="143"/>
                        <a:pt x="209" y="142"/>
                        <a:pt x="204" y="147"/>
                      </a:cubicBezTo>
                      <a:cubicBezTo>
                        <a:pt x="198" y="152"/>
                        <a:pt x="199" y="161"/>
                        <a:pt x="197" y="162"/>
                      </a:cubicBezTo>
                      <a:cubicBezTo>
                        <a:pt x="195" y="163"/>
                        <a:pt x="194" y="168"/>
                        <a:pt x="194" y="170"/>
                      </a:cubicBezTo>
                      <a:cubicBezTo>
                        <a:pt x="194" y="173"/>
                        <a:pt x="192" y="175"/>
                        <a:pt x="193" y="176"/>
                      </a:cubicBezTo>
                      <a:cubicBezTo>
                        <a:pt x="194" y="177"/>
                        <a:pt x="193" y="181"/>
                        <a:pt x="188" y="181"/>
                      </a:cubicBezTo>
                      <a:cubicBezTo>
                        <a:pt x="183" y="180"/>
                        <a:pt x="178" y="187"/>
                        <a:pt x="176" y="187"/>
                      </a:cubicBezTo>
                      <a:cubicBezTo>
                        <a:pt x="174" y="188"/>
                        <a:pt x="176" y="193"/>
                        <a:pt x="174" y="190"/>
                      </a:cubicBezTo>
                      <a:cubicBezTo>
                        <a:pt x="171" y="186"/>
                        <a:pt x="170" y="187"/>
                        <a:pt x="169" y="185"/>
                      </a:cubicBezTo>
                      <a:cubicBezTo>
                        <a:pt x="169" y="183"/>
                        <a:pt x="169" y="187"/>
                        <a:pt x="167" y="186"/>
                      </a:cubicBezTo>
                      <a:cubicBezTo>
                        <a:pt x="165" y="184"/>
                        <a:pt x="170" y="184"/>
                        <a:pt x="168" y="182"/>
                      </a:cubicBezTo>
                      <a:cubicBezTo>
                        <a:pt x="165" y="180"/>
                        <a:pt x="167" y="183"/>
                        <a:pt x="164" y="185"/>
                      </a:cubicBezTo>
                      <a:cubicBezTo>
                        <a:pt x="160" y="186"/>
                        <a:pt x="162" y="189"/>
                        <a:pt x="157" y="187"/>
                      </a:cubicBezTo>
                      <a:cubicBezTo>
                        <a:pt x="152" y="184"/>
                        <a:pt x="151" y="184"/>
                        <a:pt x="150" y="185"/>
                      </a:cubicBezTo>
                      <a:cubicBezTo>
                        <a:pt x="149" y="186"/>
                        <a:pt x="148" y="183"/>
                        <a:pt x="146" y="182"/>
                      </a:cubicBezTo>
                      <a:cubicBezTo>
                        <a:pt x="143" y="182"/>
                        <a:pt x="139" y="176"/>
                        <a:pt x="140" y="174"/>
                      </a:cubicBezTo>
                      <a:cubicBezTo>
                        <a:pt x="141" y="172"/>
                        <a:pt x="139" y="167"/>
                        <a:pt x="136" y="166"/>
                      </a:cubicBezTo>
                      <a:cubicBezTo>
                        <a:pt x="134" y="165"/>
                        <a:pt x="133" y="167"/>
                        <a:pt x="132" y="166"/>
                      </a:cubicBezTo>
                      <a:cubicBezTo>
                        <a:pt x="131" y="164"/>
                        <a:pt x="135" y="162"/>
                        <a:pt x="133" y="158"/>
                      </a:cubicBezTo>
                      <a:cubicBezTo>
                        <a:pt x="130" y="154"/>
                        <a:pt x="132" y="162"/>
                        <a:pt x="128" y="163"/>
                      </a:cubicBezTo>
                      <a:cubicBezTo>
                        <a:pt x="124" y="163"/>
                        <a:pt x="125" y="160"/>
                        <a:pt x="127" y="160"/>
                      </a:cubicBezTo>
                      <a:cubicBezTo>
                        <a:pt x="129" y="161"/>
                        <a:pt x="129" y="159"/>
                        <a:pt x="128" y="157"/>
                      </a:cubicBezTo>
                      <a:cubicBezTo>
                        <a:pt x="128" y="155"/>
                        <a:pt x="132" y="149"/>
                        <a:pt x="131" y="147"/>
                      </a:cubicBezTo>
                      <a:cubicBezTo>
                        <a:pt x="130" y="145"/>
                        <a:pt x="130" y="144"/>
                        <a:pt x="130" y="146"/>
                      </a:cubicBezTo>
                      <a:cubicBezTo>
                        <a:pt x="130" y="148"/>
                        <a:pt x="127" y="148"/>
                        <a:pt x="127" y="151"/>
                      </a:cubicBezTo>
                      <a:cubicBezTo>
                        <a:pt x="126" y="154"/>
                        <a:pt x="127" y="150"/>
                        <a:pt x="122" y="156"/>
                      </a:cubicBezTo>
                      <a:cubicBezTo>
                        <a:pt x="117" y="162"/>
                        <a:pt x="123" y="162"/>
                        <a:pt x="118" y="160"/>
                      </a:cubicBezTo>
                      <a:cubicBezTo>
                        <a:pt x="115" y="158"/>
                        <a:pt x="117" y="151"/>
                        <a:pt x="113" y="149"/>
                      </a:cubicBezTo>
                      <a:cubicBezTo>
                        <a:pt x="108" y="146"/>
                        <a:pt x="114" y="146"/>
                        <a:pt x="110" y="143"/>
                      </a:cubicBezTo>
                      <a:cubicBezTo>
                        <a:pt x="107" y="140"/>
                        <a:pt x="107" y="143"/>
                        <a:pt x="99" y="139"/>
                      </a:cubicBezTo>
                      <a:cubicBezTo>
                        <a:pt x="91" y="135"/>
                        <a:pt x="98" y="139"/>
                        <a:pt x="89" y="137"/>
                      </a:cubicBezTo>
                      <a:cubicBezTo>
                        <a:pt x="84" y="137"/>
                        <a:pt x="80" y="143"/>
                        <a:pt x="70" y="143"/>
                      </a:cubicBezTo>
                      <a:cubicBezTo>
                        <a:pt x="64" y="142"/>
                        <a:pt x="65" y="147"/>
                        <a:pt x="61" y="147"/>
                      </a:cubicBezTo>
                      <a:cubicBezTo>
                        <a:pt x="57" y="147"/>
                        <a:pt x="59" y="156"/>
                        <a:pt x="53" y="154"/>
                      </a:cubicBezTo>
                      <a:cubicBezTo>
                        <a:pt x="48" y="152"/>
                        <a:pt x="51" y="156"/>
                        <a:pt x="46" y="153"/>
                      </a:cubicBezTo>
                      <a:cubicBezTo>
                        <a:pt x="43" y="152"/>
                        <a:pt x="43" y="154"/>
                        <a:pt x="38" y="154"/>
                      </a:cubicBezTo>
                      <a:cubicBezTo>
                        <a:pt x="34" y="154"/>
                        <a:pt x="36" y="157"/>
                        <a:pt x="33" y="158"/>
                      </a:cubicBezTo>
                      <a:cubicBezTo>
                        <a:pt x="29" y="158"/>
                        <a:pt x="29" y="163"/>
                        <a:pt x="22" y="162"/>
                      </a:cubicBezTo>
                      <a:cubicBezTo>
                        <a:pt x="15" y="161"/>
                        <a:pt x="15" y="156"/>
                        <a:pt x="12" y="157"/>
                      </a:cubicBezTo>
                      <a:cubicBezTo>
                        <a:pt x="10" y="157"/>
                        <a:pt x="10" y="151"/>
                        <a:pt x="12" y="151"/>
                      </a:cubicBezTo>
                      <a:cubicBezTo>
                        <a:pt x="13" y="152"/>
                        <a:pt x="15" y="150"/>
                        <a:pt x="14" y="147"/>
                      </a:cubicBezTo>
                      <a:cubicBezTo>
                        <a:pt x="14" y="143"/>
                        <a:pt x="17" y="145"/>
                        <a:pt x="13" y="135"/>
                      </a:cubicBezTo>
                      <a:cubicBezTo>
                        <a:pt x="9" y="125"/>
                        <a:pt x="12" y="125"/>
                        <a:pt x="10" y="120"/>
                      </a:cubicBezTo>
                      <a:cubicBezTo>
                        <a:pt x="7" y="115"/>
                        <a:pt x="6" y="115"/>
                        <a:pt x="6" y="112"/>
                      </a:cubicBezTo>
                      <a:cubicBezTo>
                        <a:pt x="7" y="108"/>
                        <a:pt x="2" y="105"/>
                        <a:pt x="2" y="102"/>
                      </a:cubicBezTo>
                      <a:cubicBezTo>
                        <a:pt x="2" y="98"/>
                        <a:pt x="4" y="105"/>
                        <a:pt x="5" y="104"/>
                      </a:cubicBezTo>
                      <a:cubicBezTo>
                        <a:pt x="5" y="102"/>
                        <a:pt x="2" y="99"/>
                        <a:pt x="3" y="97"/>
                      </a:cubicBezTo>
                      <a:cubicBezTo>
                        <a:pt x="4" y="96"/>
                        <a:pt x="7" y="106"/>
                        <a:pt x="7" y="101"/>
                      </a:cubicBezTo>
                      <a:cubicBezTo>
                        <a:pt x="7" y="96"/>
                        <a:pt x="0" y="91"/>
                        <a:pt x="3" y="85"/>
                      </a:cubicBezTo>
                      <a:cubicBezTo>
                        <a:pt x="7" y="79"/>
                        <a:pt x="2" y="80"/>
                        <a:pt x="5" y="75"/>
                      </a:cubicBezTo>
                      <a:cubicBezTo>
                        <a:pt x="8" y="70"/>
                        <a:pt x="6" y="81"/>
                        <a:pt x="8" y="75"/>
                      </a:cubicBezTo>
                      <a:cubicBezTo>
                        <a:pt x="10" y="70"/>
                        <a:pt x="11" y="74"/>
                        <a:pt x="16" y="68"/>
                      </a:cubicBezTo>
                      <a:cubicBezTo>
                        <a:pt x="21" y="62"/>
                        <a:pt x="21" y="67"/>
                        <a:pt x="25" y="65"/>
                      </a:cubicBezTo>
                      <a:cubicBezTo>
                        <a:pt x="29" y="63"/>
                        <a:pt x="31" y="63"/>
                        <a:pt x="32" y="61"/>
                      </a:cubicBezTo>
                      <a:cubicBezTo>
                        <a:pt x="33" y="59"/>
                        <a:pt x="36" y="63"/>
                        <a:pt x="41" y="59"/>
                      </a:cubicBezTo>
                      <a:cubicBezTo>
                        <a:pt x="46" y="56"/>
                        <a:pt x="44" y="53"/>
                        <a:pt x="47" y="50"/>
                      </a:cubicBezTo>
                      <a:close/>
                      <a:moveTo>
                        <a:pt x="167" y="208"/>
                      </a:moveTo>
                      <a:cubicBezTo>
                        <a:pt x="168" y="210"/>
                        <a:pt x="168" y="209"/>
                        <a:pt x="168" y="211"/>
                      </a:cubicBezTo>
                      <a:cubicBezTo>
                        <a:pt x="168" y="213"/>
                        <a:pt x="169" y="217"/>
                        <a:pt x="170" y="218"/>
                      </a:cubicBezTo>
                      <a:cubicBezTo>
                        <a:pt x="172" y="219"/>
                        <a:pt x="172" y="222"/>
                        <a:pt x="173" y="222"/>
                      </a:cubicBezTo>
                      <a:cubicBezTo>
                        <a:pt x="174" y="221"/>
                        <a:pt x="175" y="222"/>
                        <a:pt x="177" y="222"/>
                      </a:cubicBezTo>
                      <a:cubicBezTo>
                        <a:pt x="178" y="223"/>
                        <a:pt x="177" y="221"/>
                        <a:pt x="179" y="220"/>
                      </a:cubicBezTo>
                      <a:cubicBezTo>
                        <a:pt x="180" y="219"/>
                        <a:pt x="180" y="217"/>
                        <a:pt x="180" y="218"/>
                      </a:cubicBezTo>
                      <a:cubicBezTo>
                        <a:pt x="181" y="219"/>
                        <a:pt x="180" y="216"/>
                        <a:pt x="181" y="217"/>
                      </a:cubicBezTo>
                      <a:cubicBezTo>
                        <a:pt x="182" y="217"/>
                        <a:pt x="182" y="218"/>
                        <a:pt x="182" y="218"/>
                      </a:cubicBezTo>
                      <a:cubicBezTo>
                        <a:pt x="181" y="218"/>
                        <a:pt x="181" y="219"/>
                        <a:pt x="183" y="219"/>
                      </a:cubicBezTo>
                      <a:cubicBezTo>
                        <a:pt x="184" y="220"/>
                        <a:pt x="182" y="215"/>
                        <a:pt x="183" y="214"/>
                      </a:cubicBezTo>
                      <a:cubicBezTo>
                        <a:pt x="184" y="214"/>
                        <a:pt x="182" y="212"/>
                        <a:pt x="183" y="211"/>
                      </a:cubicBezTo>
                      <a:cubicBezTo>
                        <a:pt x="185" y="210"/>
                        <a:pt x="184" y="213"/>
                        <a:pt x="185" y="212"/>
                      </a:cubicBezTo>
                      <a:cubicBezTo>
                        <a:pt x="186" y="211"/>
                        <a:pt x="184" y="211"/>
                        <a:pt x="185" y="207"/>
                      </a:cubicBezTo>
                      <a:cubicBezTo>
                        <a:pt x="185" y="204"/>
                        <a:pt x="184" y="201"/>
                        <a:pt x="183" y="202"/>
                      </a:cubicBezTo>
                      <a:cubicBezTo>
                        <a:pt x="182" y="203"/>
                        <a:pt x="182" y="201"/>
                        <a:pt x="181" y="203"/>
                      </a:cubicBezTo>
                      <a:cubicBezTo>
                        <a:pt x="180" y="204"/>
                        <a:pt x="181" y="202"/>
                        <a:pt x="177" y="204"/>
                      </a:cubicBezTo>
                      <a:cubicBezTo>
                        <a:pt x="172" y="206"/>
                        <a:pt x="173" y="202"/>
                        <a:pt x="169" y="202"/>
                      </a:cubicBezTo>
                      <a:cubicBezTo>
                        <a:pt x="166" y="202"/>
                        <a:pt x="166" y="199"/>
                        <a:pt x="165" y="203"/>
                      </a:cubicBezTo>
                      <a:cubicBezTo>
                        <a:pt x="165" y="204"/>
                        <a:pt x="166" y="205"/>
                        <a:pt x="167" y="208"/>
                      </a:cubicBezTo>
                      <a:close/>
                      <a:moveTo>
                        <a:pt x="162" y="197"/>
                      </a:moveTo>
                      <a:cubicBezTo>
                        <a:pt x="164" y="196"/>
                        <a:pt x="163" y="192"/>
                        <a:pt x="162" y="193"/>
                      </a:cubicBezTo>
                      <a:cubicBezTo>
                        <a:pt x="161" y="194"/>
                        <a:pt x="161" y="197"/>
                        <a:pt x="162" y="197"/>
                      </a:cubicBezTo>
                      <a:close/>
                      <a:moveTo>
                        <a:pt x="182" y="196"/>
                      </a:moveTo>
                      <a:cubicBezTo>
                        <a:pt x="183" y="196"/>
                        <a:pt x="183" y="196"/>
                        <a:pt x="183" y="197"/>
                      </a:cubicBezTo>
                      <a:cubicBezTo>
                        <a:pt x="183" y="198"/>
                        <a:pt x="185" y="198"/>
                        <a:pt x="185" y="197"/>
                      </a:cubicBezTo>
                      <a:cubicBezTo>
                        <a:pt x="184" y="196"/>
                        <a:pt x="186" y="196"/>
                        <a:pt x="184" y="196"/>
                      </a:cubicBezTo>
                      <a:cubicBezTo>
                        <a:pt x="183" y="195"/>
                        <a:pt x="183" y="193"/>
                        <a:pt x="182" y="195"/>
                      </a:cubicBezTo>
                      <a:cubicBezTo>
                        <a:pt x="182" y="195"/>
                        <a:pt x="181" y="195"/>
                        <a:pt x="182" y="196"/>
                      </a:cubicBezTo>
                      <a:close/>
                      <a:moveTo>
                        <a:pt x="185" y="199"/>
                      </a:moveTo>
                      <a:cubicBezTo>
                        <a:pt x="186" y="198"/>
                        <a:pt x="183" y="198"/>
                        <a:pt x="183" y="199"/>
                      </a:cubicBezTo>
                      <a:cubicBezTo>
                        <a:pt x="183" y="199"/>
                        <a:pt x="185" y="200"/>
                        <a:pt x="185" y="199"/>
                      </a:cubicBezTo>
                      <a:close/>
                      <a:moveTo>
                        <a:pt x="129" y="168"/>
                      </a:moveTo>
                      <a:cubicBezTo>
                        <a:pt x="130" y="167"/>
                        <a:pt x="132" y="168"/>
                        <a:pt x="131" y="167"/>
                      </a:cubicBezTo>
                      <a:cubicBezTo>
                        <a:pt x="131" y="166"/>
                        <a:pt x="130" y="167"/>
                        <a:pt x="129" y="165"/>
                      </a:cubicBezTo>
                      <a:cubicBezTo>
                        <a:pt x="128" y="164"/>
                        <a:pt x="123" y="166"/>
                        <a:pt x="123" y="168"/>
                      </a:cubicBezTo>
                      <a:cubicBezTo>
                        <a:pt x="124" y="169"/>
                        <a:pt x="128" y="168"/>
                        <a:pt x="129" y="168"/>
                      </a:cubicBezTo>
                      <a:close/>
                      <a:moveTo>
                        <a:pt x="97" y="5"/>
                      </a:moveTo>
                      <a:cubicBezTo>
                        <a:pt x="95" y="2"/>
                        <a:pt x="95" y="7"/>
                        <a:pt x="92" y="5"/>
                      </a:cubicBezTo>
                      <a:cubicBezTo>
                        <a:pt x="90" y="4"/>
                        <a:pt x="92" y="7"/>
                        <a:pt x="94" y="9"/>
                      </a:cubicBezTo>
                      <a:cubicBezTo>
                        <a:pt x="95" y="9"/>
                        <a:pt x="98" y="7"/>
                        <a:pt x="97" y="5"/>
                      </a:cubicBezTo>
                      <a:close/>
                      <a:moveTo>
                        <a:pt x="91" y="7"/>
                      </a:moveTo>
                      <a:cubicBezTo>
                        <a:pt x="90" y="5"/>
                        <a:pt x="90" y="5"/>
                        <a:pt x="90" y="7"/>
                      </a:cubicBezTo>
                      <a:cubicBezTo>
                        <a:pt x="90" y="8"/>
                        <a:pt x="89" y="8"/>
                        <a:pt x="91" y="9"/>
                      </a:cubicBezTo>
                      <a:cubicBezTo>
                        <a:pt x="92" y="9"/>
                        <a:pt x="92" y="8"/>
                        <a:pt x="91" y="7"/>
                      </a:cubicBezTo>
                      <a:close/>
                      <a:moveTo>
                        <a:pt x="125" y="22"/>
                      </a:moveTo>
                      <a:cubicBezTo>
                        <a:pt x="125" y="21"/>
                        <a:pt x="122" y="21"/>
                        <a:pt x="123" y="23"/>
                      </a:cubicBezTo>
                      <a:cubicBezTo>
                        <a:pt x="123" y="25"/>
                        <a:pt x="124" y="24"/>
                        <a:pt x="125" y="22"/>
                      </a:cubicBezTo>
                      <a:close/>
                      <a:moveTo>
                        <a:pt x="210" y="97"/>
                      </a:moveTo>
                      <a:cubicBezTo>
                        <a:pt x="210" y="96"/>
                        <a:pt x="211" y="95"/>
                        <a:pt x="211" y="94"/>
                      </a:cubicBezTo>
                      <a:cubicBezTo>
                        <a:pt x="211" y="93"/>
                        <a:pt x="211" y="93"/>
                        <a:pt x="211" y="92"/>
                      </a:cubicBezTo>
                      <a:cubicBezTo>
                        <a:pt x="211" y="91"/>
                        <a:pt x="210" y="92"/>
                        <a:pt x="210" y="93"/>
                      </a:cubicBezTo>
                      <a:cubicBezTo>
                        <a:pt x="211" y="94"/>
                        <a:pt x="209" y="95"/>
                        <a:pt x="209" y="95"/>
                      </a:cubicBezTo>
                      <a:cubicBezTo>
                        <a:pt x="210" y="96"/>
                        <a:pt x="208" y="98"/>
                        <a:pt x="209" y="99"/>
                      </a:cubicBezTo>
                      <a:cubicBezTo>
                        <a:pt x="210" y="99"/>
                        <a:pt x="210" y="98"/>
                        <a:pt x="210" y="97"/>
                      </a:cubicBezTo>
                      <a:close/>
                      <a:moveTo>
                        <a:pt x="138" y="39"/>
                      </a:moveTo>
                      <a:cubicBezTo>
                        <a:pt x="139" y="39"/>
                        <a:pt x="141" y="39"/>
                        <a:pt x="140" y="38"/>
                      </a:cubicBezTo>
                      <a:cubicBezTo>
                        <a:pt x="139" y="37"/>
                        <a:pt x="136" y="39"/>
                        <a:pt x="137" y="40"/>
                      </a:cubicBezTo>
                      <a:cubicBezTo>
                        <a:pt x="137" y="40"/>
                        <a:pt x="138" y="40"/>
                        <a:pt x="138" y="39"/>
                      </a:cubicBez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29" name="Freeform 20315">
                  <a:extLst>
                    <a:ext uri="{FF2B5EF4-FFF2-40B4-BE49-F238E27FC236}">
                      <a16:creationId xmlns:a16="http://schemas.microsoft.com/office/drawing/2014/main" id="{DA0E49C2-7E04-3C3E-F0D6-4328841705B1}"/>
                    </a:ext>
                  </a:extLst>
                </p:cNvPr>
                <p:cNvSpPr>
                  <a:spLocks noEditPoints="1"/>
                </p:cNvSpPr>
                <p:nvPr/>
              </p:nvSpPr>
              <p:spPr bwMode="auto">
                <a:xfrm>
                  <a:off x="7406163" y="2853940"/>
                  <a:ext cx="822995" cy="1041948"/>
                </a:xfrm>
                <a:custGeom>
                  <a:avLst/>
                  <a:gdLst/>
                  <a:ahLst/>
                  <a:cxnLst>
                    <a:cxn ang="0">
                      <a:pos x="129" y="163"/>
                    </a:cxn>
                    <a:cxn ang="0">
                      <a:pos x="128" y="162"/>
                    </a:cxn>
                    <a:cxn ang="0">
                      <a:pos x="127" y="173"/>
                    </a:cxn>
                    <a:cxn ang="0">
                      <a:pos x="133" y="197"/>
                    </a:cxn>
                    <a:cxn ang="0">
                      <a:pos x="128" y="183"/>
                    </a:cxn>
                    <a:cxn ang="0">
                      <a:pos x="131" y="192"/>
                    </a:cxn>
                    <a:cxn ang="0">
                      <a:pos x="2" y="93"/>
                    </a:cxn>
                    <a:cxn ang="0">
                      <a:pos x="7" y="104"/>
                    </a:cxn>
                    <a:cxn ang="0">
                      <a:pos x="23" y="103"/>
                    </a:cxn>
                    <a:cxn ang="0">
                      <a:pos x="28" y="141"/>
                    </a:cxn>
                    <a:cxn ang="0">
                      <a:pos x="50" y="190"/>
                    </a:cxn>
                    <a:cxn ang="0">
                      <a:pos x="57" y="180"/>
                    </a:cxn>
                    <a:cxn ang="0">
                      <a:pos x="63" y="153"/>
                    </a:cxn>
                    <a:cxn ang="0">
                      <a:pos x="73" y="138"/>
                    </a:cxn>
                    <a:cxn ang="0">
                      <a:pos x="97" y="113"/>
                    </a:cxn>
                    <a:cxn ang="0">
                      <a:pos x="108" y="104"/>
                    </a:cxn>
                    <a:cxn ang="0">
                      <a:pos x="108" y="98"/>
                    </a:cxn>
                    <a:cxn ang="0">
                      <a:pos x="107" y="88"/>
                    </a:cxn>
                    <a:cxn ang="0">
                      <a:pos x="108" y="80"/>
                    </a:cxn>
                    <a:cxn ang="0">
                      <a:pos x="106" y="73"/>
                    </a:cxn>
                    <a:cxn ang="0">
                      <a:pos x="112" y="75"/>
                    </a:cxn>
                    <a:cxn ang="0">
                      <a:pos x="125" y="84"/>
                    </a:cxn>
                    <a:cxn ang="0">
                      <a:pos x="126" y="92"/>
                    </a:cxn>
                    <a:cxn ang="0">
                      <a:pos x="130" y="97"/>
                    </a:cxn>
                    <a:cxn ang="0">
                      <a:pos x="136" y="87"/>
                    </a:cxn>
                    <a:cxn ang="0">
                      <a:pos x="141" y="72"/>
                    </a:cxn>
                    <a:cxn ang="0">
                      <a:pos x="150" y="66"/>
                    </a:cxn>
                    <a:cxn ang="0">
                      <a:pos x="148" y="56"/>
                    </a:cxn>
                    <a:cxn ang="0">
                      <a:pos x="143" y="54"/>
                    </a:cxn>
                    <a:cxn ang="0">
                      <a:pos x="130" y="59"/>
                    </a:cxn>
                    <a:cxn ang="0">
                      <a:pos x="124" y="66"/>
                    </a:cxn>
                    <a:cxn ang="0">
                      <a:pos x="120" y="70"/>
                    </a:cxn>
                    <a:cxn ang="0">
                      <a:pos x="108" y="67"/>
                    </a:cxn>
                    <a:cxn ang="0">
                      <a:pos x="104" y="72"/>
                    </a:cxn>
                    <a:cxn ang="0">
                      <a:pos x="93" y="71"/>
                    </a:cxn>
                    <a:cxn ang="0">
                      <a:pos x="85" y="66"/>
                    </a:cxn>
                    <a:cxn ang="0">
                      <a:pos x="74" y="64"/>
                    </a:cxn>
                    <a:cxn ang="0">
                      <a:pos x="63" y="55"/>
                    </a:cxn>
                    <a:cxn ang="0">
                      <a:pos x="62" y="43"/>
                    </a:cxn>
                    <a:cxn ang="0">
                      <a:pos x="54" y="33"/>
                    </a:cxn>
                    <a:cxn ang="0">
                      <a:pos x="59" y="28"/>
                    </a:cxn>
                    <a:cxn ang="0">
                      <a:pos x="62" y="17"/>
                    </a:cxn>
                    <a:cxn ang="0">
                      <a:pos x="61" y="11"/>
                    </a:cxn>
                    <a:cxn ang="0">
                      <a:pos x="50" y="11"/>
                    </a:cxn>
                    <a:cxn ang="0">
                      <a:pos x="41" y="4"/>
                    </a:cxn>
                    <a:cxn ang="0">
                      <a:pos x="29" y="2"/>
                    </a:cxn>
                    <a:cxn ang="0">
                      <a:pos x="25" y="5"/>
                    </a:cxn>
                    <a:cxn ang="0">
                      <a:pos x="26" y="10"/>
                    </a:cxn>
                    <a:cxn ang="0">
                      <a:pos x="30" y="16"/>
                    </a:cxn>
                    <a:cxn ang="0">
                      <a:pos x="28" y="26"/>
                    </a:cxn>
                    <a:cxn ang="0">
                      <a:pos x="35" y="32"/>
                    </a:cxn>
                    <a:cxn ang="0">
                      <a:pos x="29" y="48"/>
                    </a:cxn>
                    <a:cxn ang="0">
                      <a:pos x="19" y="63"/>
                    </a:cxn>
                    <a:cxn ang="0">
                      <a:pos x="9" y="71"/>
                    </a:cxn>
                    <a:cxn ang="0">
                      <a:pos x="15" y="86"/>
                    </a:cxn>
                    <a:cxn ang="0">
                      <a:pos x="6" y="87"/>
                    </a:cxn>
                  </a:cxnLst>
                  <a:rect l="0" t="0" r="r" b="b"/>
                  <a:pathLst>
                    <a:path w="153" h="200">
                      <a:moveTo>
                        <a:pt x="129" y="156"/>
                      </a:moveTo>
                      <a:cubicBezTo>
                        <a:pt x="130" y="157"/>
                        <a:pt x="130" y="159"/>
                        <a:pt x="129" y="160"/>
                      </a:cubicBezTo>
                      <a:cubicBezTo>
                        <a:pt x="129" y="160"/>
                        <a:pt x="130" y="163"/>
                        <a:pt x="129" y="163"/>
                      </a:cubicBezTo>
                      <a:cubicBezTo>
                        <a:pt x="128" y="164"/>
                        <a:pt x="129" y="164"/>
                        <a:pt x="129" y="166"/>
                      </a:cubicBezTo>
                      <a:cubicBezTo>
                        <a:pt x="128" y="167"/>
                        <a:pt x="128" y="171"/>
                        <a:pt x="128" y="169"/>
                      </a:cubicBezTo>
                      <a:cubicBezTo>
                        <a:pt x="127" y="166"/>
                        <a:pt x="128" y="167"/>
                        <a:pt x="128" y="162"/>
                      </a:cubicBezTo>
                      <a:cubicBezTo>
                        <a:pt x="128" y="158"/>
                        <a:pt x="129" y="156"/>
                        <a:pt x="129" y="156"/>
                      </a:cubicBezTo>
                      <a:close/>
                      <a:moveTo>
                        <a:pt x="126" y="176"/>
                      </a:moveTo>
                      <a:cubicBezTo>
                        <a:pt x="127" y="176"/>
                        <a:pt x="128" y="173"/>
                        <a:pt x="127" y="173"/>
                      </a:cubicBezTo>
                      <a:cubicBezTo>
                        <a:pt x="126" y="173"/>
                        <a:pt x="126" y="175"/>
                        <a:pt x="126" y="176"/>
                      </a:cubicBezTo>
                      <a:close/>
                      <a:moveTo>
                        <a:pt x="134" y="199"/>
                      </a:moveTo>
                      <a:cubicBezTo>
                        <a:pt x="135" y="198"/>
                        <a:pt x="134" y="196"/>
                        <a:pt x="133" y="197"/>
                      </a:cubicBezTo>
                      <a:cubicBezTo>
                        <a:pt x="133" y="197"/>
                        <a:pt x="133" y="200"/>
                        <a:pt x="134" y="199"/>
                      </a:cubicBezTo>
                      <a:close/>
                      <a:moveTo>
                        <a:pt x="128" y="185"/>
                      </a:moveTo>
                      <a:cubicBezTo>
                        <a:pt x="129" y="184"/>
                        <a:pt x="128" y="183"/>
                        <a:pt x="128" y="183"/>
                      </a:cubicBezTo>
                      <a:cubicBezTo>
                        <a:pt x="127" y="184"/>
                        <a:pt x="128" y="185"/>
                        <a:pt x="128" y="185"/>
                      </a:cubicBezTo>
                      <a:close/>
                      <a:moveTo>
                        <a:pt x="132" y="191"/>
                      </a:moveTo>
                      <a:cubicBezTo>
                        <a:pt x="131" y="191"/>
                        <a:pt x="131" y="192"/>
                        <a:pt x="131" y="192"/>
                      </a:cubicBezTo>
                      <a:cubicBezTo>
                        <a:pt x="132" y="192"/>
                        <a:pt x="132" y="192"/>
                        <a:pt x="132" y="191"/>
                      </a:cubicBezTo>
                      <a:close/>
                      <a:moveTo>
                        <a:pt x="0" y="91"/>
                      </a:moveTo>
                      <a:cubicBezTo>
                        <a:pt x="0" y="92"/>
                        <a:pt x="1" y="91"/>
                        <a:pt x="2" y="93"/>
                      </a:cubicBezTo>
                      <a:cubicBezTo>
                        <a:pt x="3" y="95"/>
                        <a:pt x="7" y="98"/>
                        <a:pt x="9" y="96"/>
                      </a:cubicBezTo>
                      <a:cubicBezTo>
                        <a:pt x="12" y="94"/>
                        <a:pt x="13" y="98"/>
                        <a:pt x="8" y="99"/>
                      </a:cubicBezTo>
                      <a:cubicBezTo>
                        <a:pt x="4" y="100"/>
                        <a:pt x="1" y="96"/>
                        <a:pt x="7" y="104"/>
                      </a:cubicBezTo>
                      <a:cubicBezTo>
                        <a:pt x="13" y="111"/>
                        <a:pt x="14" y="112"/>
                        <a:pt x="20" y="107"/>
                      </a:cubicBezTo>
                      <a:cubicBezTo>
                        <a:pt x="23" y="105"/>
                        <a:pt x="20" y="101"/>
                        <a:pt x="22" y="100"/>
                      </a:cubicBezTo>
                      <a:cubicBezTo>
                        <a:pt x="25" y="99"/>
                        <a:pt x="22" y="101"/>
                        <a:pt x="23" y="103"/>
                      </a:cubicBezTo>
                      <a:cubicBezTo>
                        <a:pt x="24" y="105"/>
                        <a:pt x="22" y="104"/>
                        <a:pt x="24" y="108"/>
                      </a:cubicBezTo>
                      <a:cubicBezTo>
                        <a:pt x="26" y="112"/>
                        <a:pt x="22" y="111"/>
                        <a:pt x="24" y="122"/>
                      </a:cubicBezTo>
                      <a:cubicBezTo>
                        <a:pt x="26" y="133"/>
                        <a:pt x="27" y="139"/>
                        <a:pt x="28" y="141"/>
                      </a:cubicBezTo>
                      <a:cubicBezTo>
                        <a:pt x="30" y="144"/>
                        <a:pt x="34" y="154"/>
                        <a:pt x="35" y="160"/>
                      </a:cubicBezTo>
                      <a:cubicBezTo>
                        <a:pt x="35" y="166"/>
                        <a:pt x="39" y="166"/>
                        <a:pt x="41" y="176"/>
                      </a:cubicBezTo>
                      <a:cubicBezTo>
                        <a:pt x="43" y="186"/>
                        <a:pt x="47" y="194"/>
                        <a:pt x="50" y="190"/>
                      </a:cubicBezTo>
                      <a:cubicBezTo>
                        <a:pt x="54" y="187"/>
                        <a:pt x="51" y="185"/>
                        <a:pt x="54" y="184"/>
                      </a:cubicBezTo>
                      <a:cubicBezTo>
                        <a:pt x="58" y="183"/>
                        <a:pt x="59" y="184"/>
                        <a:pt x="59" y="184"/>
                      </a:cubicBezTo>
                      <a:cubicBezTo>
                        <a:pt x="59" y="183"/>
                        <a:pt x="55" y="183"/>
                        <a:pt x="57" y="180"/>
                      </a:cubicBezTo>
                      <a:cubicBezTo>
                        <a:pt x="59" y="177"/>
                        <a:pt x="56" y="177"/>
                        <a:pt x="60" y="177"/>
                      </a:cubicBezTo>
                      <a:cubicBezTo>
                        <a:pt x="63" y="177"/>
                        <a:pt x="59" y="172"/>
                        <a:pt x="61" y="165"/>
                      </a:cubicBezTo>
                      <a:cubicBezTo>
                        <a:pt x="63" y="161"/>
                        <a:pt x="64" y="160"/>
                        <a:pt x="63" y="153"/>
                      </a:cubicBezTo>
                      <a:cubicBezTo>
                        <a:pt x="62" y="151"/>
                        <a:pt x="64" y="152"/>
                        <a:pt x="62" y="147"/>
                      </a:cubicBezTo>
                      <a:cubicBezTo>
                        <a:pt x="60" y="139"/>
                        <a:pt x="67" y="144"/>
                        <a:pt x="68" y="140"/>
                      </a:cubicBezTo>
                      <a:cubicBezTo>
                        <a:pt x="69" y="136"/>
                        <a:pt x="70" y="141"/>
                        <a:pt x="73" y="138"/>
                      </a:cubicBezTo>
                      <a:cubicBezTo>
                        <a:pt x="76" y="134"/>
                        <a:pt x="71" y="137"/>
                        <a:pt x="78" y="131"/>
                      </a:cubicBezTo>
                      <a:cubicBezTo>
                        <a:pt x="85" y="125"/>
                        <a:pt x="86" y="120"/>
                        <a:pt x="91" y="117"/>
                      </a:cubicBezTo>
                      <a:cubicBezTo>
                        <a:pt x="94" y="115"/>
                        <a:pt x="93" y="118"/>
                        <a:pt x="97" y="113"/>
                      </a:cubicBezTo>
                      <a:cubicBezTo>
                        <a:pt x="101" y="108"/>
                        <a:pt x="95" y="107"/>
                        <a:pt x="100" y="105"/>
                      </a:cubicBezTo>
                      <a:cubicBezTo>
                        <a:pt x="104" y="103"/>
                        <a:pt x="104" y="100"/>
                        <a:pt x="105" y="103"/>
                      </a:cubicBezTo>
                      <a:cubicBezTo>
                        <a:pt x="105" y="106"/>
                        <a:pt x="106" y="104"/>
                        <a:pt x="108" y="104"/>
                      </a:cubicBezTo>
                      <a:cubicBezTo>
                        <a:pt x="109" y="105"/>
                        <a:pt x="110" y="105"/>
                        <a:pt x="109" y="103"/>
                      </a:cubicBezTo>
                      <a:cubicBezTo>
                        <a:pt x="108" y="102"/>
                        <a:pt x="108" y="102"/>
                        <a:pt x="109" y="102"/>
                      </a:cubicBezTo>
                      <a:cubicBezTo>
                        <a:pt x="109" y="101"/>
                        <a:pt x="109" y="100"/>
                        <a:pt x="108" y="98"/>
                      </a:cubicBezTo>
                      <a:cubicBezTo>
                        <a:pt x="108" y="94"/>
                        <a:pt x="109" y="94"/>
                        <a:pt x="108" y="94"/>
                      </a:cubicBezTo>
                      <a:cubicBezTo>
                        <a:pt x="106" y="94"/>
                        <a:pt x="108" y="93"/>
                        <a:pt x="107" y="91"/>
                      </a:cubicBezTo>
                      <a:cubicBezTo>
                        <a:pt x="105" y="90"/>
                        <a:pt x="108" y="91"/>
                        <a:pt x="107" y="88"/>
                      </a:cubicBezTo>
                      <a:cubicBezTo>
                        <a:pt x="107" y="85"/>
                        <a:pt x="103" y="87"/>
                        <a:pt x="104" y="84"/>
                      </a:cubicBezTo>
                      <a:cubicBezTo>
                        <a:pt x="104" y="81"/>
                        <a:pt x="106" y="84"/>
                        <a:pt x="106" y="81"/>
                      </a:cubicBezTo>
                      <a:cubicBezTo>
                        <a:pt x="105" y="79"/>
                        <a:pt x="110" y="82"/>
                        <a:pt x="108" y="80"/>
                      </a:cubicBezTo>
                      <a:cubicBezTo>
                        <a:pt x="108" y="79"/>
                        <a:pt x="108" y="79"/>
                        <a:pt x="107" y="79"/>
                      </a:cubicBezTo>
                      <a:cubicBezTo>
                        <a:pt x="106" y="79"/>
                        <a:pt x="106" y="77"/>
                        <a:pt x="104" y="77"/>
                      </a:cubicBezTo>
                      <a:cubicBezTo>
                        <a:pt x="102" y="76"/>
                        <a:pt x="107" y="73"/>
                        <a:pt x="106" y="73"/>
                      </a:cubicBezTo>
                      <a:cubicBezTo>
                        <a:pt x="105" y="72"/>
                        <a:pt x="105" y="71"/>
                        <a:pt x="106" y="72"/>
                      </a:cubicBezTo>
                      <a:cubicBezTo>
                        <a:pt x="107" y="72"/>
                        <a:pt x="106" y="75"/>
                        <a:pt x="109" y="73"/>
                      </a:cubicBezTo>
                      <a:cubicBezTo>
                        <a:pt x="110" y="73"/>
                        <a:pt x="111" y="78"/>
                        <a:pt x="112" y="75"/>
                      </a:cubicBezTo>
                      <a:cubicBezTo>
                        <a:pt x="113" y="73"/>
                        <a:pt x="113" y="77"/>
                        <a:pt x="113" y="80"/>
                      </a:cubicBezTo>
                      <a:cubicBezTo>
                        <a:pt x="113" y="82"/>
                        <a:pt x="125" y="80"/>
                        <a:pt x="127" y="82"/>
                      </a:cubicBezTo>
                      <a:cubicBezTo>
                        <a:pt x="128" y="84"/>
                        <a:pt x="125" y="81"/>
                        <a:pt x="125" y="84"/>
                      </a:cubicBezTo>
                      <a:cubicBezTo>
                        <a:pt x="125" y="88"/>
                        <a:pt x="119" y="87"/>
                        <a:pt x="120" y="91"/>
                      </a:cubicBezTo>
                      <a:cubicBezTo>
                        <a:pt x="121" y="96"/>
                        <a:pt x="123" y="97"/>
                        <a:pt x="124" y="92"/>
                      </a:cubicBezTo>
                      <a:cubicBezTo>
                        <a:pt x="124" y="90"/>
                        <a:pt x="126" y="90"/>
                        <a:pt x="126" y="92"/>
                      </a:cubicBezTo>
                      <a:cubicBezTo>
                        <a:pt x="125" y="96"/>
                        <a:pt x="127" y="96"/>
                        <a:pt x="127" y="102"/>
                      </a:cubicBezTo>
                      <a:cubicBezTo>
                        <a:pt x="129" y="99"/>
                        <a:pt x="128" y="104"/>
                        <a:pt x="130" y="101"/>
                      </a:cubicBezTo>
                      <a:cubicBezTo>
                        <a:pt x="131" y="98"/>
                        <a:pt x="130" y="99"/>
                        <a:pt x="130" y="97"/>
                      </a:cubicBezTo>
                      <a:cubicBezTo>
                        <a:pt x="130" y="92"/>
                        <a:pt x="132" y="99"/>
                        <a:pt x="131" y="91"/>
                      </a:cubicBezTo>
                      <a:cubicBezTo>
                        <a:pt x="131" y="86"/>
                        <a:pt x="131" y="88"/>
                        <a:pt x="133" y="89"/>
                      </a:cubicBezTo>
                      <a:cubicBezTo>
                        <a:pt x="135" y="89"/>
                        <a:pt x="135" y="92"/>
                        <a:pt x="136" y="87"/>
                      </a:cubicBezTo>
                      <a:cubicBezTo>
                        <a:pt x="137" y="83"/>
                        <a:pt x="140" y="83"/>
                        <a:pt x="138" y="81"/>
                      </a:cubicBezTo>
                      <a:cubicBezTo>
                        <a:pt x="137" y="80"/>
                        <a:pt x="139" y="80"/>
                        <a:pt x="141" y="76"/>
                      </a:cubicBezTo>
                      <a:cubicBezTo>
                        <a:pt x="142" y="73"/>
                        <a:pt x="140" y="74"/>
                        <a:pt x="141" y="72"/>
                      </a:cubicBezTo>
                      <a:cubicBezTo>
                        <a:pt x="141" y="70"/>
                        <a:pt x="141" y="72"/>
                        <a:pt x="143" y="70"/>
                      </a:cubicBezTo>
                      <a:cubicBezTo>
                        <a:pt x="145" y="68"/>
                        <a:pt x="148" y="65"/>
                        <a:pt x="150" y="67"/>
                      </a:cubicBezTo>
                      <a:cubicBezTo>
                        <a:pt x="151" y="69"/>
                        <a:pt x="152" y="69"/>
                        <a:pt x="150" y="66"/>
                      </a:cubicBezTo>
                      <a:cubicBezTo>
                        <a:pt x="149" y="64"/>
                        <a:pt x="153" y="64"/>
                        <a:pt x="152" y="61"/>
                      </a:cubicBezTo>
                      <a:cubicBezTo>
                        <a:pt x="151" y="60"/>
                        <a:pt x="151" y="59"/>
                        <a:pt x="148" y="60"/>
                      </a:cubicBezTo>
                      <a:cubicBezTo>
                        <a:pt x="144" y="60"/>
                        <a:pt x="149" y="59"/>
                        <a:pt x="148" y="56"/>
                      </a:cubicBezTo>
                      <a:cubicBezTo>
                        <a:pt x="148" y="54"/>
                        <a:pt x="145" y="57"/>
                        <a:pt x="147" y="55"/>
                      </a:cubicBezTo>
                      <a:cubicBezTo>
                        <a:pt x="148" y="53"/>
                        <a:pt x="147" y="55"/>
                        <a:pt x="146" y="53"/>
                      </a:cubicBezTo>
                      <a:cubicBezTo>
                        <a:pt x="146" y="52"/>
                        <a:pt x="143" y="53"/>
                        <a:pt x="143" y="54"/>
                      </a:cubicBezTo>
                      <a:cubicBezTo>
                        <a:pt x="142" y="55"/>
                        <a:pt x="141" y="55"/>
                        <a:pt x="139" y="54"/>
                      </a:cubicBezTo>
                      <a:cubicBezTo>
                        <a:pt x="138" y="53"/>
                        <a:pt x="137" y="54"/>
                        <a:pt x="135" y="56"/>
                      </a:cubicBezTo>
                      <a:cubicBezTo>
                        <a:pt x="133" y="58"/>
                        <a:pt x="131" y="57"/>
                        <a:pt x="130" y="59"/>
                      </a:cubicBezTo>
                      <a:cubicBezTo>
                        <a:pt x="130" y="61"/>
                        <a:pt x="128" y="60"/>
                        <a:pt x="128" y="62"/>
                      </a:cubicBezTo>
                      <a:cubicBezTo>
                        <a:pt x="128" y="63"/>
                        <a:pt x="126" y="64"/>
                        <a:pt x="122" y="64"/>
                      </a:cubicBezTo>
                      <a:cubicBezTo>
                        <a:pt x="122" y="64"/>
                        <a:pt x="122" y="66"/>
                        <a:pt x="124" y="66"/>
                      </a:cubicBezTo>
                      <a:cubicBezTo>
                        <a:pt x="126" y="65"/>
                        <a:pt x="124" y="67"/>
                        <a:pt x="125" y="69"/>
                      </a:cubicBezTo>
                      <a:cubicBezTo>
                        <a:pt x="125" y="71"/>
                        <a:pt x="124" y="69"/>
                        <a:pt x="123" y="70"/>
                      </a:cubicBezTo>
                      <a:cubicBezTo>
                        <a:pt x="122" y="71"/>
                        <a:pt x="123" y="69"/>
                        <a:pt x="120" y="70"/>
                      </a:cubicBezTo>
                      <a:cubicBezTo>
                        <a:pt x="117" y="72"/>
                        <a:pt x="118" y="69"/>
                        <a:pt x="115" y="70"/>
                      </a:cubicBezTo>
                      <a:cubicBezTo>
                        <a:pt x="112" y="72"/>
                        <a:pt x="112" y="69"/>
                        <a:pt x="110" y="70"/>
                      </a:cubicBezTo>
                      <a:cubicBezTo>
                        <a:pt x="109" y="70"/>
                        <a:pt x="106" y="68"/>
                        <a:pt x="108" y="67"/>
                      </a:cubicBezTo>
                      <a:cubicBezTo>
                        <a:pt x="107" y="64"/>
                        <a:pt x="111" y="59"/>
                        <a:pt x="104" y="63"/>
                      </a:cubicBezTo>
                      <a:cubicBezTo>
                        <a:pt x="105" y="64"/>
                        <a:pt x="105" y="63"/>
                        <a:pt x="104" y="66"/>
                      </a:cubicBezTo>
                      <a:cubicBezTo>
                        <a:pt x="103" y="69"/>
                        <a:pt x="105" y="69"/>
                        <a:pt x="104" y="72"/>
                      </a:cubicBezTo>
                      <a:cubicBezTo>
                        <a:pt x="103" y="74"/>
                        <a:pt x="104" y="72"/>
                        <a:pt x="101" y="73"/>
                      </a:cubicBezTo>
                      <a:cubicBezTo>
                        <a:pt x="98" y="74"/>
                        <a:pt x="100" y="71"/>
                        <a:pt x="98" y="72"/>
                      </a:cubicBezTo>
                      <a:cubicBezTo>
                        <a:pt x="96" y="74"/>
                        <a:pt x="95" y="70"/>
                        <a:pt x="93" y="71"/>
                      </a:cubicBezTo>
                      <a:cubicBezTo>
                        <a:pt x="91" y="72"/>
                        <a:pt x="92" y="69"/>
                        <a:pt x="90" y="70"/>
                      </a:cubicBezTo>
                      <a:cubicBezTo>
                        <a:pt x="88" y="71"/>
                        <a:pt x="90" y="70"/>
                        <a:pt x="87" y="69"/>
                      </a:cubicBezTo>
                      <a:cubicBezTo>
                        <a:pt x="85" y="69"/>
                        <a:pt x="88" y="68"/>
                        <a:pt x="85" y="66"/>
                      </a:cubicBezTo>
                      <a:cubicBezTo>
                        <a:pt x="82" y="65"/>
                        <a:pt x="83" y="67"/>
                        <a:pt x="82" y="66"/>
                      </a:cubicBezTo>
                      <a:cubicBezTo>
                        <a:pt x="80" y="65"/>
                        <a:pt x="77" y="67"/>
                        <a:pt x="76" y="65"/>
                      </a:cubicBezTo>
                      <a:cubicBezTo>
                        <a:pt x="75" y="63"/>
                        <a:pt x="76" y="66"/>
                        <a:pt x="74" y="64"/>
                      </a:cubicBezTo>
                      <a:cubicBezTo>
                        <a:pt x="71" y="61"/>
                        <a:pt x="73" y="64"/>
                        <a:pt x="70" y="62"/>
                      </a:cubicBezTo>
                      <a:cubicBezTo>
                        <a:pt x="68" y="60"/>
                        <a:pt x="65" y="56"/>
                        <a:pt x="65" y="58"/>
                      </a:cubicBezTo>
                      <a:cubicBezTo>
                        <a:pt x="64" y="59"/>
                        <a:pt x="61" y="56"/>
                        <a:pt x="63" y="55"/>
                      </a:cubicBezTo>
                      <a:cubicBezTo>
                        <a:pt x="64" y="54"/>
                        <a:pt x="62" y="54"/>
                        <a:pt x="63" y="52"/>
                      </a:cubicBezTo>
                      <a:cubicBezTo>
                        <a:pt x="65" y="51"/>
                        <a:pt x="62" y="50"/>
                        <a:pt x="67" y="47"/>
                      </a:cubicBezTo>
                      <a:cubicBezTo>
                        <a:pt x="67" y="46"/>
                        <a:pt x="64" y="45"/>
                        <a:pt x="62" y="43"/>
                      </a:cubicBezTo>
                      <a:cubicBezTo>
                        <a:pt x="60" y="41"/>
                        <a:pt x="60" y="44"/>
                        <a:pt x="58" y="40"/>
                      </a:cubicBezTo>
                      <a:cubicBezTo>
                        <a:pt x="57" y="38"/>
                        <a:pt x="55" y="42"/>
                        <a:pt x="55" y="39"/>
                      </a:cubicBezTo>
                      <a:cubicBezTo>
                        <a:pt x="56" y="36"/>
                        <a:pt x="55" y="34"/>
                        <a:pt x="54" y="33"/>
                      </a:cubicBezTo>
                      <a:cubicBezTo>
                        <a:pt x="53" y="31"/>
                        <a:pt x="55" y="31"/>
                        <a:pt x="56" y="32"/>
                      </a:cubicBezTo>
                      <a:cubicBezTo>
                        <a:pt x="57" y="34"/>
                        <a:pt x="57" y="32"/>
                        <a:pt x="58" y="32"/>
                      </a:cubicBezTo>
                      <a:cubicBezTo>
                        <a:pt x="61" y="31"/>
                        <a:pt x="58" y="29"/>
                        <a:pt x="59" y="28"/>
                      </a:cubicBezTo>
                      <a:cubicBezTo>
                        <a:pt x="59" y="27"/>
                        <a:pt x="55" y="27"/>
                        <a:pt x="56" y="24"/>
                      </a:cubicBezTo>
                      <a:cubicBezTo>
                        <a:pt x="57" y="23"/>
                        <a:pt x="54" y="22"/>
                        <a:pt x="58" y="21"/>
                      </a:cubicBezTo>
                      <a:cubicBezTo>
                        <a:pt x="61" y="21"/>
                        <a:pt x="58" y="20"/>
                        <a:pt x="62" y="17"/>
                      </a:cubicBezTo>
                      <a:cubicBezTo>
                        <a:pt x="64" y="15"/>
                        <a:pt x="62" y="15"/>
                        <a:pt x="63" y="13"/>
                      </a:cubicBezTo>
                      <a:cubicBezTo>
                        <a:pt x="65" y="11"/>
                        <a:pt x="63" y="10"/>
                        <a:pt x="63" y="11"/>
                      </a:cubicBezTo>
                      <a:cubicBezTo>
                        <a:pt x="62" y="13"/>
                        <a:pt x="62" y="10"/>
                        <a:pt x="61" y="11"/>
                      </a:cubicBezTo>
                      <a:cubicBezTo>
                        <a:pt x="60" y="11"/>
                        <a:pt x="61" y="8"/>
                        <a:pt x="57" y="8"/>
                      </a:cubicBezTo>
                      <a:cubicBezTo>
                        <a:pt x="53" y="9"/>
                        <a:pt x="54" y="10"/>
                        <a:pt x="51" y="11"/>
                      </a:cubicBezTo>
                      <a:cubicBezTo>
                        <a:pt x="50" y="11"/>
                        <a:pt x="50" y="11"/>
                        <a:pt x="50" y="11"/>
                      </a:cubicBezTo>
                      <a:cubicBezTo>
                        <a:pt x="48" y="11"/>
                        <a:pt x="45" y="10"/>
                        <a:pt x="44" y="9"/>
                      </a:cubicBezTo>
                      <a:cubicBezTo>
                        <a:pt x="44" y="8"/>
                        <a:pt x="43" y="10"/>
                        <a:pt x="41" y="8"/>
                      </a:cubicBezTo>
                      <a:cubicBezTo>
                        <a:pt x="40" y="6"/>
                        <a:pt x="42" y="7"/>
                        <a:pt x="41" y="4"/>
                      </a:cubicBezTo>
                      <a:cubicBezTo>
                        <a:pt x="39" y="1"/>
                        <a:pt x="38" y="4"/>
                        <a:pt x="38" y="2"/>
                      </a:cubicBezTo>
                      <a:cubicBezTo>
                        <a:pt x="37" y="0"/>
                        <a:pt x="35" y="2"/>
                        <a:pt x="33" y="0"/>
                      </a:cubicBezTo>
                      <a:cubicBezTo>
                        <a:pt x="32" y="2"/>
                        <a:pt x="31" y="2"/>
                        <a:pt x="29" y="2"/>
                      </a:cubicBezTo>
                      <a:cubicBezTo>
                        <a:pt x="29" y="1"/>
                        <a:pt x="29" y="1"/>
                        <a:pt x="29" y="1"/>
                      </a:cubicBezTo>
                      <a:cubicBezTo>
                        <a:pt x="31" y="4"/>
                        <a:pt x="29" y="3"/>
                        <a:pt x="27" y="3"/>
                      </a:cubicBezTo>
                      <a:cubicBezTo>
                        <a:pt x="25" y="3"/>
                        <a:pt x="26" y="4"/>
                        <a:pt x="25" y="5"/>
                      </a:cubicBezTo>
                      <a:cubicBezTo>
                        <a:pt x="24" y="6"/>
                        <a:pt x="22" y="6"/>
                        <a:pt x="23" y="7"/>
                      </a:cubicBezTo>
                      <a:cubicBezTo>
                        <a:pt x="23" y="8"/>
                        <a:pt x="22" y="8"/>
                        <a:pt x="23" y="9"/>
                      </a:cubicBezTo>
                      <a:cubicBezTo>
                        <a:pt x="24" y="10"/>
                        <a:pt x="25" y="8"/>
                        <a:pt x="26" y="10"/>
                      </a:cubicBezTo>
                      <a:cubicBezTo>
                        <a:pt x="27" y="11"/>
                        <a:pt x="30" y="10"/>
                        <a:pt x="29" y="12"/>
                      </a:cubicBezTo>
                      <a:cubicBezTo>
                        <a:pt x="29" y="14"/>
                        <a:pt x="30" y="13"/>
                        <a:pt x="31" y="13"/>
                      </a:cubicBezTo>
                      <a:cubicBezTo>
                        <a:pt x="31" y="14"/>
                        <a:pt x="31" y="16"/>
                        <a:pt x="30" y="16"/>
                      </a:cubicBezTo>
                      <a:cubicBezTo>
                        <a:pt x="29" y="16"/>
                        <a:pt x="29" y="18"/>
                        <a:pt x="28" y="18"/>
                      </a:cubicBezTo>
                      <a:cubicBezTo>
                        <a:pt x="27" y="18"/>
                        <a:pt x="27" y="19"/>
                        <a:pt x="28" y="22"/>
                      </a:cubicBezTo>
                      <a:cubicBezTo>
                        <a:pt x="29" y="25"/>
                        <a:pt x="28" y="25"/>
                        <a:pt x="28" y="26"/>
                      </a:cubicBezTo>
                      <a:cubicBezTo>
                        <a:pt x="29" y="27"/>
                        <a:pt x="28" y="28"/>
                        <a:pt x="30" y="28"/>
                      </a:cubicBezTo>
                      <a:cubicBezTo>
                        <a:pt x="32" y="29"/>
                        <a:pt x="32" y="30"/>
                        <a:pt x="33" y="30"/>
                      </a:cubicBezTo>
                      <a:cubicBezTo>
                        <a:pt x="36" y="29"/>
                        <a:pt x="33" y="32"/>
                        <a:pt x="35" y="32"/>
                      </a:cubicBezTo>
                      <a:cubicBezTo>
                        <a:pt x="38" y="33"/>
                        <a:pt x="39" y="33"/>
                        <a:pt x="35" y="35"/>
                      </a:cubicBezTo>
                      <a:cubicBezTo>
                        <a:pt x="30" y="37"/>
                        <a:pt x="36" y="37"/>
                        <a:pt x="31" y="44"/>
                      </a:cubicBezTo>
                      <a:cubicBezTo>
                        <a:pt x="29" y="48"/>
                        <a:pt x="33" y="47"/>
                        <a:pt x="29" y="48"/>
                      </a:cubicBezTo>
                      <a:cubicBezTo>
                        <a:pt x="25" y="50"/>
                        <a:pt x="27" y="55"/>
                        <a:pt x="24" y="56"/>
                      </a:cubicBezTo>
                      <a:cubicBezTo>
                        <a:pt x="21" y="57"/>
                        <a:pt x="22" y="59"/>
                        <a:pt x="21" y="60"/>
                      </a:cubicBezTo>
                      <a:cubicBezTo>
                        <a:pt x="19" y="61"/>
                        <a:pt x="21" y="63"/>
                        <a:pt x="19" y="63"/>
                      </a:cubicBezTo>
                      <a:cubicBezTo>
                        <a:pt x="15" y="63"/>
                        <a:pt x="14" y="65"/>
                        <a:pt x="13" y="63"/>
                      </a:cubicBezTo>
                      <a:cubicBezTo>
                        <a:pt x="11" y="60"/>
                        <a:pt x="11" y="64"/>
                        <a:pt x="9" y="66"/>
                      </a:cubicBezTo>
                      <a:cubicBezTo>
                        <a:pt x="7" y="68"/>
                        <a:pt x="5" y="71"/>
                        <a:pt x="9" y="71"/>
                      </a:cubicBezTo>
                      <a:cubicBezTo>
                        <a:pt x="13" y="72"/>
                        <a:pt x="8" y="77"/>
                        <a:pt x="12" y="77"/>
                      </a:cubicBezTo>
                      <a:cubicBezTo>
                        <a:pt x="15" y="78"/>
                        <a:pt x="11" y="78"/>
                        <a:pt x="15" y="83"/>
                      </a:cubicBezTo>
                      <a:cubicBezTo>
                        <a:pt x="16" y="84"/>
                        <a:pt x="14" y="85"/>
                        <a:pt x="15" y="86"/>
                      </a:cubicBezTo>
                      <a:cubicBezTo>
                        <a:pt x="16" y="86"/>
                        <a:pt x="13" y="88"/>
                        <a:pt x="13" y="87"/>
                      </a:cubicBezTo>
                      <a:cubicBezTo>
                        <a:pt x="12" y="85"/>
                        <a:pt x="11" y="86"/>
                        <a:pt x="10" y="87"/>
                      </a:cubicBezTo>
                      <a:cubicBezTo>
                        <a:pt x="9" y="89"/>
                        <a:pt x="9" y="86"/>
                        <a:pt x="6" y="87"/>
                      </a:cubicBezTo>
                      <a:cubicBezTo>
                        <a:pt x="5" y="87"/>
                        <a:pt x="3" y="86"/>
                        <a:pt x="3" y="88"/>
                      </a:cubicBezTo>
                      <a:cubicBezTo>
                        <a:pt x="4" y="90"/>
                        <a:pt x="0" y="88"/>
                        <a:pt x="0" y="91"/>
                      </a:cubicBez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30" name="Oval 629">
                  <a:extLst>
                    <a:ext uri="{FF2B5EF4-FFF2-40B4-BE49-F238E27FC236}">
                      <a16:creationId xmlns:a16="http://schemas.microsoft.com/office/drawing/2014/main" id="{7E88CEEE-F9C9-2418-4B4E-F44080BB1876}"/>
                    </a:ext>
                  </a:extLst>
                </p:cNvPr>
                <p:cNvSpPr/>
                <p:nvPr/>
              </p:nvSpPr>
              <p:spPr bwMode="gray">
                <a:xfrm flipH="1" flipV="1">
                  <a:off x="8668965" y="3324203"/>
                  <a:ext cx="45719" cy="45719"/>
                </a:xfrm>
                <a:prstGeom prst="ellipse">
                  <a:avLst/>
                </a:prstGeom>
                <a:grpFill/>
                <a:ln w="9525" algn="ctr">
                  <a:noFill/>
                  <a:miter lim="800000"/>
                  <a:headEnd/>
                  <a:tailEnd/>
                </a:ln>
                <a:effectLst/>
              </p:spPr>
              <p:txBody>
                <a:bodyPr lIns="63500" tIns="0" rIns="64800" bIns="0" rtlCol="0" anchor="ctr"/>
                <a:lstStyle/>
                <a:p>
                  <a:pPr marL="0" marR="0" lvl="0" indent="0" algn="ctr" defTabSz="914400" eaLnBrk="1" fontAlgn="auto" latinLnBrk="0" hangingPunct="1">
                    <a:lnSpc>
                      <a:spcPct val="100000"/>
                    </a:lnSpc>
                    <a:spcBef>
                      <a:spcPct val="0"/>
                    </a:spcBef>
                    <a:spcAft>
                      <a:spcPts val="0"/>
                    </a:spcAft>
                    <a:buClrTx/>
                    <a:buSzPct val="90000"/>
                    <a:buFontTx/>
                    <a:buNone/>
                    <a:tabLst/>
                    <a:defRPr/>
                  </a:pPr>
                  <a:endParaRPr kumimoji="0" lang="en-GB" sz="1200" b="1" i="0" u="none" strike="noStrike" kern="0" cap="none" spc="0" normalizeH="0" baseline="0" noProof="0" dirty="0">
                    <a:ln>
                      <a:noFill/>
                    </a:ln>
                    <a:solidFill>
                      <a:srgbClr val="FFFFFF"/>
                    </a:solidFill>
                    <a:effectLst/>
                    <a:uLnTx/>
                    <a:uFillTx/>
                    <a:cs typeface="Arial" pitchFamily="34" charset="0"/>
                  </a:endParaRPr>
                </a:p>
              </p:txBody>
            </p:sp>
          </p:grpSp>
          <p:grpSp>
            <p:nvGrpSpPr>
              <p:cNvPr id="599" name="Group 598">
                <a:extLst>
                  <a:ext uri="{FF2B5EF4-FFF2-40B4-BE49-F238E27FC236}">
                    <a16:creationId xmlns:a16="http://schemas.microsoft.com/office/drawing/2014/main" id="{41093FBA-38FF-2B7A-A76C-DFD8157C9F97}"/>
                  </a:ext>
                </a:extLst>
              </p:cNvPr>
              <p:cNvGrpSpPr/>
              <p:nvPr/>
            </p:nvGrpSpPr>
            <p:grpSpPr>
              <a:xfrm>
                <a:off x="781290" y="776650"/>
                <a:ext cx="3246500" cy="2744755"/>
                <a:chOff x="781290" y="1017811"/>
                <a:chExt cx="3246500" cy="2744755"/>
              </a:xfrm>
              <a:grpFill/>
            </p:grpSpPr>
            <p:sp>
              <p:nvSpPr>
                <p:cNvPr id="624" name="Freeform 20298">
                  <a:extLst>
                    <a:ext uri="{FF2B5EF4-FFF2-40B4-BE49-F238E27FC236}">
                      <a16:creationId xmlns:a16="http://schemas.microsoft.com/office/drawing/2014/main" id="{91D34625-638D-65B6-DD24-A151BE0A60E0}"/>
                    </a:ext>
                  </a:extLst>
                </p:cNvPr>
                <p:cNvSpPr>
                  <a:spLocks noEditPoints="1"/>
                </p:cNvSpPr>
                <p:nvPr/>
              </p:nvSpPr>
              <p:spPr bwMode="auto">
                <a:xfrm>
                  <a:off x="1549716" y="1017811"/>
                  <a:ext cx="2478074" cy="1898857"/>
                </a:xfrm>
                <a:custGeom>
                  <a:avLst/>
                  <a:gdLst/>
                  <a:ahLst/>
                  <a:cxnLst>
                    <a:cxn ang="0">
                      <a:pos x="76" y="308"/>
                    </a:cxn>
                    <a:cxn ang="0">
                      <a:pos x="46" y="279"/>
                    </a:cxn>
                    <a:cxn ang="0">
                      <a:pos x="46" y="282"/>
                    </a:cxn>
                    <a:cxn ang="0">
                      <a:pos x="43" y="280"/>
                    </a:cxn>
                    <a:cxn ang="0">
                      <a:pos x="56" y="274"/>
                    </a:cxn>
                    <a:cxn ang="0">
                      <a:pos x="61" y="278"/>
                    </a:cxn>
                    <a:cxn ang="0">
                      <a:pos x="116" y="109"/>
                    </a:cxn>
                    <a:cxn ang="0">
                      <a:pos x="79" y="115"/>
                    </a:cxn>
                    <a:cxn ang="0">
                      <a:pos x="201" y="137"/>
                    </a:cxn>
                    <a:cxn ang="0">
                      <a:pos x="173" y="120"/>
                    </a:cxn>
                    <a:cxn ang="0">
                      <a:pos x="119" y="114"/>
                    </a:cxn>
                    <a:cxn ang="0">
                      <a:pos x="141" y="142"/>
                    </a:cxn>
                    <a:cxn ang="0">
                      <a:pos x="186" y="108"/>
                    </a:cxn>
                    <a:cxn ang="0">
                      <a:pos x="329" y="181"/>
                    </a:cxn>
                    <a:cxn ang="0">
                      <a:pos x="398" y="195"/>
                    </a:cxn>
                    <a:cxn ang="0">
                      <a:pos x="402" y="160"/>
                    </a:cxn>
                    <a:cxn ang="0">
                      <a:pos x="335" y="110"/>
                    </a:cxn>
                    <a:cxn ang="0">
                      <a:pos x="265" y="118"/>
                    </a:cxn>
                    <a:cxn ang="0">
                      <a:pos x="304" y="191"/>
                    </a:cxn>
                    <a:cxn ang="0">
                      <a:pos x="328" y="108"/>
                    </a:cxn>
                    <a:cxn ang="0">
                      <a:pos x="317" y="90"/>
                    </a:cxn>
                    <a:cxn ang="0">
                      <a:pos x="231" y="70"/>
                    </a:cxn>
                    <a:cxn ang="0">
                      <a:pos x="243" y="116"/>
                    </a:cxn>
                    <a:cxn ang="0">
                      <a:pos x="207" y="103"/>
                    </a:cxn>
                    <a:cxn ang="0">
                      <a:pos x="188" y="47"/>
                    </a:cxn>
                    <a:cxn ang="0">
                      <a:pos x="327" y="62"/>
                    </a:cxn>
                    <a:cxn ang="0">
                      <a:pos x="395" y="3"/>
                    </a:cxn>
                    <a:cxn ang="0">
                      <a:pos x="266" y="14"/>
                    </a:cxn>
                    <a:cxn ang="0">
                      <a:pos x="283" y="34"/>
                    </a:cxn>
                    <a:cxn ang="0">
                      <a:pos x="274" y="73"/>
                    </a:cxn>
                    <a:cxn ang="0">
                      <a:pos x="283" y="46"/>
                    </a:cxn>
                    <a:cxn ang="0">
                      <a:pos x="222" y="49"/>
                    </a:cxn>
                    <a:cxn ang="0">
                      <a:pos x="160" y="72"/>
                    </a:cxn>
                    <a:cxn ang="0">
                      <a:pos x="141" y="92"/>
                    </a:cxn>
                    <a:cxn ang="0">
                      <a:pos x="103" y="77"/>
                    </a:cxn>
                    <a:cxn ang="0">
                      <a:pos x="163" y="56"/>
                    </a:cxn>
                    <a:cxn ang="0">
                      <a:pos x="199" y="81"/>
                    </a:cxn>
                    <a:cxn ang="0">
                      <a:pos x="420" y="336"/>
                    </a:cxn>
                    <a:cxn ang="0">
                      <a:pos x="451" y="322"/>
                    </a:cxn>
                    <a:cxn ang="0">
                      <a:pos x="445" y="293"/>
                    </a:cxn>
                    <a:cxn ang="0">
                      <a:pos x="263" y="318"/>
                    </a:cxn>
                    <a:cxn ang="0">
                      <a:pos x="294" y="327"/>
                    </a:cxn>
                    <a:cxn ang="0">
                      <a:pos x="310" y="340"/>
                    </a:cxn>
                    <a:cxn ang="0">
                      <a:pos x="323" y="356"/>
                    </a:cxn>
                    <a:cxn ang="0">
                      <a:pos x="368" y="335"/>
                    </a:cxn>
                    <a:cxn ang="0">
                      <a:pos x="395" y="341"/>
                    </a:cxn>
                    <a:cxn ang="0">
                      <a:pos x="426" y="298"/>
                    </a:cxn>
                    <a:cxn ang="0">
                      <a:pos x="400" y="225"/>
                    </a:cxn>
                    <a:cxn ang="0">
                      <a:pos x="329" y="229"/>
                    </a:cxn>
                    <a:cxn ang="0">
                      <a:pos x="249" y="236"/>
                    </a:cxn>
                    <a:cxn ang="0">
                      <a:pos x="303" y="166"/>
                    </a:cxn>
                    <a:cxn ang="0">
                      <a:pos x="268" y="143"/>
                    </a:cxn>
                    <a:cxn ang="0">
                      <a:pos x="237" y="154"/>
                    </a:cxn>
                    <a:cxn ang="0">
                      <a:pos x="134" y="153"/>
                    </a:cxn>
                    <a:cxn ang="0">
                      <a:pos x="34" y="146"/>
                    </a:cxn>
                    <a:cxn ang="0">
                      <a:pos x="31" y="229"/>
                    </a:cxn>
                    <a:cxn ang="0">
                      <a:pos x="63" y="278"/>
                    </a:cxn>
                    <a:cxn ang="0">
                      <a:pos x="78" y="300"/>
                    </a:cxn>
                    <a:cxn ang="0">
                      <a:pos x="318" y="204"/>
                    </a:cxn>
                    <a:cxn ang="0">
                      <a:pos x="120" y="77"/>
                    </a:cxn>
                    <a:cxn ang="0">
                      <a:pos x="190" y="76"/>
                    </a:cxn>
                    <a:cxn ang="0">
                      <a:pos x="309" y="281"/>
                    </a:cxn>
                    <a:cxn ang="0">
                      <a:pos x="324" y="256"/>
                    </a:cxn>
                  </a:cxnLst>
                  <a:rect l="0" t="0" r="r" b="b"/>
                  <a:pathLst>
                    <a:path w="461" h="364">
                      <a:moveTo>
                        <a:pt x="65" y="298"/>
                      </a:moveTo>
                      <a:cubicBezTo>
                        <a:pt x="67" y="297"/>
                        <a:pt x="70" y="298"/>
                        <a:pt x="71" y="299"/>
                      </a:cubicBezTo>
                      <a:cubicBezTo>
                        <a:pt x="72" y="300"/>
                        <a:pt x="80" y="301"/>
                        <a:pt x="81" y="302"/>
                      </a:cubicBezTo>
                      <a:cubicBezTo>
                        <a:pt x="82" y="305"/>
                        <a:pt x="84" y="306"/>
                        <a:pt x="84" y="306"/>
                      </a:cubicBezTo>
                      <a:cubicBezTo>
                        <a:pt x="83" y="307"/>
                        <a:pt x="85" y="309"/>
                        <a:pt x="87" y="309"/>
                      </a:cubicBezTo>
                      <a:cubicBezTo>
                        <a:pt x="89" y="310"/>
                        <a:pt x="89" y="312"/>
                        <a:pt x="90" y="312"/>
                      </a:cubicBezTo>
                      <a:cubicBezTo>
                        <a:pt x="91" y="313"/>
                        <a:pt x="90" y="314"/>
                        <a:pt x="91" y="314"/>
                      </a:cubicBezTo>
                      <a:cubicBezTo>
                        <a:pt x="92" y="315"/>
                        <a:pt x="92" y="317"/>
                        <a:pt x="91" y="316"/>
                      </a:cubicBezTo>
                      <a:cubicBezTo>
                        <a:pt x="91" y="316"/>
                        <a:pt x="91" y="317"/>
                        <a:pt x="89" y="317"/>
                      </a:cubicBezTo>
                      <a:cubicBezTo>
                        <a:pt x="87" y="316"/>
                        <a:pt x="87" y="315"/>
                        <a:pt x="85" y="315"/>
                      </a:cubicBezTo>
                      <a:cubicBezTo>
                        <a:pt x="83" y="315"/>
                        <a:pt x="82" y="313"/>
                        <a:pt x="82" y="312"/>
                      </a:cubicBezTo>
                      <a:cubicBezTo>
                        <a:pt x="83" y="312"/>
                        <a:pt x="82" y="312"/>
                        <a:pt x="81" y="312"/>
                      </a:cubicBezTo>
                      <a:cubicBezTo>
                        <a:pt x="80" y="312"/>
                        <a:pt x="78" y="311"/>
                        <a:pt x="79" y="310"/>
                      </a:cubicBezTo>
                      <a:cubicBezTo>
                        <a:pt x="79" y="309"/>
                        <a:pt x="78" y="310"/>
                        <a:pt x="78" y="309"/>
                      </a:cubicBezTo>
                      <a:cubicBezTo>
                        <a:pt x="77" y="308"/>
                        <a:pt x="77" y="308"/>
                        <a:pt x="76" y="308"/>
                      </a:cubicBezTo>
                      <a:cubicBezTo>
                        <a:pt x="74" y="309"/>
                        <a:pt x="74" y="307"/>
                        <a:pt x="75" y="307"/>
                      </a:cubicBezTo>
                      <a:cubicBezTo>
                        <a:pt x="77" y="306"/>
                        <a:pt x="75" y="307"/>
                        <a:pt x="74" y="305"/>
                      </a:cubicBezTo>
                      <a:cubicBezTo>
                        <a:pt x="74" y="303"/>
                        <a:pt x="72" y="306"/>
                        <a:pt x="72" y="305"/>
                      </a:cubicBezTo>
                      <a:cubicBezTo>
                        <a:pt x="71" y="304"/>
                        <a:pt x="72" y="303"/>
                        <a:pt x="72" y="303"/>
                      </a:cubicBezTo>
                      <a:cubicBezTo>
                        <a:pt x="71" y="302"/>
                        <a:pt x="70" y="305"/>
                        <a:pt x="70" y="303"/>
                      </a:cubicBezTo>
                      <a:cubicBezTo>
                        <a:pt x="70" y="302"/>
                        <a:pt x="68" y="304"/>
                        <a:pt x="68" y="303"/>
                      </a:cubicBezTo>
                      <a:cubicBezTo>
                        <a:pt x="67" y="303"/>
                        <a:pt x="69" y="302"/>
                        <a:pt x="68" y="302"/>
                      </a:cubicBezTo>
                      <a:cubicBezTo>
                        <a:pt x="67" y="301"/>
                        <a:pt x="68" y="300"/>
                        <a:pt x="70" y="300"/>
                      </a:cubicBezTo>
                      <a:cubicBezTo>
                        <a:pt x="71" y="300"/>
                        <a:pt x="69" y="299"/>
                        <a:pt x="68" y="300"/>
                      </a:cubicBezTo>
                      <a:cubicBezTo>
                        <a:pt x="66" y="300"/>
                        <a:pt x="64" y="298"/>
                        <a:pt x="65" y="298"/>
                      </a:cubicBezTo>
                      <a:close/>
                      <a:moveTo>
                        <a:pt x="42" y="277"/>
                      </a:moveTo>
                      <a:cubicBezTo>
                        <a:pt x="43" y="277"/>
                        <a:pt x="44" y="278"/>
                        <a:pt x="43" y="278"/>
                      </a:cubicBezTo>
                      <a:cubicBezTo>
                        <a:pt x="42" y="277"/>
                        <a:pt x="42" y="278"/>
                        <a:pt x="43" y="278"/>
                      </a:cubicBezTo>
                      <a:cubicBezTo>
                        <a:pt x="44" y="279"/>
                        <a:pt x="42" y="279"/>
                        <a:pt x="44" y="279"/>
                      </a:cubicBezTo>
                      <a:cubicBezTo>
                        <a:pt x="46" y="279"/>
                        <a:pt x="44" y="279"/>
                        <a:pt x="46" y="279"/>
                      </a:cubicBezTo>
                      <a:cubicBezTo>
                        <a:pt x="47" y="278"/>
                        <a:pt x="46" y="275"/>
                        <a:pt x="47" y="274"/>
                      </a:cubicBezTo>
                      <a:cubicBezTo>
                        <a:pt x="48" y="273"/>
                        <a:pt x="48" y="271"/>
                        <a:pt x="47" y="272"/>
                      </a:cubicBezTo>
                      <a:cubicBezTo>
                        <a:pt x="46" y="273"/>
                        <a:pt x="45" y="272"/>
                        <a:pt x="45" y="273"/>
                      </a:cubicBezTo>
                      <a:cubicBezTo>
                        <a:pt x="46" y="274"/>
                        <a:pt x="46" y="275"/>
                        <a:pt x="44" y="275"/>
                      </a:cubicBezTo>
                      <a:cubicBezTo>
                        <a:pt x="43" y="276"/>
                        <a:pt x="42" y="275"/>
                        <a:pt x="43" y="275"/>
                      </a:cubicBezTo>
                      <a:cubicBezTo>
                        <a:pt x="45" y="274"/>
                        <a:pt x="46" y="274"/>
                        <a:pt x="45" y="272"/>
                      </a:cubicBezTo>
                      <a:cubicBezTo>
                        <a:pt x="44" y="271"/>
                        <a:pt x="44" y="272"/>
                        <a:pt x="43" y="272"/>
                      </a:cubicBezTo>
                      <a:cubicBezTo>
                        <a:pt x="42" y="271"/>
                        <a:pt x="42" y="272"/>
                        <a:pt x="42" y="271"/>
                      </a:cubicBezTo>
                      <a:cubicBezTo>
                        <a:pt x="41" y="271"/>
                        <a:pt x="40" y="271"/>
                        <a:pt x="40" y="272"/>
                      </a:cubicBezTo>
                      <a:cubicBezTo>
                        <a:pt x="41" y="273"/>
                        <a:pt x="40" y="273"/>
                        <a:pt x="41" y="275"/>
                      </a:cubicBezTo>
                      <a:cubicBezTo>
                        <a:pt x="42" y="276"/>
                        <a:pt x="40" y="275"/>
                        <a:pt x="41" y="277"/>
                      </a:cubicBezTo>
                      <a:cubicBezTo>
                        <a:pt x="42" y="277"/>
                        <a:pt x="41" y="277"/>
                        <a:pt x="42" y="277"/>
                      </a:cubicBezTo>
                      <a:close/>
                      <a:moveTo>
                        <a:pt x="45" y="280"/>
                      </a:moveTo>
                      <a:cubicBezTo>
                        <a:pt x="45" y="280"/>
                        <a:pt x="46" y="281"/>
                        <a:pt x="45" y="281"/>
                      </a:cubicBezTo>
                      <a:cubicBezTo>
                        <a:pt x="44" y="281"/>
                        <a:pt x="45" y="282"/>
                        <a:pt x="46" y="282"/>
                      </a:cubicBezTo>
                      <a:cubicBezTo>
                        <a:pt x="47" y="282"/>
                        <a:pt x="46" y="283"/>
                        <a:pt x="46" y="283"/>
                      </a:cubicBezTo>
                      <a:cubicBezTo>
                        <a:pt x="46" y="283"/>
                        <a:pt x="46" y="284"/>
                        <a:pt x="48" y="285"/>
                      </a:cubicBezTo>
                      <a:cubicBezTo>
                        <a:pt x="49" y="286"/>
                        <a:pt x="48" y="286"/>
                        <a:pt x="49" y="286"/>
                      </a:cubicBezTo>
                      <a:cubicBezTo>
                        <a:pt x="49" y="287"/>
                        <a:pt x="49" y="287"/>
                        <a:pt x="50" y="287"/>
                      </a:cubicBezTo>
                      <a:cubicBezTo>
                        <a:pt x="51" y="288"/>
                        <a:pt x="51" y="287"/>
                        <a:pt x="51" y="286"/>
                      </a:cubicBezTo>
                      <a:cubicBezTo>
                        <a:pt x="50" y="286"/>
                        <a:pt x="50" y="286"/>
                        <a:pt x="50" y="286"/>
                      </a:cubicBezTo>
                      <a:cubicBezTo>
                        <a:pt x="50" y="285"/>
                        <a:pt x="50" y="285"/>
                        <a:pt x="50" y="285"/>
                      </a:cubicBezTo>
                      <a:cubicBezTo>
                        <a:pt x="49" y="286"/>
                        <a:pt x="49" y="285"/>
                        <a:pt x="49" y="285"/>
                      </a:cubicBezTo>
                      <a:cubicBezTo>
                        <a:pt x="48" y="285"/>
                        <a:pt x="47" y="283"/>
                        <a:pt x="47" y="283"/>
                      </a:cubicBezTo>
                      <a:cubicBezTo>
                        <a:pt x="48" y="282"/>
                        <a:pt x="47" y="283"/>
                        <a:pt x="47" y="282"/>
                      </a:cubicBezTo>
                      <a:cubicBezTo>
                        <a:pt x="46" y="281"/>
                        <a:pt x="48" y="282"/>
                        <a:pt x="48" y="281"/>
                      </a:cubicBezTo>
                      <a:cubicBezTo>
                        <a:pt x="48" y="281"/>
                        <a:pt x="48" y="281"/>
                        <a:pt x="48" y="280"/>
                      </a:cubicBezTo>
                      <a:cubicBezTo>
                        <a:pt x="48" y="280"/>
                        <a:pt x="47" y="280"/>
                        <a:pt x="47" y="279"/>
                      </a:cubicBezTo>
                      <a:cubicBezTo>
                        <a:pt x="47" y="279"/>
                        <a:pt x="47" y="278"/>
                        <a:pt x="46" y="279"/>
                      </a:cubicBezTo>
                      <a:cubicBezTo>
                        <a:pt x="45" y="280"/>
                        <a:pt x="43" y="280"/>
                        <a:pt x="43" y="280"/>
                      </a:cubicBezTo>
                      <a:cubicBezTo>
                        <a:pt x="44" y="281"/>
                        <a:pt x="44" y="280"/>
                        <a:pt x="45" y="280"/>
                      </a:cubicBezTo>
                      <a:close/>
                      <a:moveTo>
                        <a:pt x="53" y="268"/>
                      </a:moveTo>
                      <a:cubicBezTo>
                        <a:pt x="52" y="267"/>
                        <a:pt x="51" y="268"/>
                        <a:pt x="51" y="269"/>
                      </a:cubicBezTo>
                      <a:cubicBezTo>
                        <a:pt x="52" y="270"/>
                        <a:pt x="53" y="268"/>
                        <a:pt x="53" y="268"/>
                      </a:cubicBezTo>
                      <a:close/>
                      <a:moveTo>
                        <a:pt x="74" y="307"/>
                      </a:moveTo>
                      <a:cubicBezTo>
                        <a:pt x="75" y="306"/>
                        <a:pt x="74" y="305"/>
                        <a:pt x="73" y="305"/>
                      </a:cubicBezTo>
                      <a:cubicBezTo>
                        <a:pt x="72" y="306"/>
                        <a:pt x="74" y="307"/>
                        <a:pt x="74" y="307"/>
                      </a:cubicBezTo>
                      <a:close/>
                      <a:moveTo>
                        <a:pt x="56" y="279"/>
                      </a:moveTo>
                      <a:cubicBezTo>
                        <a:pt x="57" y="280"/>
                        <a:pt x="58" y="279"/>
                        <a:pt x="57" y="278"/>
                      </a:cubicBezTo>
                      <a:cubicBezTo>
                        <a:pt x="57" y="277"/>
                        <a:pt x="56" y="277"/>
                        <a:pt x="55" y="276"/>
                      </a:cubicBezTo>
                      <a:cubicBezTo>
                        <a:pt x="53" y="275"/>
                        <a:pt x="54" y="276"/>
                        <a:pt x="54" y="277"/>
                      </a:cubicBezTo>
                      <a:cubicBezTo>
                        <a:pt x="55" y="278"/>
                        <a:pt x="56" y="278"/>
                        <a:pt x="56" y="279"/>
                      </a:cubicBezTo>
                      <a:close/>
                      <a:moveTo>
                        <a:pt x="59" y="279"/>
                      </a:moveTo>
                      <a:cubicBezTo>
                        <a:pt x="59" y="278"/>
                        <a:pt x="59" y="278"/>
                        <a:pt x="59" y="277"/>
                      </a:cubicBezTo>
                      <a:cubicBezTo>
                        <a:pt x="58" y="276"/>
                        <a:pt x="57" y="275"/>
                        <a:pt x="56" y="274"/>
                      </a:cubicBezTo>
                      <a:cubicBezTo>
                        <a:pt x="55" y="273"/>
                        <a:pt x="55" y="274"/>
                        <a:pt x="55" y="275"/>
                      </a:cubicBezTo>
                      <a:cubicBezTo>
                        <a:pt x="56" y="275"/>
                        <a:pt x="56" y="276"/>
                        <a:pt x="57" y="276"/>
                      </a:cubicBezTo>
                      <a:cubicBezTo>
                        <a:pt x="57" y="276"/>
                        <a:pt x="57" y="277"/>
                        <a:pt x="58" y="279"/>
                      </a:cubicBezTo>
                      <a:cubicBezTo>
                        <a:pt x="58" y="279"/>
                        <a:pt x="59" y="279"/>
                        <a:pt x="59" y="279"/>
                      </a:cubicBezTo>
                      <a:close/>
                      <a:moveTo>
                        <a:pt x="54" y="273"/>
                      </a:moveTo>
                      <a:cubicBezTo>
                        <a:pt x="54" y="274"/>
                        <a:pt x="54" y="274"/>
                        <a:pt x="55" y="274"/>
                      </a:cubicBezTo>
                      <a:cubicBezTo>
                        <a:pt x="56" y="273"/>
                        <a:pt x="55" y="272"/>
                        <a:pt x="54" y="272"/>
                      </a:cubicBezTo>
                      <a:cubicBezTo>
                        <a:pt x="53" y="272"/>
                        <a:pt x="53" y="273"/>
                        <a:pt x="53" y="274"/>
                      </a:cubicBezTo>
                      <a:cubicBezTo>
                        <a:pt x="53" y="275"/>
                        <a:pt x="53" y="273"/>
                        <a:pt x="54" y="273"/>
                      </a:cubicBezTo>
                      <a:close/>
                      <a:moveTo>
                        <a:pt x="62" y="281"/>
                      </a:moveTo>
                      <a:cubicBezTo>
                        <a:pt x="63" y="281"/>
                        <a:pt x="61" y="282"/>
                        <a:pt x="61" y="282"/>
                      </a:cubicBezTo>
                      <a:cubicBezTo>
                        <a:pt x="61" y="283"/>
                        <a:pt x="62" y="284"/>
                        <a:pt x="63" y="283"/>
                      </a:cubicBezTo>
                      <a:cubicBezTo>
                        <a:pt x="63" y="281"/>
                        <a:pt x="63" y="284"/>
                        <a:pt x="63" y="284"/>
                      </a:cubicBezTo>
                      <a:cubicBezTo>
                        <a:pt x="64" y="284"/>
                        <a:pt x="64" y="283"/>
                        <a:pt x="64" y="281"/>
                      </a:cubicBezTo>
                      <a:cubicBezTo>
                        <a:pt x="64" y="280"/>
                        <a:pt x="62" y="278"/>
                        <a:pt x="61" y="278"/>
                      </a:cubicBezTo>
                      <a:cubicBezTo>
                        <a:pt x="61" y="278"/>
                        <a:pt x="62" y="280"/>
                        <a:pt x="61" y="280"/>
                      </a:cubicBezTo>
                      <a:cubicBezTo>
                        <a:pt x="61" y="280"/>
                        <a:pt x="60" y="282"/>
                        <a:pt x="61" y="281"/>
                      </a:cubicBezTo>
                      <a:cubicBezTo>
                        <a:pt x="62" y="281"/>
                        <a:pt x="62" y="280"/>
                        <a:pt x="62" y="281"/>
                      </a:cubicBezTo>
                      <a:close/>
                      <a:moveTo>
                        <a:pt x="62" y="283"/>
                      </a:moveTo>
                      <a:cubicBezTo>
                        <a:pt x="61" y="283"/>
                        <a:pt x="60" y="282"/>
                        <a:pt x="60" y="283"/>
                      </a:cubicBezTo>
                      <a:cubicBezTo>
                        <a:pt x="60" y="283"/>
                        <a:pt x="61" y="284"/>
                        <a:pt x="62" y="285"/>
                      </a:cubicBezTo>
                      <a:cubicBezTo>
                        <a:pt x="62" y="286"/>
                        <a:pt x="62" y="284"/>
                        <a:pt x="62" y="283"/>
                      </a:cubicBezTo>
                      <a:close/>
                      <a:moveTo>
                        <a:pt x="63" y="285"/>
                      </a:moveTo>
                      <a:cubicBezTo>
                        <a:pt x="63" y="285"/>
                        <a:pt x="63" y="286"/>
                        <a:pt x="64" y="286"/>
                      </a:cubicBezTo>
                      <a:cubicBezTo>
                        <a:pt x="64" y="286"/>
                        <a:pt x="64" y="285"/>
                        <a:pt x="63" y="285"/>
                      </a:cubicBezTo>
                      <a:close/>
                      <a:moveTo>
                        <a:pt x="93" y="125"/>
                      </a:moveTo>
                      <a:cubicBezTo>
                        <a:pt x="94" y="126"/>
                        <a:pt x="97" y="124"/>
                        <a:pt x="99" y="122"/>
                      </a:cubicBezTo>
                      <a:cubicBezTo>
                        <a:pt x="102" y="121"/>
                        <a:pt x="101" y="123"/>
                        <a:pt x="105" y="122"/>
                      </a:cubicBezTo>
                      <a:cubicBezTo>
                        <a:pt x="109" y="120"/>
                        <a:pt x="105" y="115"/>
                        <a:pt x="110" y="114"/>
                      </a:cubicBezTo>
                      <a:cubicBezTo>
                        <a:pt x="114" y="114"/>
                        <a:pt x="111" y="111"/>
                        <a:pt x="116" y="109"/>
                      </a:cubicBezTo>
                      <a:cubicBezTo>
                        <a:pt x="122" y="107"/>
                        <a:pt x="125" y="104"/>
                        <a:pt x="129" y="104"/>
                      </a:cubicBezTo>
                      <a:cubicBezTo>
                        <a:pt x="136" y="102"/>
                        <a:pt x="133" y="100"/>
                        <a:pt x="131" y="100"/>
                      </a:cubicBezTo>
                      <a:cubicBezTo>
                        <a:pt x="128" y="99"/>
                        <a:pt x="126" y="94"/>
                        <a:pt x="119" y="94"/>
                      </a:cubicBezTo>
                      <a:cubicBezTo>
                        <a:pt x="113" y="94"/>
                        <a:pt x="116" y="96"/>
                        <a:pt x="114" y="97"/>
                      </a:cubicBezTo>
                      <a:cubicBezTo>
                        <a:pt x="113" y="97"/>
                        <a:pt x="114" y="96"/>
                        <a:pt x="113" y="95"/>
                      </a:cubicBezTo>
                      <a:cubicBezTo>
                        <a:pt x="112" y="94"/>
                        <a:pt x="112" y="95"/>
                        <a:pt x="109" y="94"/>
                      </a:cubicBezTo>
                      <a:cubicBezTo>
                        <a:pt x="103" y="93"/>
                        <a:pt x="104" y="90"/>
                        <a:pt x="98" y="92"/>
                      </a:cubicBezTo>
                      <a:cubicBezTo>
                        <a:pt x="93" y="93"/>
                        <a:pt x="83" y="93"/>
                        <a:pt x="85" y="94"/>
                      </a:cubicBezTo>
                      <a:cubicBezTo>
                        <a:pt x="86" y="95"/>
                        <a:pt x="85" y="97"/>
                        <a:pt x="88" y="98"/>
                      </a:cubicBezTo>
                      <a:cubicBezTo>
                        <a:pt x="91" y="99"/>
                        <a:pt x="88" y="100"/>
                        <a:pt x="88" y="101"/>
                      </a:cubicBezTo>
                      <a:cubicBezTo>
                        <a:pt x="88" y="103"/>
                        <a:pt x="86" y="101"/>
                        <a:pt x="86" y="103"/>
                      </a:cubicBezTo>
                      <a:cubicBezTo>
                        <a:pt x="86" y="105"/>
                        <a:pt x="83" y="106"/>
                        <a:pt x="84" y="106"/>
                      </a:cubicBezTo>
                      <a:cubicBezTo>
                        <a:pt x="86" y="107"/>
                        <a:pt x="87" y="108"/>
                        <a:pt x="84" y="108"/>
                      </a:cubicBezTo>
                      <a:cubicBezTo>
                        <a:pt x="82" y="108"/>
                        <a:pt x="82" y="108"/>
                        <a:pt x="83" y="110"/>
                      </a:cubicBezTo>
                      <a:cubicBezTo>
                        <a:pt x="83" y="111"/>
                        <a:pt x="79" y="113"/>
                        <a:pt x="79" y="115"/>
                      </a:cubicBezTo>
                      <a:cubicBezTo>
                        <a:pt x="79" y="116"/>
                        <a:pt x="78" y="116"/>
                        <a:pt x="79" y="117"/>
                      </a:cubicBezTo>
                      <a:cubicBezTo>
                        <a:pt x="80" y="117"/>
                        <a:pt x="81" y="117"/>
                        <a:pt x="87" y="119"/>
                      </a:cubicBezTo>
                      <a:cubicBezTo>
                        <a:pt x="91" y="121"/>
                        <a:pt x="91" y="124"/>
                        <a:pt x="93" y="125"/>
                      </a:cubicBezTo>
                      <a:close/>
                      <a:moveTo>
                        <a:pt x="180" y="142"/>
                      </a:moveTo>
                      <a:cubicBezTo>
                        <a:pt x="180" y="145"/>
                        <a:pt x="180" y="142"/>
                        <a:pt x="185" y="144"/>
                      </a:cubicBezTo>
                      <a:cubicBezTo>
                        <a:pt x="190" y="145"/>
                        <a:pt x="184" y="144"/>
                        <a:pt x="187" y="146"/>
                      </a:cubicBezTo>
                      <a:cubicBezTo>
                        <a:pt x="190" y="147"/>
                        <a:pt x="189" y="145"/>
                        <a:pt x="193" y="146"/>
                      </a:cubicBezTo>
                      <a:cubicBezTo>
                        <a:pt x="197" y="147"/>
                        <a:pt x="195" y="146"/>
                        <a:pt x="197" y="146"/>
                      </a:cubicBezTo>
                      <a:cubicBezTo>
                        <a:pt x="199" y="147"/>
                        <a:pt x="200" y="145"/>
                        <a:pt x="202" y="145"/>
                      </a:cubicBezTo>
                      <a:cubicBezTo>
                        <a:pt x="203" y="145"/>
                        <a:pt x="205" y="143"/>
                        <a:pt x="203" y="142"/>
                      </a:cubicBezTo>
                      <a:cubicBezTo>
                        <a:pt x="202" y="141"/>
                        <a:pt x="204" y="141"/>
                        <a:pt x="202" y="140"/>
                      </a:cubicBezTo>
                      <a:cubicBezTo>
                        <a:pt x="200" y="140"/>
                        <a:pt x="196" y="143"/>
                        <a:pt x="197" y="141"/>
                      </a:cubicBezTo>
                      <a:cubicBezTo>
                        <a:pt x="199" y="139"/>
                        <a:pt x="194" y="139"/>
                        <a:pt x="195" y="138"/>
                      </a:cubicBezTo>
                      <a:cubicBezTo>
                        <a:pt x="196" y="138"/>
                        <a:pt x="199" y="140"/>
                        <a:pt x="200" y="139"/>
                      </a:cubicBezTo>
                      <a:cubicBezTo>
                        <a:pt x="202" y="138"/>
                        <a:pt x="198" y="139"/>
                        <a:pt x="201" y="137"/>
                      </a:cubicBezTo>
                      <a:cubicBezTo>
                        <a:pt x="203" y="136"/>
                        <a:pt x="203" y="139"/>
                        <a:pt x="205" y="138"/>
                      </a:cubicBezTo>
                      <a:cubicBezTo>
                        <a:pt x="206" y="137"/>
                        <a:pt x="205" y="139"/>
                        <a:pt x="207" y="139"/>
                      </a:cubicBezTo>
                      <a:cubicBezTo>
                        <a:pt x="209" y="139"/>
                        <a:pt x="209" y="136"/>
                        <a:pt x="208" y="135"/>
                      </a:cubicBezTo>
                      <a:cubicBezTo>
                        <a:pt x="208" y="133"/>
                        <a:pt x="205" y="135"/>
                        <a:pt x="205" y="133"/>
                      </a:cubicBezTo>
                      <a:cubicBezTo>
                        <a:pt x="205" y="132"/>
                        <a:pt x="204" y="134"/>
                        <a:pt x="199" y="130"/>
                      </a:cubicBezTo>
                      <a:cubicBezTo>
                        <a:pt x="197" y="129"/>
                        <a:pt x="196" y="129"/>
                        <a:pt x="197" y="130"/>
                      </a:cubicBezTo>
                      <a:cubicBezTo>
                        <a:pt x="197" y="131"/>
                        <a:pt x="193" y="130"/>
                        <a:pt x="192" y="128"/>
                      </a:cubicBezTo>
                      <a:cubicBezTo>
                        <a:pt x="191" y="125"/>
                        <a:pt x="188" y="126"/>
                        <a:pt x="190" y="124"/>
                      </a:cubicBezTo>
                      <a:cubicBezTo>
                        <a:pt x="191" y="122"/>
                        <a:pt x="191" y="120"/>
                        <a:pt x="189" y="118"/>
                      </a:cubicBezTo>
                      <a:cubicBezTo>
                        <a:pt x="187" y="117"/>
                        <a:pt x="187" y="111"/>
                        <a:pt x="184" y="108"/>
                      </a:cubicBezTo>
                      <a:cubicBezTo>
                        <a:pt x="182" y="105"/>
                        <a:pt x="183" y="107"/>
                        <a:pt x="179" y="104"/>
                      </a:cubicBezTo>
                      <a:cubicBezTo>
                        <a:pt x="175" y="102"/>
                        <a:pt x="178" y="106"/>
                        <a:pt x="173" y="104"/>
                      </a:cubicBezTo>
                      <a:cubicBezTo>
                        <a:pt x="171" y="103"/>
                        <a:pt x="169" y="104"/>
                        <a:pt x="170" y="107"/>
                      </a:cubicBezTo>
                      <a:cubicBezTo>
                        <a:pt x="172" y="110"/>
                        <a:pt x="171" y="114"/>
                        <a:pt x="175" y="117"/>
                      </a:cubicBezTo>
                      <a:cubicBezTo>
                        <a:pt x="177" y="118"/>
                        <a:pt x="174" y="119"/>
                        <a:pt x="173" y="120"/>
                      </a:cubicBezTo>
                      <a:cubicBezTo>
                        <a:pt x="173" y="120"/>
                        <a:pt x="172" y="120"/>
                        <a:pt x="170" y="116"/>
                      </a:cubicBezTo>
                      <a:cubicBezTo>
                        <a:pt x="168" y="113"/>
                        <a:pt x="169" y="110"/>
                        <a:pt x="165" y="109"/>
                      </a:cubicBezTo>
                      <a:cubicBezTo>
                        <a:pt x="161" y="108"/>
                        <a:pt x="165" y="108"/>
                        <a:pt x="162" y="107"/>
                      </a:cubicBezTo>
                      <a:cubicBezTo>
                        <a:pt x="158" y="106"/>
                        <a:pt x="155" y="106"/>
                        <a:pt x="158" y="108"/>
                      </a:cubicBezTo>
                      <a:cubicBezTo>
                        <a:pt x="161" y="109"/>
                        <a:pt x="158" y="110"/>
                        <a:pt x="160" y="110"/>
                      </a:cubicBezTo>
                      <a:cubicBezTo>
                        <a:pt x="162" y="110"/>
                        <a:pt x="164" y="112"/>
                        <a:pt x="159" y="111"/>
                      </a:cubicBezTo>
                      <a:cubicBezTo>
                        <a:pt x="155" y="110"/>
                        <a:pt x="157" y="115"/>
                        <a:pt x="155" y="113"/>
                      </a:cubicBezTo>
                      <a:cubicBezTo>
                        <a:pt x="152" y="111"/>
                        <a:pt x="158" y="110"/>
                        <a:pt x="152" y="108"/>
                      </a:cubicBezTo>
                      <a:cubicBezTo>
                        <a:pt x="146" y="107"/>
                        <a:pt x="145" y="107"/>
                        <a:pt x="143" y="108"/>
                      </a:cubicBezTo>
                      <a:cubicBezTo>
                        <a:pt x="141" y="109"/>
                        <a:pt x="146" y="109"/>
                        <a:pt x="139" y="111"/>
                      </a:cubicBezTo>
                      <a:cubicBezTo>
                        <a:pt x="135" y="112"/>
                        <a:pt x="141" y="109"/>
                        <a:pt x="140" y="108"/>
                      </a:cubicBezTo>
                      <a:cubicBezTo>
                        <a:pt x="140" y="106"/>
                        <a:pt x="142" y="105"/>
                        <a:pt x="139" y="103"/>
                      </a:cubicBezTo>
                      <a:cubicBezTo>
                        <a:pt x="136" y="102"/>
                        <a:pt x="130" y="106"/>
                        <a:pt x="126" y="107"/>
                      </a:cubicBezTo>
                      <a:cubicBezTo>
                        <a:pt x="123" y="107"/>
                        <a:pt x="121" y="109"/>
                        <a:pt x="118" y="111"/>
                      </a:cubicBezTo>
                      <a:cubicBezTo>
                        <a:pt x="114" y="113"/>
                        <a:pt x="119" y="113"/>
                        <a:pt x="119" y="114"/>
                      </a:cubicBezTo>
                      <a:cubicBezTo>
                        <a:pt x="119" y="115"/>
                        <a:pt x="117" y="114"/>
                        <a:pt x="115" y="116"/>
                      </a:cubicBezTo>
                      <a:cubicBezTo>
                        <a:pt x="113" y="119"/>
                        <a:pt x="113" y="121"/>
                        <a:pt x="115" y="120"/>
                      </a:cubicBezTo>
                      <a:cubicBezTo>
                        <a:pt x="117" y="119"/>
                        <a:pt x="117" y="121"/>
                        <a:pt x="118" y="122"/>
                      </a:cubicBezTo>
                      <a:cubicBezTo>
                        <a:pt x="119" y="123"/>
                        <a:pt x="125" y="122"/>
                        <a:pt x="127" y="121"/>
                      </a:cubicBezTo>
                      <a:cubicBezTo>
                        <a:pt x="128" y="121"/>
                        <a:pt x="133" y="122"/>
                        <a:pt x="123" y="124"/>
                      </a:cubicBezTo>
                      <a:cubicBezTo>
                        <a:pt x="117" y="125"/>
                        <a:pt x="116" y="126"/>
                        <a:pt x="119" y="128"/>
                      </a:cubicBezTo>
                      <a:cubicBezTo>
                        <a:pt x="122" y="130"/>
                        <a:pt x="122" y="130"/>
                        <a:pt x="126" y="129"/>
                      </a:cubicBezTo>
                      <a:cubicBezTo>
                        <a:pt x="130" y="129"/>
                        <a:pt x="128" y="130"/>
                        <a:pt x="133" y="130"/>
                      </a:cubicBezTo>
                      <a:cubicBezTo>
                        <a:pt x="138" y="130"/>
                        <a:pt x="139" y="128"/>
                        <a:pt x="143" y="130"/>
                      </a:cubicBezTo>
                      <a:cubicBezTo>
                        <a:pt x="148" y="131"/>
                        <a:pt x="147" y="129"/>
                        <a:pt x="149" y="131"/>
                      </a:cubicBezTo>
                      <a:cubicBezTo>
                        <a:pt x="151" y="132"/>
                        <a:pt x="155" y="133"/>
                        <a:pt x="152" y="133"/>
                      </a:cubicBezTo>
                      <a:cubicBezTo>
                        <a:pt x="148" y="133"/>
                        <a:pt x="151" y="134"/>
                        <a:pt x="145" y="133"/>
                      </a:cubicBezTo>
                      <a:cubicBezTo>
                        <a:pt x="140" y="132"/>
                        <a:pt x="131" y="133"/>
                        <a:pt x="125" y="134"/>
                      </a:cubicBezTo>
                      <a:cubicBezTo>
                        <a:pt x="120" y="135"/>
                        <a:pt x="124" y="138"/>
                        <a:pt x="127" y="140"/>
                      </a:cubicBezTo>
                      <a:cubicBezTo>
                        <a:pt x="129" y="143"/>
                        <a:pt x="139" y="142"/>
                        <a:pt x="141" y="142"/>
                      </a:cubicBezTo>
                      <a:cubicBezTo>
                        <a:pt x="144" y="142"/>
                        <a:pt x="141" y="146"/>
                        <a:pt x="143" y="147"/>
                      </a:cubicBezTo>
                      <a:cubicBezTo>
                        <a:pt x="144" y="149"/>
                        <a:pt x="144" y="150"/>
                        <a:pt x="147" y="149"/>
                      </a:cubicBezTo>
                      <a:cubicBezTo>
                        <a:pt x="152" y="149"/>
                        <a:pt x="154" y="150"/>
                        <a:pt x="155" y="149"/>
                      </a:cubicBezTo>
                      <a:cubicBezTo>
                        <a:pt x="157" y="148"/>
                        <a:pt x="165" y="148"/>
                        <a:pt x="168" y="146"/>
                      </a:cubicBezTo>
                      <a:cubicBezTo>
                        <a:pt x="171" y="144"/>
                        <a:pt x="172" y="146"/>
                        <a:pt x="175" y="144"/>
                      </a:cubicBezTo>
                      <a:cubicBezTo>
                        <a:pt x="178" y="142"/>
                        <a:pt x="175" y="142"/>
                        <a:pt x="178" y="141"/>
                      </a:cubicBezTo>
                      <a:cubicBezTo>
                        <a:pt x="179" y="140"/>
                        <a:pt x="180" y="140"/>
                        <a:pt x="180" y="142"/>
                      </a:cubicBezTo>
                      <a:close/>
                      <a:moveTo>
                        <a:pt x="186" y="108"/>
                      </a:moveTo>
                      <a:cubicBezTo>
                        <a:pt x="186" y="107"/>
                        <a:pt x="187" y="107"/>
                        <a:pt x="188" y="105"/>
                      </a:cubicBezTo>
                      <a:cubicBezTo>
                        <a:pt x="189" y="103"/>
                        <a:pt x="191" y="101"/>
                        <a:pt x="189" y="101"/>
                      </a:cubicBezTo>
                      <a:cubicBezTo>
                        <a:pt x="187" y="100"/>
                        <a:pt x="188" y="99"/>
                        <a:pt x="183" y="99"/>
                      </a:cubicBezTo>
                      <a:cubicBezTo>
                        <a:pt x="177" y="100"/>
                        <a:pt x="175" y="102"/>
                        <a:pt x="178" y="102"/>
                      </a:cubicBezTo>
                      <a:cubicBezTo>
                        <a:pt x="181" y="103"/>
                        <a:pt x="181" y="104"/>
                        <a:pt x="181" y="104"/>
                      </a:cubicBezTo>
                      <a:cubicBezTo>
                        <a:pt x="181" y="105"/>
                        <a:pt x="183" y="106"/>
                        <a:pt x="185" y="108"/>
                      </a:cubicBezTo>
                      <a:cubicBezTo>
                        <a:pt x="186" y="108"/>
                        <a:pt x="186" y="108"/>
                        <a:pt x="186" y="108"/>
                      </a:cubicBezTo>
                      <a:close/>
                      <a:moveTo>
                        <a:pt x="311" y="137"/>
                      </a:moveTo>
                      <a:cubicBezTo>
                        <a:pt x="315" y="140"/>
                        <a:pt x="315" y="139"/>
                        <a:pt x="312" y="136"/>
                      </a:cubicBezTo>
                      <a:cubicBezTo>
                        <a:pt x="309" y="133"/>
                        <a:pt x="317" y="136"/>
                        <a:pt x="322" y="136"/>
                      </a:cubicBezTo>
                      <a:cubicBezTo>
                        <a:pt x="327" y="137"/>
                        <a:pt x="322" y="130"/>
                        <a:pt x="325" y="132"/>
                      </a:cubicBezTo>
                      <a:cubicBezTo>
                        <a:pt x="327" y="135"/>
                        <a:pt x="329" y="131"/>
                        <a:pt x="330" y="135"/>
                      </a:cubicBezTo>
                      <a:cubicBezTo>
                        <a:pt x="330" y="139"/>
                        <a:pt x="331" y="138"/>
                        <a:pt x="337" y="140"/>
                      </a:cubicBezTo>
                      <a:cubicBezTo>
                        <a:pt x="342" y="142"/>
                        <a:pt x="340" y="144"/>
                        <a:pt x="337" y="144"/>
                      </a:cubicBezTo>
                      <a:cubicBezTo>
                        <a:pt x="334" y="144"/>
                        <a:pt x="333" y="148"/>
                        <a:pt x="337" y="147"/>
                      </a:cubicBezTo>
                      <a:cubicBezTo>
                        <a:pt x="342" y="146"/>
                        <a:pt x="348" y="148"/>
                        <a:pt x="349" y="150"/>
                      </a:cubicBezTo>
                      <a:cubicBezTo>
                        <a:pt x="350" y="152"/>
                        <a:pt x="354" y="151"/>
                        <a:pt x="355" y="155"/>
                      </a:cubicBezTo>
                      <a:cubicBezTo>
                        <a:pt x="355" y="159"/>
                        <a:pt x="359" y="161"/>
                        <a:pt x="356" y="162"/>
                      </a:cubicBezTo>
                      <a:cubicBezTo>
                        <a:pt x="354" y="164"/>
                        <a:pt x="353" y="166"/>
                        <a:pt x="348" y="169"/>
                      </a:cubicBezTo>
                      <a:cubicBezTo>
                        <a:pt x="344" y="172"/>
                        <a:pt x="354" y="178"/>
                        <a:pt x="350" y="176"/>
                      </a:cubicBezTo>
                      <a:cubicBezTo>
                        <a:pt x="345" y="175"/>
                        <a:pt x="346" y="180"/>
                        <a:pt x="336" y="178"/>
                      </a:cubicBezTo>
                      <a:cubicBezTo>
                        <a:pt x="326" y="175"/>
                        <a:pt x="334" y="178"/>
                        <a:pt x="329" y="181"/>
                      </a:cubicBezTo>
                      <a:cubicBezTo>
                        <a:pt x="324" y="183"/>
                        <a:pt x="330" y="190"/>
                        <a:pt x="337" y="186"/>
                      </a:cubicBezTo>
                      <a:cubicBezTo>
                        <a:pt x="344" y="183"/>
                        <a:pt x="343" y="189"/>
                        <a:pt x="346" y="186"/>
                      </a:cubicBezTo>
                      <a:cubicBezTo>
                        <a:pt x="349" y="183"/>
                        <a:pt x="348" y="189"/>
                        <a:pt x="349" y="187"/>
                      </a:cubicBezTo>
                      <a:cubicBezTo>
                        <a:pt x="350" y="185"/>
                        <a:pt x="349" y="183"/>
                        <a:pt x="355" y="189"/>
                      </a:cubicBezTo>
                      <a:cubicBezTo>
                        <a:pt x="360" y="196"/>
                        <a:pt x="358" y="190"/>
                        <a:pt x="362" y="193"/>
                      </a:cubicBezTo>
                      <a:cubicBezTo>
                        <a:pt x="365" y="196"/>
                        <a:pt x="355" y="192"/>
                        <a:pt x="361" y="197"/>
                      </a:cubicBezTo>
                      <a:cubicBezTo>
                        <a:pt x="364" y="201"/>
                        <a:pt x="370" y="199"/>
                        <a:pt x="372" y="202"/>
                      </a:cubicBezTo>
                      <a:cubicBezTo>
                        <a:pt x="375" y="205"/>
                        <a:pt x="382" y="206"/>
                        <a:pt x="387" y="208"/>
                      </a:cubicBezTo>
                      <a:cubicBezTo>
                        <a:pt x="392" y="210"/>
                        <a:pt x="391" y="205"/>
                        <a:pt x="387" y="202"/>
                      </a:cubicBezTo>
                      <a:cubicBezTo>
                        <a:pt x="383" y="198"/>
                        <a:pt x="374" y="194"/>
                        <a:pt x="375" y="192"/>
                      </a:cubicBezTo>
                      <a:cubicBezTo>
                        <a:pt x="376" y="190"/>
                        <a:pt x="381" y="197"/>
                        <a:pt x="381" y="194"/>
                      </a:cubicBezTo>
                      <a:cubicBezTo>
                        <a:pt x="382" y="192"/>
                        <a:pt x="385" y="198"/>
                        <a:pt x="390" y="199"/>
                      </a:cubicBezTo>
                      <a:cubicBezTo>
                        <a:pt x="394" y="199"/>
                        <a:pt x="396" y="207"/>
                        <a:pt x="396" y="202"/>
                      </a:cubicBezTo>
                      <a:cubicBezTo>
                        <a:pt x="395" y="197"/>
                        <a:pt x="397" y="203"/>
                        <a:pt x="396" y="197"/>
                      </a:cubicBezTo>
                      <a:cubicBezTo>
                        <a:pt x="396" y="192"/>
                        <a:pt x="397" y="200"/>
                        <a:pt x="398" y="195"/>
                      </a:cubicBezTo>
                      <a:cubicBezTo>
                        <a:pt x="399" y="190"/>
                        <a:pt x="394" y="193"/>
                        <a:pt x="396" y="190"/>
                      </a:cubicBezTo>
                      <a:cubicBezTo>
                        <a:pt x="398" y="188"/>
                        <a:pt x="392" y="190"/>
                        <a:pt x="394" y="187"/>
                      </a:cubicBezTo>
                      <a:cubicBezTo>
                        <a:pt x="396" y="185"/>
                        <a:pt x="395" y="184"/>
                        <a:pt x="389" y="182"/>
                      </a:cubicBezTo>
                      <a:cubicBezTo>
                        <a:pt x="384" y="180"/>
                        <a:pt x="386" y="174"/>
                        <a:pt x="383" y="175"/>
                      </a:cubicBezTo>
                      <a:cubicBezTo>
                        <a:pt x="379" y="176"/>
                        <a:pt x="378" y="173"/>
                        <a:pt x="382" y="173"/>
                      </a:cubicBezTo>
                      <a:cubicBezTo>
                        <a:pt x="386" y="172"/>
                        <a:pt x="379" y="168"/>
                        <a:pt x="382" y="169"/>
                      </a:cubicBezTo>
                      <a:cubicBezTo>
                        <a:pt x="386" y="170"/>
                        <a:pt x="384" y="165"/>
                        <a:pt x="387" y="169"/>
                      </a:cubicBezTo>
                      <a:cubicBezTo>
                        <a:pt x="389" y="172"/>
                        <a:pt x="390" y="169"/>
                        <a:pt x="391" y="172"/>
                      </a:cubicBezTo>
                      <a:cubicBezTo>
                        <a:pt x="391" y="174"/>
                        <a:pt x="393" y="172"/>
                        <a:pt x="393" y="175"/>
                      </a:cubicBezTo>
                      <a:cubicBezTo>
                        <a:pt x="393" y="177"/>
                        <a:pt x="406" y="186"/>
                        <a:pt x="404" y="179"/>
                      </a:cubicBezTo>
                      <a:cubicBezTo>
                        <a:pt x="403" y="172"/>
                        <a:pt x="411" y="177"/>
                        <a:pt x="410" y="174"/>
                      </a:cubicBezTo>
                      <a:cubicBezTo>
                        <a:pt x="408" y="171"/>
                        <a:pt x="412" y="173"/>
                        <a:pt x="410" y="171"/>
                      </a:cubicBezTo>
                      <a:cubicBezTo>
                        <a:pt x="409" y="169"/>
                        <a:pt x="416" y="170"/>
                        <a:pt x="413" y="165"/>
                      </a:cubicBezTo>
                      <a:cubicBezTo>
                        <a:pt x="410" y="159"/>
                        <a:pt x="404" y="167"/>
                        <a:pt x="406" y="162"/>
                      </a:cubicBezTo>
                      <a:cubicBezTo>
                        <a:pt x="407" y="157"/>
                        <a:pt x="400" y="163"/>
                        <a:pt x="402" y="160"/>
                      </a:cubicBezTo>
                      <a:cubicBezTo>
                        <a:pt x="403" y="157"/>
                        <a:pt x="401" y="158"/>
                        <a:pt x="397" y="155"/>
                      </a:cubicBezTo>
                      <a:cubicBezTo>
                        <a:pt x="393" y="152"/>
                        <a:pt x="387" y="155"/>
                        <a:pt x="386" y="151"/>
                      </a:cubicBezTo>
                      <a:cubicBezTo>
                        <a:pt x="386" y="147"/>
                        <a:pt x="375" y="151"/>
                        <a:pt x="380" y="148"/>
                      </a:cubicBezTo>
                      <a:cubicBezTo>
                        <a:pt x="385" y="145"/>
                        <a:pt x="376" y="142"/>
                        <a:pt x="381" y="143"/>
                      </a:cubicBezTo>
                      <a:cubicBezTo>
                        <a:pt x="386" y="144"/>
                        <a:pt x="390" y="141"/>
                        <a:pt x="382" y="140"/>
                      </a:cubicBezTo>
                      <a:cubicBezTo>
                        <a:pt x="373" y="139"/>
                        <a:pt x="381" y="139"/>
                        <a:pt x="384" y="137"/>
                      </a:cubicBezTo>
                      <a:cubicBezTo>
                        <a:pt x="387" y="135"/>
                        <a:pt x="380" y="132"/>
                        <a:pt x="378" y="133"/>
                      </a:cubicBezTo>
                      <a:cubicBezTo>
                        <a:pt x="377" y="134"/>
                        <a:pt x="370" y="134"/>
                        <a:pt x="375" y="132"/>
                      </a:cubicBezTo>
                      <a:cubicBezTo>
                        <a:pt x="380" y="131"/>
                        <a:pt x="380" y="131"/>
                        <a:pt x="374" y="128"/>
                      </a:cubicBezTo>
                      <a:cubicBezTo>
                        <a:pt x="367" y="125"/>
                        <a:pt x="366" y="131"/>
                        <a:pt x="366" y="127"/>
                      </a:cubicBezTo>
                      <a:cubicBezTo>
                        <a:pt x="367" y="122"/>
                        <a:pt x="363" y="126"/>
                        <a:pt x="363" y="124"/>
                      </a:cubicBezTo>
                      <a:cubicBezTo>
                        <a:pt x="363" y="121"/>
                        <a:pt x="358" y="118"/>
                        <a:pt x="355" y="122"/>
                      </a:cubicBezTo>
                      <a:cubicBezTo>
                        <a:pt x="351" y="125"/>
                        <a:pt x="351" y="121"/>
                        <a:pt x="349" y="117"/>
                      </a:cubicBezTo>
                      <a:cubicBezTo>
                        <a:pt x="347" y="113"/>
                        <a:pt x="346" y="118"/>
                        <a:pt x="344" y="114"/>
                      </a:cubicBezTo>
                      <a:cubicBezTo>
                        <a:pt x="341" y="110"/>
                        <a:pt x="337" y="112"/>
                        <a:pt x="335" y="110"/>
                      </a:cubicBezTo>
                      <a:cubicBezTo>
                        <a:pt x="333" y="109"/>
                        <a:pt x="327" y="107"/>
                        <a:pt x="325" y="112"/>
                      </a:cubicBezTo>
                      <a:cubicBezTo>
                        <a:pt x="323" y="117"/>
                        <a:pt x="320" y="109"/>
                        <a:pt x="317" y="112"/>
                      </a:cubicBezTo>
                      <a:cubicBezTo>
                        <a:pt x="314" y="116"/>
                        <a:pt x="311" y="116"/>
                        <a:pt x="313" y="114"/>
                      </a:cubicBezTo>
                      <a:cubicBezTo>
                        <a:pt x="316" y="111"/>
                        <a:pt x="315" y="106"/>
                        <a:pt x="312" y="105"/>
                      </a:cubicBezTo>
                      <a:cubicBezTo>
                        <a:pt x="309" y="104"/>
                        <a:pt x="312" y="100"/>
                        <a:pt x="309" y="100"/>
                      </a:cubicBezTo>
                      <a:cubicBezTo>
                        <a:pt x="305" y="99"/>
                        <a:pt x="291" y="101"/>
                        <a:pt x="290" y="105"/>
                      </a:cubicBezTo>
                      <a:cubicBezTo>
                        <a:pt x="290" y="110"/>
                        <a:pt x="284" y="104"/>
                        <a:pt x="288" y="111"/>
                      </a:cubicBezTo>
                      <a:cubicBezTo>
                        <a:pt x="292" y="118"/>
                        <a:pt x="284" y="113"/>
                        <a:pt x="287" y="117"/>
                      </a:cubicBezTo>
                      <a:cubicBezTo>
                        <a:pt x="291" y="122"/>
                        <a:pt x="293" y="117"/>
                        <a:pt x="293" y="121"/>
                      </a:cubicBezTo>
                      <a:cubicBezTo>
                        <a:pt x="294" y="124"/>
                        <a:pt x="281" y="119"/>
                        <a:pt x="284" y="114"/>
                      </a:cubicBezTo>
                      <a:cubicBezTo>
                        <a:pt x="287" y="109"/>
                        <a:pt x="280" y="112"/>
                        <a:pt x="285" y="106"/>
                      </a:cubicBezTo>
                      <a:cubicBezTo>
                        <a:pt x="290" y="100"/>
                        <a:pt x="292" y="101"/>
                        <a:pt x="292" y="99"/>
                      </a:cubicBezTo>
                      <a:cubicBezTo>
                        <a:pt x="292" y="98"/>
                        <a:pt x="281" y="97"/>
                        <a:pt x="274" y="102"/>
                      </a:cubicBezTo>
                      <a:cubicBezTo>
                        <a:pt x="266" y="106"/>
                        <a:pt x="270" y="107"/>
                        <a:pt x="268" y="109"/>
                      </a:cubicBezTo>
                      <a:cubicBezTo>
                        <a:pt x="265" y="111"/>
                        <a:pt x="266" y="113"/>
                        <a:pt x="265" y="118"/>
                      </a:cubicBezTo>
                      <a:cubicBezTo>
                        <a:pt x="264" y="123"/>
                        <a:pt x="265" y="123"/>
                        <a:pt x="272" y="124"/>
                      </a:cubicBezTo>
                      <a:cubicBezTo>
                        <a:pt x="279" y="124"/>
                        <a:pt x="281" y="127"/>
                        <a:pt x="275" y="126"/>
                      </a:cubicBezTo>
                      <a:cubicBezTo>
                        <a:pt x="269" y="126"/>
                        <a:pt x="266" y="126"/>
                        <a:pt x="272" y="131"/>
                      </a:cubicBezTo>
                      <a:cubicBezTo>
                        <a:pt x="277" y="136"/>
                        <a:pt x="281" y="131"/>
                        <a:pt x="284" y="134"/>
                      </a:cubicBezTo>
                      <a:cubicBezTo>
                        <a:pt x="288" y="137"/>
                        <a:pt x="292" y="135"/>
                        <a:pt x="293" y="135"/>
                      </a:cubicBezTo>
                      <a:cubicBezTo>
                        <a:pt x="299" y="137"/>
                        <a:pt x="298" y="134"/>
                        <a:pt x="304" y="137"/>
                      </a:cubicBezTo>
                      <a:cubicBezTo>
                        <a:pt x="309" y="138"/>
                        <a:pt x="307" y="133"/>
                        <a:pt x="311" y="137"/>
                      </a:cubicBezTo>
                      <a:close/>
                      <a:moveTo>
                        <a:pt x="338" y="161"/>
                      </a:moveTo>
                      <a:cubicBezTo>
                        <a:pt x="346" y="160"/>
                        <a:pt x="342" y="157"/>
                        <a:pt x="343" y="153"/>
                      </a:cubicBezTo>
                      <a:cubicBezTo>
                        <a:pt x="344" y="150"/>
                        <a:pt x="335" y="149"/>
                        <a:pt x="333" y="154"/>
                      </a:cubicBezTo>
                      <a:cubicBezTo>
                        <a:pt x="331" y="158"/>
                        <a:pt x="330" y="161"/>
                        <a:pt x="338" y="161"/>
                      </a:cubicBezTo>
                      <a:close/>
                      <a:moveTo>
                        <a:pt x="288" y="194"/>
                      </a:moveTo>
                      <a:cubicBezTo>
                        <a:pt x="288" y="198"/>
                        <a:pt x="292" y="199"/>
                        <a:pt x="294" y="195"/>
                      </a:cubicBezTo>
                      <a:cubicBezTo>
                        <a:pt x="295" y="192"/>
                        <a:pt x="297" y="195"/>
                        <a:pt x="298" y="191"/>
                      </a:cubicBezTo>
                      <a:cubicBezTo>
                        <a:pt x="299" y="188"/>
                        <a:pt x="304" y="189"/>
                        <a:pt x="304" y="191"/>
                      </a:cubicBezTo>
                      <a:cubicBezTo>
                        <a:pt x="305" y="194"/>
                        <a:pt x="306" y="192"/>
                        <a:pt x="310" y="193"/>
                      </a:cubicBezTo>
                      <a:cubicBezTo>
                        <a:pt x="313" y="195"/>
                        <a:pt x="317" y="193"/>
                        <a:pt x="315" y="190"/>
                      </a:cubicBezTo>
                      <a:cubicBezTo>
                        <a:pt x="312" y="187"/>
                        <a:pt x="313" y="190"/>
                        <a:pt x="310" y="189"/>
                      </a:cubicBezTo>
                      <a:cubicBezTo>
                        <a:pt x="307" y="188"/>
                        <a:pt x="309" y="184"/>
                        <a:pt x="304" y="183"/>
                      </a:cubicBezTo>
                      <a:cubicBezTo>
                        <a:pt x="299" y="181"/>
                        <a:pt x="296" y="175"/>
                        <a:pt x="293" y="178"/>
                      </a:cubicBezTo>
                      <a:cubicBezTo>
                        <a:pt x="291" y="180"/>
                        <a:pt x="290" y="172"/>
                        <a:pt x="287" y="173"/>
                      </a:cubicBezTo>
                      <a:cubicBezTo>
                        <a:pt x="285" y="174"/>
                        <a:pt x="283" y="182"/>
                        <a:pt x="284" y="187"/>
                      </a:cubicBezTo>
                      <a:cubicBezTo>
                        <a:pt x="285" y="191"/>
                        <a:pt x="278" y="190"/>
                        <a:pt x="280" y="193"/>
                      </a:cubicBezTo>
                      <a:cubicBezTo>
                        <a:pt x="281" y="195"/>
                        <a:pt x="289" y="191"/>
                        <a:pt x="288" y="194"/>
                      </a:cubicBezTo>
                      <a:close/>
                      <a:moveTo>
                        <a:pt x="307" y="199"/>
                      </a:moveTo>
                      <a:cubicBezTo>
                        <a:pt x="304" y="197"/>
                        <a:pt x="294" y="202"/>
                        <a:pt x="297" y="205"/>
                      </a:cubicBezTo>
                      <a:cubicBezTo>
                        <a:pt x="300" y="208"/>
                        <a:pt x="310" y="200"/>
                        <a:pt x="307" y="199"/>
                      </a:cubicBezTo>
                      <a:close/>
                      <a:moveTo>
                        <a:pt x="315" y="104"/>
                      </a:moveTo>
                      <a:cubicBezTo>
                        <a:pt x="317" y="105"/>
                        <a:pt x="314" y="107"/>
                        <a:pt x="319" y="109"/>
                      </a:cubicBezTo>
                      <a:cubicBezTo>
                        <a:pt x="323" y="110"/>
                        <a:pt x="323" y="107"/>
                        <a:pt x="328" y="108"/>
                      </a:cubicBezTo>
                      <a:cubicBezTo>
                        <a:pt x="333" y="109"/>
                        <a:pt x="339" y="109"/>
                        <a:pt x="337" y="107"/>
                      </a:cubicBezTo>
                      <a:cubicBezTo>
                        <a:pt x="334" y="104"/>
                        <a:pt x="332" y="100"/>
                        <a:pt x="325" y="100"/>
                      </a:cubicBezTo>
                      <a:cubicBezTo>
                        <a:pt x="318" y="101"/>
                        <a:pt x="313" y="97"/>
                        <a:pt x="313" y="101"/>
                      </a:cubicBezTo>
                      <a:cubicBezTo>
                        <a:pt x="313" y="103"/>
                        <a:pt x="312" y="103"/>
                        <a:pt x="315" y="104"/>
                      </a:cubicBezTo>
                      <a:close/>
                      <a:moveTo>
                        <a:pt x="231" y="70"/>
                      </a:moveTo>
                      <a:cubicBezTo>
                        <a:pt x="234" y="73"/>
                        <a:pt x="236" y="72"/>
                        <a:pt x="237" y="74"/>
                      </a:cubicBezTo>
                      <a:cubicBezTo>
                        <a:pt x="237" y="76"/>
                        <a:pt x="242" y="75"/>
                        <a:pt x="246" y="74"/>
                      </a:cubicBezTo>
                      <a:cubicBezTo>
                        <a:pt x="251" y="73"/>
                        <a:pt x="250" y="76"/>
                        <a:pt x="254" y="78"/>
                      </a:cubicBezTo>
                      <a:cubicBezTo>
                        <a:pt x="257" y="80"/>
                        <a:pt x="250" y="83"/>
                        <a:pt x="253" y="85"/>
                      </a:cubicBezTo>
                      <a:cubicBezTo>
                        <a:pt x="256" y="86"/>
                        <a:pt x="253" y="88"/>
                        <a:pt x="256" y="90"/>
                      </a:cubicBezTo>
                      <a:cubicBezTo>
                        <a:pt x="260" y="92"/>
                        <a:pt x="258" y="89"/>
                        <a:pt x="264" y="91"/>
                      </a:cubicBezTo>
                      <a:cubicBezTo>
                        <a:pt x="270" y="94"/>
                        <a:pt x="273" y="87"/>
                        <a:pt x="273" y="90"/>
                      </a:cubicBezTo>
                      <a:cubicBezTo>
                        <a:pt x="272" y="94"/>
                        <a:pt x="276" y="92"/>
                        <a:pt x="289" y="92"/>
                      </a:cubicBezTo>
                      <a:cubicBezTo>
                        <a:pt x="303" y="93"/>
                        <a:pt x="300" y="87"/>
                        <a:pt x="301" y="90"/>
                      </a:cubicBezTo>
                      <a:cubicBezTo>
                        <a:pt x="302" y="93"/>
                        <a:pt x="317" y="93"/>
                        <a:pt x="317" y="90"/>
                      </a:cubicBezTo>
                      <a:cubicBezTo>
                        <a:pt x="317" y="87"/>
                        <a:pt x="323" y="89"/>
                        <a:pt x="319" y="87"/>
                      </a:cubicBezTo>
                      <a:cubicBezTo>
                        <a:pt x="316" y="85"/>
                        <a:pt x="321" y="85"/>
                        <a:pt x="319" y="82"/>
                      </a:cubicBezTo>
                      <a:cubicBezTo>
                        <a:pt x="317" y="79"/>
                        <a:pt x="313" y="81"/>
                        <a:pt x="312" y="79"/>
                      </a:cubicBezTo>
                      <a:cubicBezTo>
                        <a:pt x="310" y="77"/>
                        <a:pt x="304" y="79"/>
                        <a:pt x="294" y="80"/>
                      </a:cubicBezTo>
                      <a:cubicBezTo>
                        <a:pt x="283" y="81"/>
                        <a:pt x="288" y="84"/>
                        <a:pt x="282" y="82"/>
                      </a:cubicBezTo>
                      <a:cubicBezTo>
                        <a:pt x="277" y="80"/>
                        <a:pt x="277" y="84"/>
                        <a:pt x="273" y="81"/>
                      </a:cubicBezTo>
                      <a:cubicBezTo>
                        <a:pt x="270" y="78"/>
                        <a:pt x="272" y="83"/>
                        <a:pt x="270" y="82"/>
                      </a:cubicBezTo>
                      <a:cubicBezTo>
                        <a:pt x="267" y="81"/>
                        <a:pt x="270" y="80"/>
                        <a:pt x="267" y="78"/>
                      </a:cubicBezTo>
                      <a:cubicBezTo>
                        <a:pt x="265" y="75"/>
                        <a:pt x="263" y="78"/>
                        <a:pt x="263" y="76"/>
                      </a:cubicBezTo>
                      <a:cubicBezTo>
                        <a:pt x="262" y="74"/>
                        <a:pt x="270" y="77"/>
                        <a:pt x="269" y="75"/>
                      </a:cubicBezTo>
                      <a:cubicBezTo>
                        <a:pt x="269" y="73"/>
                        <a:pt x="265" y="74"/>
                        <a:pt x="262" y="72"/>
                      </a:cubicBezTo>
                      <a:cubicBezTo>
                        <a:pt x="258" y="70"/>
                        <a:pt x="257" y="70"/>
                        <a:pt x="252" y="71"/>
                      </a:cubicBezTo>
                      <a:cubicBezTo>
                        <a:pt x="248" y="72"/>
                        <a:pt x="247" y="67"/>
                        <a:pt x="244" y="67"/>
                      </a:cubicBezTo>
                      <a:cubicBezTo>
                        <a:pt x="242" y="68"/>
                        <a:pt x="236" y="66"/>
                        <a:pt x="230" y="66"/>
                      </a:cubicBezTo>
                      <a:cubicBezTo>
                        <a:pt x="228" y="66"/>
                        <a:pt x="228" y="68"/>
                        <a:pt x="231" y="70"/>
                      </a:cubicBezTo>
                      <a:close/>
                      <a:moveTo>
                        <a:pt x="234" y="88"/>
                      </a:moveTo>
                      <a:cubicBezTo>
                        <a:pt x="239" y="89"/>
                        <a:pt x="237" y="91"/>
                        <a:pt x="244" y="91"/>
                      </a:cubicBezTo>
                      <a:cubicBezTo>
                        <a:pt x="250" y="91"/>
                        <a:pt x="248" y="86"/>
                        <a:pt x="245" y="83"/>
                      </a:cubicBezTo>
                      <a:cubicBezTo>
                        <a:pt x="241" y="79"/>
                        <a:pt x="236" y="80"/>
                        <a:pt x="233" y="84"/>
                      </a:cubicBezTo>
                      <a:cubicBezTo>
                        <a:pt x="232" y="86"/>
                        <a:pt x="230" y="88"/>
                        <a:pt x="234" y="88"/>
                      </a:cubicBezTo>
                      <a:close/>
                      <a:moveTo>
                        <a:pt x="245" y="114"/>
                      </a:moveTo>
                      <a:cubicBezTo>
                        <a:pt x="245" y="112"/>
                        <a:pt x="248" y="113"/>
                        <a:pt x="246" y="110"/>
                      </a:cubicBezTo>
                      <a:cubicBezTo>
                        <a:pt x="244" y="106"/>
                        <a:pt x="254" y="112"/>
                        <a:pt x="256" y="107"/>
                      </a:cubicBezTo>
                      <a:cubicBezTo>
                        <a:pt x="259" y="102"/>
                        <a:pt x="267" y="99"/>
                        <a:pt x="261" y="97"/>
                      </a:cubicBezTo>
                      <a:cubicBezTo>
                        <a:pt x="256" y="95"/>
                        <a:pt x="256" y="98"/>
                        <a:pt x="253" y="97"/>
                      </a:cubicBezTo>
                      <a:cubicBezTo>
                        <a:pt x="250" y="95"/>
                        <a:pt x="249" y="94"/>
                        <a:pt x="241" y="96"/>
                      </a:cubicBezTo>
                      <a:cubicBezTo>
                        <a:pt x="234" y="97"/>
                        <a:pt x="239" y="99"/>
                        <a:pt x="237" y="99"/>
                      </a:cubicBezTo>
                      <a:cubicBezTo>
                        <a:pt x="235" y="99"/>
                        <a:pt x="235" y="99"/>
                        <a:pt x="235" y="105"/>
                      </a:cubicBezTo>
                      <a:cubicBezTo>
                        <a:pt x="235" y="110"/>
                        <a:pt x="238" y="110"/>
                        <a:pt x="238" y="113"/>
                      </a:cubicBezTo>
                      <a:cubicBezTo>
                        <a:pt x="237" y="117"/>
                        <a:pt x="240" y="114"/>
                        <a:pt x="243" y="116"/>
                      </a:cubicBezTo>
                      <a:cubicBezTo>
                        <a:pt x="244" y="116"/>
                        <a:pt x="244" y="116"/>
                        <a:pt x="245" y="114"/>
                      </a:cubicBezTo>
                      <a:close/>
                      <a:moveTo>
                        <a:pt x="208" y="104"/>
                      </a:moveTo>
                      <a:cubicBezTo>
                        <a:pt x="212" y="105"/>
                        <a:pt x="212" y="108"/>
                        <a:pt x="209" y="109"/>
                      </a:cubicBezTo>
                      <a:cubicBezTo>
                        <a:pt x="205" y="111"/>
                        <a:pt x="202" y="103"/>
                        <a:pt x="199" y="107"/>
                      </a:cubicBezTo>
                      <a:cubicBezTo>
                        <a:pt x="197" y="109"/>
                        <a:pt x="202" y="113"/>
                        <a:pt x="208" y="115"/>
                      </a:cubicBezTo>
                      <a:cubicBezTo>
                        <a:pt x="215" y="117"/>
                        <a:pt x="216" y="123"/>
                        <a:pt x="220" y="123"/>
                      </a:cubicBezTo>
                      <a:cubicBezTo>
                        <a:pt x="224" y="124"/>
                        <a:pt x="221" y="119"/>
                        <a:pt x="224" y="120"/>
                      </a:cubicBezTo>
                      <a:cubicBezTo>
                        <a:pt x="226" y="121"/>
                        <a:pt x="231" y="119"/>
                        <a:pt x="231" y="115"/>
                      </a:cubicBezTo>
                      <a:cubicBezTo>
                        <a:pt x="231" y="112"/>
                        <a:pt x="233" y="114"/>
                        <a:pt x="232" y="110"/>
                      </a:cubicBezTo>
                      <a:cubicBezTo>
                        <a:pt x="231" y="107"/>
                        <a:pt x="230" y="112"/>
                        <a:pt x="228" y="108"/>
                      </a:cubicBezTo>
                      <a:cubicBezTo>
                        <a:pt x="225" y="105"/>
                        <a:pt x="220" y="105"/>
                        <a:pt x="226" y="104"/>
                      </a:cubicBezTo>
                      <a:cubicBezTo>
                        <a:pt x="231" y="103"/>
                        <a:pt x="224" y="102"/>
                        <a:pt x="228" y="101"/>
                      </a:cubicBezTo>
                      <a:cubicBezTo>
                        <a:pt x="231" y="99"/>
                        <a:pt x="227" y="97"/>
                        <a:pt x="222" y="99"/>
                      </a:cubicBezTo>
                      <a:cubicBezTo>
                        <a:pt x="217" y="101"/>
                        <a:pt x="214" y="96"/>
                        <a:pt x="210" y="98"/>
                      </a:cubicBezTo>
                      <a:cubicBezTo>
                        <a:pt x="206" y="100"/>
                        <a:pt x="202" y="101"/>
                        <a:pt x="207" y="103"/>
                      </a:cubicBezTo>
                      <a:lnTo>
                        <a:pt x="208" y="104"/>
                      </a:lnTo>
                      <a:close/>
                      <a:moveTo>
                        <a:pt x="224" y="148"/>
                      </a:moveTo>
                      <a:cubicBezTo>
                        <a:pt x="228" y="148"/>
                        <a:pt x="230" y="151"/>
                        <a:pt x="233" y="149"/>
                      </a:cubicBezTo>
                      <a:cubicBezTo>
                        <a:pt x="236" y="146"/>
                        <a:pt x="236" y="149"/>
                        <a:pt x="238" y="147"/>
                      </a:cubicBezTo>
                      <a:cubicBezTo>
                        <a:pt x="239" y="144"/>
                        <a:pt x="236" y="147"/>
                        <a:pt x="234" y="144"/>
                      </a:cubicBezTo>
                      <a:cubicBezTo>
                        <a:pt x="232" y="140"/>
                        <a:pt x="232" y="143"/>
                        <a:pt x="228" y="139"/>
                      </a:cubicBezTo>
                      <a:cubicBezTo>
                        <a:pt x="224" y="135"/>
                        <a:pt x="223" y="136"/>
                        <a:pt x="220" y="141"/>
                      </a:cubicBezTo>
                      <a:cubicBezTo>
                        <a:pt x="217" y="145"/>
                        <a:pt x="213" y="142"/>
                        <a:pt x="216" y="145"/>
                      </a:cubicBezTo>
                      <a:cubicBezTo>
                        <a:pt x="217" y="147"/>
                        <a:pt x="220" y="147"/>
                        <a:pt x="224" y="148"/>
                      </a:cubicBezTo>
                      <a:close/>
                      <a:moveTo>
                        <a:pt x="214" y="52"/>
                      </a:moveTo>
                      <a:cubicBezTo>
                        <a:pt x="217" y="51"/>
                        <a:pt x="217" y="48"/>
                        <a:pt x="211" y="48"/>
                      </a:cubicBezTo>
                      <a:cubicBezTo>
                        <a:pt x="205" y="47"/>
                        <a:pt x="210" y="47"/>
                        <a:pt x="205" y="45"/>
                      </a:cubicBezTo>
                      <a:cubicBezTo>
                        <a:pt x="200" y="43"/>
                        <a:pt x="201" y="48"/>
                        <a:pt x="199" y="45"/>
                      </a:cubicBezTo>
                      <a:cubicBezTo>
                        <a:pt x="198" y="42"/>
                        <a:pt x="185" y="39"/>
                        <a:pt x="184" y="44"/>
                      </a:cubicBezTo>
                      <a:cubicBezTo>
                        <a:pt x="183" y="48"/>
                        <a:pt x="188" y="43"/>
                        <a:pt x="188" y="47"/>
                      </a:cubicBezTo>
                      <a:cubicBezTo>
                        <a:pt x="187" y="50"/>
                        <a:pt x="190" y="45"/>
                        <a:pt x="192" y="48"/>
                      </a:cubicBezTo>
                      <a:cubicBezTo>
                        <a:pt x="195" y="52"/>
                        <a:pt x="190" y="50"/>
                        <a:pt x="187" y="51"/>
                      </a:cubicBezTo>
                      <a:cubicBezTo>
                        <a:pt x="186" y="51"/>
                        <a:pt x="187" y="55"/>
                        <a:pt x="194" y="53"/>
                      </a:cubicBezTo>
                      <a:cubicBezTo>
                        <a:pt x="202" y="51"/>
                        <a:pt x="195" y="54"/>
                        <a:pt x="203" y="53"/>
                      </a:cubicBezTo>
                      <a:cubicBezTo>
                        <a:pt x="210" y="52"/>
                        <a:pt x="205" y="60"/>
                        <a:pt x="215" y="58"/>
                      </a:cubicBezTo>
                      <a:cubicBezTo>
                        <a:pt x="223" y="57"/>
                        <a:pt x="212" y="52"/>
                        <a:pt x="214" y="52"/>
                      </a:cubicBezTo>
                      <a:close/>
                      <a:moveTo>
                        <a:pt x="274" y="73"/>
                      </a:moveTo>
                      <a:cubicBezTo>
                        <a:pt x="276" y="75"/>
                        <a:pt x="280" y="73"/>
                        <a:pt x="282" y="72"/>
                      </a:cubicBezTo>
                      <a:cubicBezTo>
                        <a:pt x="284" y="71"/>
                        <a:pt x="285" y="74"/>
                        <a:pt x="291" y="74"/>
                      </a:cubicBezTo>
                      <a:cubicBezTo>
                        <a:pt x="297" y="74"/>
                        <a:pt x="293" y="71"/>
                        <a:pt x="299" y="73"/>
                      </a:cubicBezTo>
                      <a:cubicBezTo>
                        <a:pt x="306" y="75"/>
                        <a:pt x="314" y="69"/>
                        <a:pt x="313" y="73"/>
                      </a:cubicBezTo>
                      <a:cubicBezTo>
                        <a:pt x="311" y="77"/>
                        <a:pt x="318" y="75"/>
                        <a:pt x="322" y="73"/>
                      </a:cubicBezTo>
                      <a:cubicBezTo>
                        <a:pt x="325" y="71"/>
                        <a:pt x="328" y="74"/>
                        <a:pt x="329" y="69"/>
                      </a:cubicBezTo>
                      <a:cubicBezTo>
                        <a:pt x="329" y="65"/>
                        <a:pt x="322" y="69"/>
                        <a:pt x="322" y="66"/>
                      </a:cubicBezTo>
                      <a:cubicBezTo>
                        <a:pt x="322" y="63"/>
                        <a:pt x="324" y="64"/>
                        <a:pt x="327" y="62"/>
                      </a:cubicBezTo>
                      <a:cubicBezTo>
                        <a:pt x="331" y="60"/>
                        <a:pt x="322" y="55"/>
                        <a:pt x="331" y="57"/>
                      </a:cubicBezTo>
                      <a:cubicBezTo>
                        <a:pt x="338" y="58"/>
                        <a:pt x="344" y="54"/>
                        <a:pt x="342" y="52"/>
                      </a:cubicBezTo>
                      <a:cubicBezTo>
                        <a:pt x="340" y="50"/>
                        <a:pt x="349" y="50"/>
                        <a:pt x="341" y="47"/>
                      </a:cubicBezTo>
                      <a:cubicBezTo>
                        <a:pt x="334" y="43"/>
                        <a:pt x="347" y="48"/>
                        <a:pt x="346" y="45"/>
                      </a:cubicBezTo>
                      <a:cubicBezTo>
                        <a:pt x="344" y="42"/>
                        <a:pt x="342" y="43"/>
                        <a:pt x="339" y="43"/>
                      </a:cubicBezTo>
                      <a:cubicBezTo>
                        <a:pt x="335" y="43"/>
                        <a:pt x="329" y="44"/>
                        <a:pt x="331" y="42"/>
                      </a:cubicBezTo>
                      <a:cubicBezTo>
                        <a:pt x="333" y="41"/>
                        <a:pt x="345" y="41"/>
                        <a:pt x="350" y="40"/>
                      </a:cubicBezTo>
                      <a:cubicBezTo>
                        <a:pt x="356" y="40"/>
                        <a:pt x="351" y="36"/>
                        <a:pt x="354" y="38"/>
                      </a:cubicBezTo>
                      <a:cubicBezTo>
                        <a:pt x="357" y="39"/>
                        <a:pt x="362" y="39"/>
                        <a:pt x="365" y="36"/>
                      </a:cubicBezTo>
                      <a:cubicBezTo>
                        <a:pt x="368" y="32"/>
                        <a:pt x="375" y="29"/>
                        <a:pt x="388" y="24"/>
                      </a:cubicBezTo>
                      <a:cubicBezTo>
                        <a:pt x="401" y="19"/>
                        <a:pt x="401" y="18"/>
                        <a:pt x="390" y="19"/>
                      </a:cubicBezTo>
                      <a:cubicBezTo>
                        <a:pt x="380" y="20"/>
                        <a:pt x="388" y="18"/>
                        <a:pt x="394" y="16"/>
                      </a:cubicBezTo>
                      <a:cubicBezTo>
                        <a:pt x="401" y="15"/>
                        <a:pt x="416" y="12"/>
                        <a:pt x="416" y="10"/>
                      </a:cubicBezTo>
                      <a:cubicBezTo>
                        <a:pt x="416" y="7"/>
                        <a:pt x="405" y="9"/>
                        <a:pt x="405" y="6"/>
                      </a:cubicBezTo>
                      <a:cubicBezTo>
                        <a:pt x="406" y="4"/>
                        <a:pt x="397" y="3"/>
                        <a:pt x="395" y="3"/>
                      </a:cubicBezTo>
                      <a:cubicBezTo>
                        <a:pt x="392" y="4"/>
                        <a:pt x="392" y="3"/>
                        <a:pt x="388" y="5"/>
                      </a:cubicBezTo>
                      <a:cubicBezTo>
                        <a:pt x="383" y="7"/>
                        <a:pt x="375" y="6"/>
                        <a:pt x="380" y="5"/>
                      </a:cubicBezTo>
                      <a:cubicBezTo>
                        <a:pt x="384" y="5"/>
                        <a:pt x="390" y="3"/>
                        <a:pt x="383" y="3"/>
                      </a:cubicBezTo>
                      <a:cubicBezTo>
                        <a:pt x="375" y="3"/>
                        <a:pt x="373" y="0"/>
                        <a:pt x="367" y="1"/>
                      </a:cubicBezTo>
                      <a:cubicBezTo>
                        <a:pt x="361" y="2"/>
                        <a:pt x="360" y="0"/>
                        <a:pt x="354" y="2"/>
                      </a:cubicBezTo>
                      <a:cubicBezTo>
                        <a:pt x="349" y="4"/>
                        <a:pt x="343" y="0"/>
                        <a:pt x="330" y="3"/>
                      </a:cubicBezTo>
                      <a:cubicBezTo>
                        <a:pt x="324" y="5"/>
                        <a:pt x="320" y="1"/>
                        <a:pt x="316" y="3"/>
                      </a:cubicBezTo>
                      <a:cubicBezTo>
                        <a:pt x="312" y="5"/>
                        <a:pt x="307" y="2"/>
                        <a:pt x="311" y="5"/>
                      </a:cubicBezTo>
                      <a:cubicBezTo>
                        <a:pt x="315" y="9"/>
                        <a:pt x="306" y="4"/>
                        <a:pt x="305" y="7"/>
                      </a:cubicBezTo>
                      <a:cubicBezTo>
                        <a:pt x="304" y="10"/>
                        <a:pt x="302" y="10"/>
                        <a:pt x="296" y="9"/>
                      </a:cubicBezTo>
                      <a:cubicBezTo>
                        <a:pt x="290" y="9"/>
                        <a:pt x="297" y="8"/>
                        <a:pt x="290" y="7"/>
                      </a:cubicBezTo>
                      <a:cubicBezTo>
                        <a:pt x="283" y="7"/>
                        <a:pt x="293" y="10"/>
                        <a:pt x="285" y="10"/>
                      </a:cubicBezTo>
                      <a:cubicBezTo>
                        <a:pt x="277" y="11"/>
                        <a:pt x="292" y="12"/>
                        <a:pt x="288" y="13"/>
                      </a:cubicBezTo>
                      <a:cubicBezTo>
                        <a:pt x="284" y="14"/>
                        <a:pt x="282" y="11"/>
                        <a:pt x="275" y="12"/>
                      </a:cubicBezTo>
                      <a:cubicBezTo>
                        <a:pt x="268" y="13"/>
                        <a:pt x="271" y="15"/>
                        <a:pt x="266" y="14"/>
                      </a:cubicBezTo>
                      <a:cubicBezTo>
                        <a:pt x="261" y="13"/>
                        <a:pt x="255" y="16"/>
                        <a:pt x="256" y="18"/>
                      </a:cubicBezTo>
                      <a:cubicBezTo>
                        <a:pt x="258" y="21"/>
                        <a:pt x="259" y="18"/>
                        <a:pt x="262" y="20"/>
                      </a:cubicBezTo>
                      <a:cubicBezTo>
                        <a:pt x="264" y="21"/>
                        <a:pt x="268" y="19"/>
                        <a:pt x="266" y="21"/>
                      </a:cubicBezTo>
                      <a:cubicBezTo>
                        <a:pt x="263" y="23"/>
                        <a:pt x="263" y="25"/>
                        <a:pt x="268" y="26"/>
                      </a:cubicBezTo>
                      <a:cubicBezTo>
                        <a:pt x="273" y="27"/>
                        <a:pt x="276" y="30"/>
                        <a:pt x="281" y="27"/>
                      </a:cubicBezTo>
                      <a:cubicBezTo>
                        <a:pt x="286" y="24"/>
                        <a:pt x="292" y="24"/>
                        <a:pt x="288" y="25"/>
                      </a:cubicBezTo>
                      <a:cubicBezTo>
                        <a:pt x="284" y="26"/>
                        <a:pt x="276" y="29"/>
                        <a:pt x="289" y="30"/>
                      </a:cubicBezTo>
                      <a:cubicBezTo>
                        <a:pt x="301" y="31"/>
                        <a:pt x="297" y="26"/>
                        <a:pt x="301" y="28"/>
                      </a:cubicBezTo>
                      <a:cubicBezTo>
                        <a:pt x="304" y="30"/>
                        <a:pt x="315" y="28"/>
                        <a:pt x="323" y="23"/>
                      </a:cubicBezTo>
                      <a:cubicBezTo>
                        <a:pt x="332" y="19"/>
                        <a:pt x="320" y="25"/>
                        <a:pt x="328" y="26"/>
                      </a:cubicBezTo>
                      <a:cubicBezTo>
                        <a:pt x="336" y="26"/>
                        <a:pt x="329" y="27"/>
                        <a:pt x="314" y="30"/>
                      </a:cubicBezTo>
                      <a:cubicBezTo>
                        <a:pt x="300" y="33"/>
                        <a:pt x="300" y="31"/>
                        <a:pt x="306" y="35"/>
                      </a:cubicBezTo>
                      <a:cubicBezTo>
                        <a:pt x="311" y="39"/>
                        <a:pt x="318" y="39"/>
                        <a:pt x="312" y="40"/>
                      </a:cubicBezTo>
                      <a:cubicBezTo>
                        <a:pt x="307" y="41"/>
                        <a:pt x="307" y="37"/>
                        <a:pt x="302" y="34"/>
                      </a:cubicBezTo>
                      <a:cubicBezTo>
                        <a:pt x="297" y="32"/>
                        <a:pt x="283" y="30"/>
                        <a:pt x="283" y="34"/>
                      </a:cubicBezTo>
                      <a:cubicBezTo>
                        <a:pt x="283" y="37"/>
                        <a:pt x="283" y="37"/>
                        <a:pt x="288" y="38"/>
                      </a:cubicBezTo>
                      <a:cubicBezTo>
                        <a:pt x="293" y="40"/>
                        <a:pt x="297" y="44"/>
                        <a:pt x="294" y="44"/>
                      </a:cubicBezTo>
                      <a:cubicBezTo>
                        <a:pt x="292" y="45"/>
                        <a:pt x="292" y="46"/>
                        <a:pt x="297" y="47"/>
                      </a:cubicBezTo>
                      <a:cubicBezTo>
                        <a:pt x="303" y="47"/>
                        <a:pt x="305" y="49"/>
                        <a:pt x="300" y="48"/>
                      </a:cubicBezTo>
                      <a:cubicBezTo>
                        <a:pt x="294" y="47"/>
                        <a:pt x="282" y="48"/>
                        <a:pt x="280" y="50"/>
                      </a:cubicBezTo>
                      <a:cubicBezTo>
                        <a:pt x="277" y="52"/>
                        <a:pt x="276" y="56"/>
                        <a:pt x="281" y="55"/>
                      </a:cubicBezTo>
                      <a:cubicBezTo>
                        <a:pt x="286" y="54"/>
                        <a:pt x="283" y="56"/>
                        <a:pt x="288" y="55"/>
                      </a:cubicBezTo>
                      <a:cubicBezTo>
                        <a:pt x="292" y="54"/>
                        <a:pt x="287" y="56"/>
                        <a:pt x="290" y="60"/>
                      </a:cubicBezTo>
                      <a:cubicBezTo>
                        <a:pt x="293" y="64"/>
                        <a:pt x="300" y="60"/>
                        <a:pt x="303" y="56"/>
                      </a:cubicBezTo>
                      <a:cubicBezTo>
                        <a:pt x="306" y="53"/>
                        <a:pt x="300" y="64"/>
                        <a:pt x="293" y="64"/>
                      </a:cubicBezTo>
                      <a:cubicBezTo>
                        <a:pt x="287" y="63"/>
                        <a:pt x="287" y="57"/>
                        <a:pt x="280" y="57"/>
                      </a:cubicBezTo>
                      <a:cubicBezTo>
                        <a:pt x="274" y="57"/>
                        <a:pt x="273" y="58"/>
                        <a:pt x="275" y="61"/>
                      </a:cubicBezTo>
                      <a:cubicBezTo>
                        <a:pt x="278" y="63"/>
                        <a:pt x="283" y="66"/>
                        <a:pt x="277" y="66"/>
                      </a:cubicBezTo>
                      <a:cubicBezTo>
                        <a:pt x="270" y="66"/>
                        <a:pt x="265" y="69"/>
                        <a:pt x="268" y="72"/>
                      </a:cubicBezTo>
                      <a:cubicBezTo>
                        <a:pt x="270" y="73"/>
                        <a:pt x="271" y="71"/>
                        <a:pt x="274" y="73"/>
                      </a:cubicBezTo>
                      <a:close/>
                      <a:moveTo>
                        <a:pt x="242" y="24"/>
                      </a:moveTo>
                      <a:cubicBezTo>
                        <a:pt x="239" y="24"/>
                        <a:pt x="238" y="24"/>
                        <a:pt x="237" y="27"/>
                      </a:cubicBezTo>
                      <a:cubicBezTo>
                        <a:pt x="236" y="29"/>
                        <a:pt x="234" y="28"/>
                        <a:pt x="232" y="31"/>
                      </a:cubicBezTo>
                      <a:cubicBezTo>
                        <a:pt x="230" y="34"/>
                        <a:pt x="242" y="33"/>
                        <a:pt x="241" y="34"/>
                      </a:cubicBezTo>
                      <a:cubicBezTo>
                        <a:pt x="240" y="37"/>
                        <a:pt x="230" y="32"/>
                        <a:pt x="230" y="35"/>
                      </a:cubicBezTo>
                      <a:cubicBezTo>
                        <a:pt x="229" y="37"/>
                        <a:pt x="232" y="38"/>
                        <a:pt x="237" y="42"/>
                      </a:cubicBezTo>
                      <a:cubicBezTo>
                        <a:pt x="241" y="45"/>
                        <a:pt x="245" y="40"/>
                        <a:pt x="244" y="42"/>
                      </a:cubicBezTo>
                      <a:cubicBezTo>
                        <a:pt x="242" y="45"/>
                        <a:pt x="254" y="40"/>
                        <a:pt x="252" y="42"/>
                      </a:cubicBezTo>
                      <a:cubicBezTo>
                        <a:pt x="251" y="45"/>
                        <a:pt x="241" y="45"/>
                        <a:pt x="244" y="47"/>
                      </a:cubicBezTo>
                      <a:cubicBezTo>
                        <a:pt x="246" y="48"/>
                        <a:pt x="248" y="51"/>
                        <a:pt x="251" y="53"/>
                      </a:cubicBezTo>
                      <a:cubicBezTo>
                        <a:pt x="255" y="54"/>
                        <a:pt x="263" y="57"/>
                        <a:pt x="263" y="54"/>
                      </a:cubicBezTo>
                      <a:cubicBezTo>
                        <a:pt x="263" y="51"/>
                        <a:pt x="268" y="56"/>
                        <a:pt x="267" y="53"/>
                      </a:cubicBezTo>
                      <a:cubicBezTo>
                        <a:pt x="265" y="49"/>
                        <a:pt x="267" y="51"/>
                        <a:pt x="270" y="54"/>
                      </a:cubicBezTo>
                      <a:cubicBezTo>
                        <a:pt x="273" y="57"/>
                        <a:pt x="271" y="50"/>
                        <a:pt x="273" y="51"/>
                      </a:cubicBezTo>
                      <a:cubicBezTo>
                        <a:pt x="276" y="51"/>
                        <a:pt x="279" y="48"/>
                        <a:pt x="283" y="46"/>
                      </a:cubicBezTo>
                      <a:cubicBezTo>
                        <a:pt x="287" y="44"/>
                        <a:pt x="294" y="43"/>
                        <a:pt x="291" y="42"/>
                      </a:cubicBezTo>
                      <a:cubicBezTo>
                        <a:pt x="287" y="40"/>
                        <a:pt x="288" y="38"/>
                        <a:pt x="281" y="39"/>
                      </a:cubicBezTo>
                      <a:cubicBezTo>
                        <a:pt x="275" y="41"/>
                        <a:pt x="285" y="38"/>
                        <a:pt x="280" y="35"/>
                      </a:cubicBezTo>
                      <a:cubicBezTo>
                        <a:pt x="276" y="33"/>
                        <a:pt x="281" y="31"/>
                        <a:pt x="275" y="30"/>
                      </a:cubicBezTo>
                      <a:cubicBezTo>
                        <a:pt x="269" y="30"/>
                        <a:pt x="274" y="35"/>
                        <a:pt x="271" y="33"/>
                      </a:cubicBezTo>
                      <a:cubicBezTo>
                        <a:pt x="267" y="32"/>
                        <a:pt x="272" y="30"/>
                        <a:pt x="266" y="29"/>
                      </a:cubicBezTo>
                      <a:cubicBezTo>
                        <a:pt x="260" y="29"/>
                        <a:pt x="255" y="20"/>
                        <a:pt x="245" y="20"/>
                      </a:cubicBezTo>
                      <a:cubicBezTo>
                        <a:pt x="238" y="21"/>
                        <a:pt x="249" y="24"/>
                        <a:pt x="242" y="24"/>
                      </a:cubicBezTo>
                      <a:close/>
                      <a:moveTo>
                        <a:pt x="226" y="54"/>
                      </a:moveTo>
                      <a:cubicBezTo>
                        <a:pt x="230" y="55"/>
                        <a:pt x="222" y="56"/>
                        <a:pt x="226" y="56"/>
                      </a:cubicBezTo>
                      <a:cubicBezTo>
                        <a:pt x="230" y="57"/>
                        <a:pt x="226" y="60"/>
                        <a:pt x="230" y="58"/>
                      </a:cubicBezTo>
                      <a:cubicBezTo>
                        <a:pt x="234" y="57"/>
                        <a:pt x="240" y="57"/>
                        <a:pt x="239" y="55"/>
                      </a:cubicBezTo>
                      <a:cubicBezTo>
                        <a:pt x="237" y="53"/>
                        <a:pt x="243" y="53"/>
                        <a:pt x="239" y="52"/>
                      </a:cubicBezTo>
                      <a:cubicBezTo>
                        <a:pt x="234" y="50"/>
                        <a:pt x="235" y="52"/>
                        <a:pt x="231" y="49"/>
                      </a:cubicBezTo>
                      <a:cubicBezTo>
                        <a:pt x="227" y="47"/>
                        <a:pt x="220" y="47"/>
                        <a:pt x="222" y="49"/>
                      </a:cubicBezTo>
                      <a:cubicBezTo>
                        <a:pt x="223" y="52"/>
                        <a:pt x="218" y="51"/>
                        <a:pt x="222" y="53"/>
                      </a:cubicBezTo>
                      <a:cubicBezTo>
                        <a:pt x="224" y="53"/>
                        <a:pt x="222" y="53"/>
                        <a:pt x="226" y="54"/>
                      </a:cubicBezTo>
                      <a:close/>
                      <a:moveTo>
                        <a:pt x="216" y="37"/>
                      </a:moveTo>
                      <a:cubicBezTo>
                        <a:pt x="218" y="39"/>
                        <a:pt x="220" y="39"/>
                        <a:pt x="220" y="36"/>
                      </a:cubicBezTo>
                      <a:cubicBezTo>
                        <a:pt x="219" y="33"/>
                        <a:pt x="212" y="32"/>
                        <a:pt x="212" y="35"/>
                      </a:cubicBezTo>
                      <a:cubicBezTo>
                        <a:pt x="213" y="37"/>
                        <a:pt x="214" y="36"/>
                        <a:pt x="216" y="37"/>
                      </a:cubicBezTo>
                      <a:close/>
                      <a:moveTo>
                        <a:pt x="156" y="91"/>
                      </a:moveTo>
                      <a:cubicBezTo>
                        <a:pt x="161" y="89"/>
                        <a:pt x="164" y="86"/>
                        <a:pt x="168" y="87"/>
                      </a:cubicBezTo>
                      <a:cubicBezTo>
                        <a:pt x="172" y="89"/>
                        <a:pt x="170" y="86"/>
                        <a:pt x="174" y="87"/>
                      </a:cubicBezTo>
                      <a:cubicBezTo>
                        <a:pt x="178" y="88"/>
                        <a:pt x="181" y="87"/>
                        <a:pt x="185" y="82"/>
                      </a:cubicBezTo>
                      <a:cubicBezTo>
                        <a:pt x="189" y="77"/>
                        <a:pt x="180" y="76"/>
                        <a:pt x="177" y="77"/>
                      </a:cubicBezTo>
                      <a:cubicBezTo>
                        <a:pt x="175" y="78"/>
                        <a:pt x="172" y="80"/>
                        <a:pt x="173" y="78"/>
                      </a:cubicBezTo>
                      <a:cubicBezTo>
                        <a:pt x="174" y="75"/>
                        <a:pt x="169" y="77"/>
                        <a:pt x="171" y="75"/>
                      </a:cubicBezTo>
                      <a:cubicBezTo>
                        <a:pt x="173" y="73"/>
                        <a:pt x="169" y="75"/>
                        <a:pt x="169" y="70"/>
                      </a:cubicBezTo>
                      <a:cubicBezTo>
                        <a:pt x="169" y="66"/>
                        <a:pt x="165" y="69"/>
                        <a:pt x="160" y="72"/>
                      </a:cubicBezTo>
                      <a:cubicBezTo>
                        <a:pt x="155" y="75"/>
                        <a:pt x="167" y="75"/>
                        <a:pt x="163" y="77"/>
                      </a:cubicBezTo>
                      <a:cubicBezTo>
                        <a:pt x="159" y="80"/>
                        <a:pt x="168" y="79"/>
                        <a:pt x="167" y="81"/>
                      </a:cubicBezTo>
                      <a:cubicBezTo>
                        <a:pt x="166" y="84"/>
                        <a:pt x="163" y="80"/>
                        <a:pt x="158" y="81"/>
                      </a:cubicBezTo>
                      <a:cubicBezTo>
                        <a:pt x="152" y="82"/>
                        <a:pt x="157" y="81"/>
                        <a:pt x="150" y="76"/>
                      </a:cubicBezTo>
                      <a:cubicBezTo>
                        <a:pt x="142" y="71"/>
                        <a:pt x="142" y="78"/>
                        <a:pt x="140" y="74"/>
                      </a:cubicBezTo>
                      <a:cubicBezTo>
                        <a:pt x="138" y="70"/>
                        <a:pt x="135" y="72"/>
                        <a:pt x="129" y="75"/>
                      </a:cubicBezTo>
                      <a:cubicBezTo>
                        <a:pt x="123" y="77"/>
                        <a:pt x="130" y="75"/>
                        <a:pt x="125" y="79"/>
                      </a:cubicBezTo>
                      <a:cubicBezTo>
                        <a:pt x="121" y="82"/>
                        <a:pt x="127" y="80"/>
                        <a:pt x="123" y="82"/>
                      </a:cubicBezTo>
                      <a:cubicBezTo>
                        <a:pt x="119" y="85"/>
                        <a:pt x="123" y="85"/>
                        <a:pt x="128" y="87"/>
                      </a:cubicBezTo>
                      <a:cubicBezTo>
                        <a:pt x="133" y="88"/>
                        <a:pt x="133" y="85"/>
                        <a:pt x="134" y="86"/>
                      </a:cubicBezTo>
                      <a:cubicBezTo>
                        <a:pt x="135" y="88"/>
                        <a:pt x="137" y="89"/>
                        <a:pt x="139" y="86"/>
                      </a:cubicBezTo>
                      <a:cubicBezTo>
                        <a:pt x="141" y="83"/>
                        <a:pt x="142" y="83"/>
                        <a:pt x="141" y="85"/>
                      </a:cubicBezTo>
                      <a:cubicBezTo>
                        <a:pt x="140" y="87"/>
                        <a:pt x="143" y="87"/>
                        <a:pt x="151" y="85"/>
                      </a:cubicBezTo>
                      <a:cubicBezTo>
                        <a:pt x="159" y="84"/>
                        <a:pt x="155" y="87"/>
                        <a:pt x="149" y="87"/>
                      </a:cubicBezTo>
                      <a:cubicBezTo>
                        <a:pt x="143" y="88"/>
                        <a:pt x="134" y="90"/>
                        <a:pt x="141" y="92"/>
                      </a:cubicBezTo>
                      <a:cubicBezTo>
                        <a:pt x="145" y="94"/>
                        <a:pt x="150" y="92"/>
                        <a:pt x="156" y="91"/>
                      </a:cubicBezTo>
                      <a:close/>
                      <a:moveTo>
                        <a:pt x="189" y="62"/>
                      </a:moveTo>
                      <a:cubicBezTo>
                        <a:pt x="186" y="59"/>
                        <a:pt x="181" y="58"/>
                        <a:pt x="182" y="60"/>
                      </a:cubicBezTo>
                      <a:cubicBezTo>
                        <a:pt x="183" y="62"/>
                        <a:pt x="184" y="66"/>
                        <a:pt x="189" y="66"/>
                      </a:cubicBezTo>
                      <a:cubicBezTo>
                        <a:pt x="191" y="65"/>
                        <a:pt x="192" y="65"/>
                        <a:pt x="189" y="62"/>
                      </a:cubicBezTo>
                      <a:close/>
                      <a:moveTo>
                        <a:pt x="126" y="71"/>
                      </a:moveTo>
                      <a:cubicBezTo>
                        <a:pt x="130" y="71"/>
                        <a:pt x="134" y="69"/>
                        <a:pt x="129" y="67"/>
                      </a:cubicBezTo>
                      <a:cubicBezTo>
                        <a:pt x="125" y="64"/>
                        <a:pt x="136" y="64"/>
                        <a:pt x="130" y="62"/>
                      </a:cubicBezTo>
                      <a:cubicBezTo>
                        <a:pt x="126" y="60"/>
                        <a:pt x="125" y="61"/>
                        <a:pt x="124" y="63"/>
                      </a:cubicBezTo>
                      <a:cubicBezTo>
                        <a:pt x="123" y="65"/>
                        <a:pt x="118" y="59"/>
                        <a:pt x="110" y="66"/>
                      </a:cubicBezTo>
                      <a:cubicBezTo>
                        <a:pt x="103" y="71"/>
                        <a:pt x="106" y="68"/>
                        <a:pt x="102" y="71"/>
                      </a:cubicBezTo>
                      <a:cubicBezTo>
                        <a:pt x="98" y="75"/>
                        <a:pt x="98" y="70"/>
                        <a:pt x="95" y="74"/>
                      </a:cubicBezTo>
                      <a:cubicBezTo>
                        <a:pt x="91" y="77"/>
                        <a:pt x="96" y="75"/>
                        <a:pt x="95" y="77"/>
                      </a:cubicBezTo>
                      <a:cubicBezTo>
                        <a:pt x="94" y="78"/>
                        <a:pt x="96" y="78"/>
                        <a:pt x="98" y="77"/>
                      </a:cubicBezTo>
                      <a:cubicBezTo>
                        <a:pt x="100" y="75"/>
                        <a:pt x="100" y="78"/>
                        <a:pt x="103" y="77"/>
                      </a:cubicBezTo>
                      <a:cubicBezTo>
                        <a:pt x="105" y="77"/>
                        <a:pt x="104" y="74"/>
                        <a:pt x="106" y="77"/>
                      </a:cubicBezTo>
                      <a:cubicBezTo>
                        <a:pt x="107" y="80"/>
                        <a:pt x="111" y="80"/>
                        <a:pt x="111" y="76"/>
                      </a:cubicBezTo>
                      <a:cubicBezTo>
                        <a:pt x="111" y="72"/>
                        <a:pt x="112" y="80"/>
                        <a:pt x="116" y="73"/>
                      </a:cubicBezTo>
                      <a:cubicBezTo>
                        <a:pt x="118" y="69"/>
                        <a:pt x="115" y="71"/>
                        <a:pt x="119" y="69"/>
                      </a:cubicBezTo>
                      <a:cubicBezTo>
                        <a:pt x="123" y="67"/>
                        <a:pt x="117" y="73"/>
                        <a:pt x="122" y="74"/>
                      </a:cubicBezTo>
                      <a:cubicBezTo>
                        <a:pt x="128" y="75"/>
                        <a:pt x="123" y="71"/>
                        <a:pt x="126" y="71"/>
                      </a:cubicBezTo>
                      <a:close/>
                      <a:moveTo>
                        <a:pt x="152" y="53"/>
                      </a:moveTo>
                      <a:cubicBezTo>
                        <a:pt x="155" y="54"/>
                        <a:pt x="152" y="53"/>
                        <a:pt x="158" y="53"/>
                      </a:cubicBezTo>
                      <a:cubicBezTo>
                        <a:pt x="164" y="54"/>
                        <a:pt x="168" y="52"/>
                        <a:pt x="162" y="50"/>
                      </a:cubicBezTo>
                      <a:cubicBezTo>
                        <a:pt x="155" y="47"/>
                        <a:pt x="155" y="50"/>
                        <a:pt x="149" y="51"/>
                      </a:cubicBezTo>
                      <a:cubicBezTo>
                        <a:pt x="143" y="52"/>
                        <a:pt x="143" y="54"/>
                        <a:pt x="147" y="53"/>
                      </a:cubicBezTo>
                      <a:cubicBezTo>
                        <a:pt x="148" y="53"/>
                        <a:pt x="148" y="53"/>
                        <a:pt x="152" y="53"/>
                      </a:cubicBezTo>
                      <a:close/>
                      <a:moveTo>
                        <a:pt x="157" y="62"/>
                      </a:moveTo>
                      <a:cubicBezTo>
                        <a:pt x="162" y="61"/>
                        <a:pt x="163" y="59"/>
                        <a:pt x="158" y="58"/>
                      </a:cubicBezTo>
                      <a:cubicBezTo>
                        <a:pt x="154" y="58"/>
                        <a:pt x="162" y="58"/>
                        <a:pt x="163" y="56"/>
                      </a:cubicBezTo>
                      <a:cubicBezTo>
                        <a:pt x="164" y="54"/>
                        <a:pt x="157" y="55"/>
                        <a:pt x="150" y="56"/>
                      </a:cubicBezTo>
                      <a:cubicBezTo>
                        <a:pt x="143" y="57"/>
                        <a:pt x="143" y="58"/>
                        <a:pt x="144" y="61"/>
                      </a:cubicBezTo>
                      <a:cubicBezTo>
                        <a:pt x="146" y="64"/>
                        <a:pt x="152" y="63"/>
                        <a:pt x="157" y="62"/>
                      </a:cubicBezTo>
                      <a:close/>
                      <a:moveTo>
                        <a:pt x="220" y="87"/>
                      </a:moveTo>
                      <a:cubicBezTo>
                        <a:pt x="223" y="87"/>
                        <a:pt x="226" y="87"/>
                        <a:pt x="225" y="84"/>
                      </a:cubicBezTo>
                      <a:cubicBezTo>
                        <a:pt x="224" y="82"/>
                        <a:pt x="224" y="80"/>
                        <a:pt x="226" y="82"/>
                      </a:cubicBezTo>
                      <a:cubicBezTo>
                        <a:pt x="228" y="84"/>
                        <a:pt x="228" y="82"/>
                        <a:pt x="226" y="80"/>
                      </a:cubicBezTo>
                      <a:cubicBezTo>
                        <a:pt x="224" y="77"/>
                        <a:pt x="227" y="73"/>
                        <a:pt x="222" y="70"/>
                      </a:cubicBezTo>
                      <a:cubicBezTo>
                        <a:pt x="217" y="68"/>
                        <a:pt x="219" y="73"/>
                        <a:pt x="217" y="71"/>
                      </a:cubicBezTo>
                      <a:cubicBezTo>
                        <a:pt x="214" y="70"/>
                        <a:pt x="212" y="70"/>
                        <a:pt x="209" y="71"/>
                      </a:cubicBezTo>
                      <a:cubicBezTo>
                        <a:pt x="206" y="72"/>
                        <a:pt x="210" y="73"/>
                        <a:pt x="214" y="78"/>
                      </a:cubicBezTo>
                      <a:cubicBezTo>
                        <a:pt x="205" y="74"/>
                        <a:pt x="210" y="73"/>
                        <a:pt x="205" y="72"/>
                      </a:cubicBezTo>
                      <a:cubicBezTo>
                        <a:pt x="200" y="72"/>
                        <a:pt x="201" y="73"/>
                        <a:pt x="204" y="77"/>
                      </a:cubicBezTo>
                      <a:cubicBezTo>
                        <a:pt x="207" y="80"/>
                        <a:pt x="204" y="77"/>
                        <a:pt x="202" y="78"/>
                      </a:cubicBezTo>
                      <a:cubicBezTo>
                        <a:pt x="201" y="80"/>
                        <a:pt x="197" y="79"/>
                        <a:pt x="199" y="81"/>
                      </a:cubicBezTo>
                      <a:cubicBezTo>
                        <a:pt x="200" y="83"/>
                        <a:pt x="212" y="80"/>
                        <a:pt x="216" y="80"/>
                      </a:cubicBezTo>
                      <a:cubicBezTo>
                        <a:pt x="219" y="80"/>
                        <a:pt x="208" y="81"/>
                        <a:pt x="210" y="84"/>
                      </a:cubicBezTo>
                      <a:cubicBezTo>
                        <a:pt x="212" y="86"/>
                        <a:pt x="210" y="89"/>
                        <a:pt x="214" y="87"/>
                      </a:cubicBezTo>
                      <a:cubicBezTo>
                        <a:pt x="216" y="86"/>
                        <a:pt x="216" y="87"/>
                        <a:pt x="220" y="87"/>
                      </a:cubicBezTo>
                      <a:close/>
                      <a:moveTo>
                        <a:pt x="409" y="333"/>
                      </a:moveTo>
                      <a:cubicBezTo>
                        <a:pt x="409" y="331"/>
                        <a:pt x="411" y="331"/>
                        <a:pt x="410" y="331"/>
                      </a:cubicBezTo>
                      <a:cubicBezTo>
                        <a:pt x="410" y="330"/>
                        <a:pt x="406" y="331"/>
                        <a:pt x="402" y="330"/>
                      </a:cubicBezTo>
                      <a:cubicBezTo>
                        <a:pt x="399" y="329"/>
                        <a:pt x="401" y="325"/>
                        <a:pt x="399" y="328"/>
                      </a:cubicBezTo>
                      <a:cubicBezTo>
                        <a:pt x="397" y="331"/>
                        <a:pt x="400" y="329"/>
                        <a:pt x="399" y="331"/>
                      </a:cubicBezTo>
                      <a:cubicBezTo>
                        <a:pt x="399" y="332"/>
                        <a:pt x="401" y="331"/>
                        <a:pt x="402" y="332"/>
                      </a:cubicBezTo>
                      <a:cubicBezTo>
                        <a:pt x="403" y="333"/>
                        <a:pt x="403" y="332"/>
                        <a:pt x="408" y="334"/>
                      </a:cubicBezTo>
                      <a:cubicBezTo>
                        <a:pt x="409" y="335"/>
                        <a:pt x="409" y="335"/>
                        <a:pt x="409" y="333"/>
                      </a:cubicBezTo>
                      <a:close/>
                      <a:moveTo>
                        <a:pt x="417" y="335"/>
                      </a:moveTo>
                      <a:cubicBezTo>
                        <a:pt x="417" y="333"/>
                        <a:pt x="418" y="333"/>
                        <a:pt x="418" y="336"/>
                      </a:cubicBezTo>
                      <a:cubicBezTo>
                        <a:pt x="417" y="339"/>
                        <a:pt x="418" y="338"/>
                        <a:pt x="420" y="336"/>
                      </a:cubicBezTo>
                      <a:cubicBezTo>
                        <a:pt x="422" y="335"/>
                        <a:pt x="424" y="333"/>
                        <a:pt x="422" y="333"/>
                      </a:cubicBezTo>
                      <a:cubicBezTo>
                        <a:pt x="420" y="332"/>
                        <a:pt x="419" y="332"/>
                        <a:pt x="420" y="329"/>
                      </a:cubicBezTo>
                      <a:cubicBezTo>
                        <a:pt x="420" y="326"/>
                        <a:pt x="419" y="326"/>
                        <a:pt x="417" y="329"/>
                      </a:cubicBezTo>
                      <a:cubicBezTo>
                        <a:pt x="415" y="332"/>
                        <a:pt x="413" y="334"/>
                        <a:pt x="414" y="337"/>
                      </a:cubicBezTo>
                      <a:cubicBezTo>
                        <a:pt x="415" y="339"/>
                        <a:pt x="416" y="338"/>
                        <a:pt x="417" y="335"/>
                      </a:cubicBezTo>
                      <a:close/>
                      <a:moveTo>
                        <a:pt x="401" y="305"/>
                      </a:moveTo>
                      <a:cubicBezTo>
                        <a:pt x="394" y="304"/>
                        <a:pt x="400" y="306"/>
                        <a:pt x="402" y="308"/>
                      </a:cubicBezTo>
                      <a:cubicBezTo>
                        <a:pt x="404" y="310"/>
                        <a:pt x="411" y="313"/>
                        <a:pt x="413" y="311"/>
                      </a:cubicBezTo>
                      <a:cubicBezTo>
                        <a:pt x="413" y="309"/>
                        <a:pt x="407" y="306"/>
                        <a:pt x="401" y="305"/>
                      </a:cubicBezTo>
                      <a:close/>
                      <a:moveTo>
                        <a:pt x="430" y="322"/>
                      </a:moveTo>
                      <a:cubicBezTo>
                        <a:pt x="433" y="320"/>
                        <a:pt x="433" y="323"/>
                        <a:pt x="439" y="322"/>
                      </a:cubicBezTo>
                      <a:cubicBezTo>
                        <a:pt x="446" y="321"/>
                        <a:pt x="439" y="324"/>
                        <a:pt x="445" y="323"/>
                      </a:cubicBezTo>
                      <a:cubicBezTo>
                        <a:pt x="451" y="322"/>
                        <a:pt x="442" y="326"/>
                        <a:pt x="442" y="327"/>
                      </a:cubicBezTo>
                      <a:cubicBezTo>
                        <a:pt x="442" y="329"/>
                        <a:pt x="445" y="329"/>
                        <a:pt x="447" y="326"/>
                      </a:cubicBezTo>
                      <a:cubicBezTo>
                        <a:pt x="449" y="322"/>
                        <a:pt x="450" y="325"/>
                        <a:pt x="451" y="322"/>
                      </a:cubicBezTo>
                      <a:cubicBezTo>
                        <a:pt x="453" y="319"/>
                        <a:pt x="454" y="321"/>
                        <a:pt x="453" y="324"/>
                      </a:cubicBezTo>
                      <a:cubicBezTo>
                        <a:pt x="452" y="327"/>
                        <a:pt x="451" y="329"/>
                        <a:pt x="453" y="327"/>
                      </a:cubicBezTo>
                      <a:cubicBezTo>
                        <a:pt x="456" y="325"/>
                        <a:pt x="454" y="329"/>
                        <a:pt x="457" y="329"/>
                      </a:cubicBezTo>
                      <a:cubicBezTo>
                        <a:pt x="461" y="329"/>
                        <a:pt x="458" y="328"/>
                        <a:pt x="460" y="323"/>
                      </a:cubicBezTo>
                      <a:cubicBezTo>
                        <a:pt x="461" y="318"/>
                        <a:pt x="456" y="323"/>
                        <a:pt x="459" y="319"/>
                      </a:cubicBezTo>
                      <a:cubicBezTo>
                        <a:pt x="461" y="316"/>
                        <a:pt x="457" y="318"/>
                        <a:pt x="455" y="321"/>
                      </a:cubicBezTo>
                      <a:cubicBezTo>
                        <a:pt x="454" y="324"/>
                        <a:pt x="454" y="319"/>
                        <a:pt x="456" y="317"/>
                      </a:cubicBezTo>
                      <a:cubicBezTo>
                        <a:pt x="459" y="316"/>
                        <a:pt x="459" y="314"/>
                        <a:pt x="457" y="315"/>
                      </a:cubicBezTo>
                      <a:cubicBezTo>
                        <a:pt x="455" y="316"/>
                        <a:pt x="452" y="314"/>
                        <a:pt x="455" y="312"/>
                      </a:cubicBezTo>
                      <a:cubicBezTo>
                        <a:pt x="457" y="309"/>
                        <a:pt x="454" y="307"/>
                        <a:pt x="449" y="309"/>
                      </a:cubicBezTo>
                      <a:cubicBezTo>
                        <a:pt x="444" y="310"/>
                        <a:pt x="448" y="307"/>
                        <a:pt x="445" y="308"/>
                      </a:cubicBezTo>
                      <a:cubicBezTo>
                        <a:pt x="442" y="309"/>
                        <a:pt x="442" y="305"/>
                        <a:pt x="444" y="305"/>
                      </a:cubicBezTo>
                      <a:cubicBezTo>
                        <a:pt x="446" y="305"/>
                        <a:pt x="443" y="301"/>
                        <a:pt x="440" y="305"/>
                      </a:cubicBezTo>
                      <a:cubicBezTo>
                        <a:pt x="437" y="308"/>
                        <a:pt x="439" y="303"/>
                        <a:pt x="441" y="299"/>
                      </a:cubicBezTo>
                      <a:cubicBezTo>
                        <a:pt x="441" y="299"/>
                        <a:pt x="444" y="295"/>
                        <a:pt x="445" y="293"/>
                      </a:cubicBezTo>
                      <a:cubicBezTo>
                        <a:pt x="446" y="292"/>
                        <a:pt x="445" y="290"/>
                        <a:pt x="441" y="292"/>
                      </a:cubicBezTo>
                      <a:cubicBezTo>
                        <a:pt x="437" y="294"/>
                        <a:pt x="439" y="296"/>
                        <a:pt x="437" y="297"/>
                      </a:cubicBezTo>
                      <a:cubicBezTo>
                        <a:pt x="435" y="298"/>
                        <a:pt x="433" y="305"/>
                        <a:pt x="430" y="311"/>
                      </a:cubicBezTo>
                      <a:cubicBezTo>
                        <a:pt x="427" y="316"/>
                        <a:pt x="429" y="312"/>
                        <a:pt x="427" y="314"/>
                      </a:cubicBezTo>
                      <a:cubicBezTo>
                        <a:pt x="425" y="316"/>
                        <a:pt x="425" y="316"/>
                        <a:pt x="428" y="316"/>
                      </a:cubicBezTo>
                      <a:cubicBezTo>
                        <a:pt x="431" y="317"/>
                        <a:pt x="423" y="319"/>
                        <a:pt x="425" y="321"/>
                      </a:cubicBezTo>
                      <a:cubicBezTo>
                        <a:pt x="426" y="322"/>
                        <a:pt x="426" y="323"/>
                        <a:pt x="430" y="322"/>
                      </a:cubicBezTo>
                      <a:close/>
                      <a:moveTo>
                        <a:pt x="238" y="312"/>
                      </a:moveTo>
                      <a:cubicBezTo>
                        <a:pt x="239" y="312"/>
                        <a:pt x="238" y="308"/>
                        <a:pt x="239" y="309"/>
                      </a:cubicBezTo>
                      <a:cubicBezTo>
                        <a:pt x="240" y="309"/>
                        <a:pt x="240" y="310"/>
                        <a:pt x="241" y="312"/>
                      </a:cubicBezTo>
                      <a:cubicBezTo>
                        <a:pt x="241" y="315"/>
                        <a:pt x="244" y="313"/>
                        <a:pt x="245" y="315"/>
                      </a:cubicBezTo>
                      <a:cubicBezTo>
                        <a:pt x="246" y="316"/>
                        <a:pt x="246" y="313"/>
                        <a:pt x="250" y="315"/>
                      </a:cubicBezTo>
                      <a:cubicBezTo>
                        <a:pt x="254" y="316"/>
                        <a:pt x="252" y="318"/>
                        <a:pt x="253" y="317"/>
                      </a:cubicBezTo>
                      <a:cubicBezTo>
                        <a:pt x="255" y="316"/>
                        <a:pt x="256" y="320"/>
                        <a:pt x="258" y="318"/>
                      </a:cubicBezTo>
                      <a:cubicBezTo>
                        <a:pt x="262" y="317"/>
                        <a:pt x="260" y="319"/>
                        <a:pt x="263" y="318"/>
                      </a:cubicBezTo>
                      <a:cubicBezTo>
                        <a:pt x="266" y="318"/>
                        <a:pt x="264" y="319"/>
                        <a:pt x="267" y="319"/>
                      </a:cubicBezTo>
                      <a:cubicBezTo>
                        <a:pt x="268" y="319"/>
                        <a:pt x="268" y="319"/>
                        <a:pt x="268" y="319"/>
                      </a:cubicBezTo>
                      <a:cubicBezTo>
                        <a:pt x="269" y="318"/>
                        <a:pt x="269" y="317"/>
                        <a:pt x="269" y="316"/>
                      </a:cubicBezTo>
                      <a:cubicBezTo>
                        <a:pt x="270" y="315"/>
                        <a:pt x="272" y="314"/>
                        <a:pt x="271" y="316"/>
                      </a:cubicBezTo>
                      <a:cubicBezTo>
                        <a:pt x="270" y="317"/>
                        <a:pt x="272" y="316"/>
                        <a:pt x="273" y="314"/>
                      </a:cubicBezTo>
                      <a:cubicBezTo>
                        <a:pt x="273" y="311"/>
                        <a:pt x="274" y="313"/>
                        <a:pt x="273" y="314"/>
                      </a:cubicBezTo>
                      <a:cubicBezTo>
                        <a:pt x="272" y="316"/>
                        <a:pt x="273" y="316"/>
                        <a:pt x="274" y="315"/>
                      </a:cubicBezTo>
                      <a:cubicBezTo>
                        <a:pt x="276" y="314"/>
                        <a:pt x="274" y="312"/>
                        <a:pt x="275" y="312"/>
                      </a:cubicBezTo>
                      <a:cubicBezTo>
                        <a:pt x="276" y="311"/>
                        <a:pt x="278" y="313"/>
                        <a:pt x="280" y="313"/>
                      </a:cubicBezTo>
                      <a:cubicBezTo>
                        <a:pt x="282" y="313"/>
                        <a:pt x="281" y="314"/>
                        <a:pt x="283" y="313"/>
                      </a:cubicBezTo>
                      <a:cubicBezTo>
                        <a:pt x="285" y="313"/>
                        <a:pt x="284" y="318"/>
                        <a:pt x="287" y="319"/>
                      </a:cubicBezTo>
                      <a:cubicBezTo>
                        <a:pt x="289" y="320"/>
                        <a:pt x="293" y="318"/>
                        <a:pt x="291" y="321"/>
                      </a:cubicBezTo>
                      <a:cubicBezTo>
                        <a:pt x="291" y="322"/>
                        <a:pt x="292" y="323"/>
                        <a:pt x="293" y="324"/>
                      </a:cubicBezTo>
                      <a:cubicBezTo>
                        <a:pt x="294" y="325"/>
                        <a:pt x="292" y="326"/>
                        <a:pt x="293" y="327"/>
                      </a:cubicBezTo>
                      <a:cubicBezTo>
                        <a:pt x="294" y="328"/>
                        <a:pt x="293" y="327"/>
                        <a:pt x="294" y="327"/>
                      </a:cubicBezTo>
                      <a:cubicBezTo>
                        <a:pt x="295" y="328"/>
                        <a:pt x="293" y="327"/>
                        <a:pt x="293" y="329"/>
                      </a:cubicBezTo>
                      <a:cubicBezTo>
                        <a:pt x="293" y="331"/>
                        <a:pt x="296" y="329"/>
                        <a:pt x="296" y="331"/>
                      </a:cubicBezTo>
                      <a:cubicBezTo>
                        <a:pt x="296" y="332"/>
                        <a:pt x="297" y="331"/>
                        <a:pt x="299" y="332"/>
                      </a:cubicBezTo>
                      <a:cubicBezTo>
                        <a:pt x="301" y="333"/>
                        <a:pt x="304" y="333"/>
                        <a:pt x="306" y="333"/>
                      </a:cubicBezTo>
                      <a:cubicBezTo>
                        <a:pt x="308" y="333"/>
                        <a:pt x="309" y="333"/>
                        <a:pt x="309" y="334"/>
                      </a:cubicBezTo>
                      <a:cubicBezTo>
                        <a:pt x="309" y="335"/>
                        <a:pt x="310" y="334"/>
                        <a:pt x="312" y="334"/>
                      </a:cubicBezTo>
                      <a:cubicBezTo>
                        <a:pt x="314" y="334"/>
                        <a:pt x="315" y="339"/>
                        <a:pt x="316" y="339"/>
                      </a:cubicBezTo>
                      <a:cubicBezTo>
                        <a:pt x="317" y="338"/>
                        <a:pt x="317" y="338"/>
                        <a:pt x="317" y="340"/>
                      </a:cubicBezTo>
                      <a:cubicBezTo>
                        <a:pt x="317" y="341"/>
                        <a:pt x="319" y="342"/>
                        <a:pt x="319" y="343"/>
                      </a:cubicBezTo>
                      <a:cubicBezTo>
                        <a:pt x="319" y="344"/>
                        <a:pt x="317" y="342"/>
                        <a:pt x="317" y="343"/>
                      </a:cubicBezTo>
                      <a:cubicBezTo>
                        <a:pt x="316" y="343"/>
                        <a:pt x="318" y="345"/>
                        <a:pt x="317" y="345"/>
                      </a:cubicBezTo>
                      <a:cubicBezTo>
                        <a:pt x="316" y="346"/>
                        <a:pt x="314" y="343"/>
                        <a:pt x="313" y="344"/>
                      </a:cubicBezTo>
                      <a:cubicBezTo>
                        <a:pt x="312" y="345"/>
                        <a:pt x="313" y="343"/>
                        <a:pt x="312" y="343"/>
                      </a:cubicBezTo>
                      <a:cubicBezTo>
                        <a:pt x="311" y="343"/>
                        <a:pt x="313" y="342"/>
                        <a:pt x="311" y="342"/>
                      </a:cubicBezTo>
                      <a:cubicBezTo>
                        <a:pt x="310" y="342"/>
                        <a:pt x="311" y="340"/>
                        <a:pt x="310" y="340"/>
                      </a:cubicBezTo>
                      <a:cubicBezTo>
                        <a:pt x="309" y="340"/>
                        <a:pt x="309" y="339"/>
                        <a:pt x="308" y="339"/>
                      </a:cubicBezTo>
                      <a:cubicBezTo>
                        <a:pt x="308" y="340"/>
                        <a:pt x="310" y="341"/>
                        <a:pt x="311" y="343"/>
                      </a:cubicBezTo>
                      <a:cubicBezTo>
                        <a:pt x="311" y="346"/>
                        <a:pt x="308" y="346"/>
                        <a:pt x="308" y="350"/>
                      </a:cubicBezTo>
                      <a:cubicBezTo>
                        <a:pt x="309" y="354"/>
                        <a:pt x="308" y="354"/>
                        <a:pt x="305" y="356"/>
                      </a:cubicBezTo>
                      <a:cubicBezTo>
                        <a:pt x="305" y="357"/>
                        <a:pt x="304" y="357"/>
                        <a:pt x="304" y="358"/>
                      </a:cubicBezTo>
                      <a:cubicBezTo>
                        <a:pt x="304" y="358"/>
                        <a:pt x="304" y="359"/>
                        <a:pt x="304" y="359"/>
                      </a:cubicBezTo>
                      <a:cubicBezTo>
                        <a:pt x="306" y="360"/>
                        <a:pt x="304" y="361"/>
                        <a:pt x="302" y="361"/>
                      </a:cubicBezTo>
                      <a:cubicBezTo>
                        <a:pt x="300" y="361"/>
                        <a:pt x="301" y="363"/>
                        <a:pt x="302" y="363"/>
                      </a:cubicBezTo>
                      <a:cubicBezTo>
                        <a:pt x="304" y="363"/>
                        <a:pt x="304" y="364"/>
                        <a:pt x="304" y="363"/>
                      </a:cubicBezTo>
                      <a:cubicBezTo>
                        <a:pt x="305" y="362"/>
                        <a:pt x="306" y="362"/>
                        <a:pt x="307" y="362"/>
                      </a:cubicBezTo>
                      <a:cubicBezTo>
                        <a:pt x="308" y="361"/>
                        <a:pt x="309" y="358"/>
                        <a:pt x="313" y="359"/>
                      </a:cubicBezTo>
                      <a:cubicBezTo>
                        <a:pt x="318" y="360"/>
                        <a:pt x="315" y="359"/>
                        <a:pt x="315" y="358"/>
                      </a:cubicBezTo>
                      <a:cubicBezTo>
                        <a:pt x="316" y="358"/>
                        <a:pt x="317" y="357"/>
                        <a:pt x="319" y="357"/>
                      </a:cubicBezTo>
                      <a:cubicBezTo>
                        <a:pt x="321" y="357"/>
                        <a:pt x="322" y="357"/>
                        <a:pt x="322" y="357"/>
                      </a:cubicBezTo>
                      <a:cubicBezTo>
                        <a:pt x="322" y="356"/>
                        <a:pt x="323" y="356"/>
                        <a:pt x="323" y="356"/>
                      </a:cubicBezTo>
                      <a:cubicBezTo>
                        <a:pt x="321" y="355"/>
                        <a:pt x="321" y="355"/>
                        <a:pt x="321" y="355"/>
                      </a:cubicBezTo>
                      <a:cubicBezTo>
                        <a:pt x="320" y="355"/>
                        <a:pt x="318" y="355"/>
                        <a:pt x="319" y="353"/>
                      </a:cubicBezTo>
                      <a:cubicBezTo>
                        <a:pt x="320" y="351"/>
                        <a:pt x="321" y="352"/>
                        <a:pt x="321" y="351"/>
                      </a:cubicBezTo>
                      <a:cubicBezTo>
                        <a:pt x="322" y="350"/>
                        <a:pt x="324" y="350"/>
                        <a:pt x="327" y="349"/>
                      </a:cubicBezTo>
                      <a:cubicBezTo>
                        <a:pt x="330" y="348"/>
                        <a:pt x="329" y="348"/>
                        <a:pt x="331" y="349"/>
                      </a:cubicBezTo>
                      <a:cubicBezTo>
                        <a:pt x="334" y="351"/>
                        <a:pt x="333" y="349"/>
                        <a:pt x="334" y="348"/>
                      </a:cubicBezTo>
                      <a:cubicBezTo>
                        <a:pt x="336" y="347"/>
                        <a:pt x="337" y="346"/>
                        <a:pt x="339" y="345"/>
                      </a:cubicBezTo>
                      <a:cubicBezTo>
                        <a:pt x="341" y="343"/>
                        <a:pt x="344" y="341"/>
                        <a:pt x="345" y="341"/>
                      </a:cubicBezTo>
                      <a:cubicBezTo>
                        <a:pt x="345" y="342"/>
                        <a:pt x="346" y="341"/>
                        <a:pt x="347" y="341"/>
                      </a:cubicBezTo>
                      <a:cubicBezTo>
                        <a:pt x="347" y="341"/>
                        <a:pt x="362" y="341"/>
                        <a:pt x="362" y="341"/>
                      </a:cubicBezTo>
                      <a:cubicBezTo>
                        <a:pt x="362" y="339"/>
                        <a:pt x="362" y="339"/>
                        <a:pt x="363" y="339"/>
                      </a:cubicBezTo>
                      <a:cubicBezTo>
                        <a:pt x="364" y="340"/>
                        <a:pt x="364" y="339"/>
                        <a:pt x="364" y="339"/>
                      </a:cubicBezTo>
                      <a:cubicBezTo>
                        <a:pt x="365" y="340"/>
                        <a:pt x="365" y="338"/>
                        <a:pt x="366" y="338"/>
                      </a:cubicBezTo>
                      <a:cubicBezTo>
                        <a:pt x="367" y="338"/>
                        <a:pt x="364" y="338"/>
                        <a:pt x="366" y="337"/>
                      </a:cubicBezTo>
                      <a:cubicBezTo>
                        <a:pt x="368" y="335"/>
                        <a:pt x="366" y="336"/>
                        <a:pt x="368" y="335"/>
                      </a:cubicBezTo>
                      <a:cubicBezTo>
                        <a:pt x="369" y="334"/>
                        <a:pt x="367" y="333"/>
                        <a:pt x="369" y="331"/>
                      </a:cubicBezTo>
                      <a:cubicBezTo>
                        <a:pt x="370" y="330"/>
                        <a:pt x="368" y="330"/>
                        <a:pt x="370" y="328"/>
                      </a:cubicBezTo>
                      <a:cubicBezTo>
                        <a:pt x="371" y="326"/>
                        <a:pt x="373" y="323"/>
                        <a:pt x="373" y="323"/>
                      </a:cubicBezTo>
                      <a:cubicBezTo>
                        <a:pt x="373" y="323"/>
                        <a:pt x="374" y="323"/>
                        <a:pt x="374" y="324"/>
                      </a:cubicBezTo>
                      <a:cubicBezTo>
                        <a:pt x="374" y="325"/>
                        <a:pt x="375" y="325"/>
                        <a:pt x="376" y="325"/>
                      </a:cubicBezTo>
                      <a:cubicBezTo>
                        <a:pt x="377" y="324"/>
                        <a:pt x="378" y="323"/>
                        <a:pt x="379" y="325"/>
                      </a:cubicBezTo>
                      <a:cubicBezTo>
                        <a:pt x="381" y="326"/>
                        <a:pt x="381" y="326"/>
                        <a:pt x="381" y="328"/>
                      </a:cubicBezTo>
                      <a:cubicBezTo>
                        <a:pt x="381" y="329"/>
                        <a:pt x="381" y="334"/>
                        <a:pt x="381" y="335"/>
                      </a:cubicBezTo>
                      <a:cubicBezTo>
                        <a:pt x="381" y="336"/>
                        <a:pt x="380" y="336"/>
                        <a:pt x="381" y="336"/>
                      </a:cubicBezTo>
                      <a:cubicBezTo>
                        <a:pt x="382" y="337"/>
                        <a:pt x="382" y="337"/>
                        <a:pt x="382" y="337"/>
                      </a:cubicBezTo>
                      <a:cubicBezTo>
                        <a:pt x="383" y="337"/>
                        <a:pt x="383" y="337"/>
                        <a:pt x="383" y="338"/>
                      </a:cubicBezTo>
                      <a:cubicBezTo>
                        <a:pt x="383" y="339"/>
                        <a:pt x="383" y="340"/>
                        <a:pt x="384" y="340"/>
                      </a:cubicBezTo>
                      <a:cubicBezTo>
                        <a:pt x="388" y="342"/>
                        <a:pt x="390" y="340"/>
                        <a:pt x="394" y="338"/>
                      </a:cubicBezTo>
                      <a:cubicBezTo>
                        <a:pt x="398" y="336"/>
                        <a:pt x="393" y="339"/>
                        <a:pt x="400" y="338"/>
                      </a:cubicBezTo>
                      <a:cubicBezTo>
                        <a:pt x="405" y="338"/>
                        <a:pt x="399" y="339"/>
                        <a:pt x="395" y="341"/>
                      </a:cubicBezTo>
                      <a:cubicBezTo>
                        <a:pt x="391" y="343"/>
                        <a:pt x="388" y="347"/>
                        <a:pt x="390" y="351"/>
                      </a:cubicBezTo>
                      <a:cubicBezTo>
                        <a:pt x="392" y="355"/>
                        <a:pt x="395" y="352"/>
                        <a:pt x="398" y="347"/>
                      </a:cubicBezTo>
                      <a:cubicBezTo>
                        <a:pt x="402" y="343"/>
                        <a:pt x="402" y="347"/>
                        <a:pt x="407" y="343"/>
                      </a:cubicBezTo>
                      <a:cubicBezTo>
                        <a:pt x="411" y="340"/>
                        <a:pt x="417" y="341"/>
                        <a:pt x="415" y="339"/>
                      </a:cubicBezTo>
                      <a:cubicBezTo>
                        <a:pt x="413" y="337"/>
                        <a:pt x="412" y="335"/>
                        <a:pt x="410" y="336"/>
                      </a:cubicBezTo>
                      <a:cubicBezTo>
                        <a:pt x="408" y="337"/>
                        <a:pt x="401" y="335"/>
                        <a:pt x="401" y="334"/>
                      </a:cubicBezTo>
                      <a:cubicBezTo>
                        <a:pt x="402" y="332"/>
                        <a:pt x="398" y="334"/>
                        <a:pt x="397" y="329"/>
                      </a:cubicBezTo>
                      <a:cubicBezTo>
                        <a:pt x="395" y="323"/>
                        <a:pt x="399" y="319"/>
                        <a:pt x="395" y="320"/>
                      </a:cubicBezTo>
                      <a:cubicBezTo>
                        <a:pt x="389" y="322"/>
                        <a:pt x="393" y="320"/>
                        <a:pt x="397" y="317"/>
                      </a:cubicBezTo>
                      <a:cubicBezTo>
                        <a:pt x="400" y="315"/>
                        <a:pt x="401" y="313"/>
                        <a:pt x="397" y="311"/>
                      </a:cubicBezTo>
                      <a:cubicBezTo>
                        <a:pt x="394" y="308"/>
                        <a:pt x="377" y="313"/>
                        <a:pt x="373" y="318"/>
                      </a:cubicBezTo>
                      <a:cubicBezTo>
                        <a:pt x="368" y="327"/>
                        <a:pt x="362" y="330"/>
                        <a:pt x="365" y="327"/>
                      </a:cubicBezTo>
                      <a:cubicBezTo>
                        <a:pt x="368" y="324"/>
                        <a:pt x="373" y="313"/>
                        <a:pt x="380" y="310"/>
                      </a:cubicBezTo>
                      <a:cubicBezTo>
                        <a:pt x="389" y="307"/>
                        <a:pt x="379" y="304"/>
                        <a:pt x="393" y="302"/>
                      </a:cubicBezTo>
                      <a:cubicBezTo>
                        <a:pt x="411" y="299"/>
                        <a:pt x="414" y="309"/>
                        <a:pt x="426" y="298"/>
                      </a:cubicBezTo>
                      <a:cubicBezTo>
                        <a:pt x="437" y="288"/>
                        <a:pt x="435" y="296"/>
                        <a:pt x="438" y="292"/>
                      </a:cubicBezTo>
                      <a:cubicBezTo>
                        <a:pt x="442" y="288"/>
                        <a:pt x="446" y="289"/>
                        <a:pt x="443" y="284"/>
                      </a:cubicBezTo>
                      <a:cubicBezTo>
                        <a:pt x="441" y="279"/>
                        <a:pt x="445" y="282"/>
                        <a:pt x="443" y="278"/>
                      </a:cubicBezTo>
                      <a:cubicBezTo>
                        <a:pt x="441" y="274"/>
                        <a:pt x="439" y="277"/>
                        <a:pt x="436" y="273"/>
                      </a:cubicBezTo>
                      <a:cubicBezTo>
                        <a:pt x="433" y="269"/>
                        <a:pt x="430" y="272"/>
                        <a:pt x="425" y="276"/>
                      </a:cubicBezTo>
                      <a:cubicBezTo>
                        <a:pt x="419" y="280"/>
                        <a:pt x="418" y="275"/>
                        <a:pt x="423" y="274"/>
                      </a:cubicBezTo>
                      <a:cubicBezTo>
                        <a:pt x="428" y="273"/>
                        <a:pt x="427" y="271"/>
                        <a:pt x="432" y="270"/>
                      </a:cubicBezTo>
                      <a:cubicBezTo>
                        <a:pt x="437" y="269"/>
                        <a:pt x="435" y="267"/>
                        <a:pt x="430" y="266"/>
                      </a:cubicBezTo>
                      <a:cubicBezTo>
                        <a:pt x="425" y="266"/>
                        <a:pt x="429" y="264"/>
                        <a:pt x="423" y="263"/>
                      </a:cubicBezTo>
                      <a:cubicBezTo>
                        <a:pt x="417" y="262"/>
                        <a:pt x="422" y="260"/>
                        <a:pt x="418" y="258"/>
                      </a:cubicBezTo>
                      <a:cubicBezTo>
                        <a:pt x="414" y="256"/>
                        <a:pt x="411" y="254"/>
                        <a:pt x="414" y="250"/>
                      </a:cubicBezTo>
                      <a:cubicBezTo>
                        <a:pt x="416" y="245"/>
                        <a:pt x="408" y="247"/>
                        <a:pt x="411" y="244"/>
                      </a:cubicBezTo>
                      <a:cubicBezTo>
                        <a:pt x="413" y="241"/>
                        <a:pt x="408" y="241"/>
                        <a:pt x="407" y="236"/>
                      </a:cubicBezTo>
                      <a:cubicBezTo>
                        <a:pt x="407" y="232"/>
                        <a:pt x="406" y="235"/>
                        <a:pt x="405" y="232"/>
                      </a:cubicBezTo>
                      <a:cubicBezTo>
                        <a:pt x="404" y="228"/>
                        <a:pt x="403" y="231"/>
                        <a:pt x="400" y="225"/>
                      </a:cubicBezTo>
                      <a:cubicBezTo>
                        <a:pt x="397" y="219"/>
                        <a:pt x="397" y="221"/>
                        <a:pt x="394" y="225"/>
                      </a:cubicBezTo>
                      <a:cubicBezTo>
                        <a:pt x="391" y="228"/>
                        <a:pt x="393" y="235"/>
                        <a:pt x="389" y="234"/>
                      </a:cubicBezTo>
                      <a:cubicBezTo>
                        <a:pt x="384" y="233"/>
                        <a:pt x="389" y="235"/>
                        <a:pt x="384" y="237"/>
                      </a:cubicBezTo>
                      <a:cubicBezTo>
                        <a:pt x="378" y="239"/>
                        <a:pt x="380" y="233"/>
                        <a:pt x="374" y="233"/>
                      </a:cubicBezTo>
                      <a:cubicBezTo>
                        <a:pt x="369" y="233"/>
                        <a:pt x="375" y="231"/>
                        <a:pt x="372" y="230"/>
                      </a:cubicBezTo>
                      <a:cubicBezTo>
                        <a:pt x="369" y="228"/>
                        <a:pt x="373" y="228"/>
                        <a:pt x="371" y="224"/>
                      </a:cubicBezTo>
                      <a:cubicBezTo>
                        <a:pt x="369" y="221"/>
                        <a:pt x="374" y="217"/>
                        <a:pt x="372" y="215"/>
                      </a:cubicBezTo>
                      <a:cubicBezTo>
                        <a:pt x="370" y="213"/>
                        <a:pt x="370" y="218"/>
                        <a:pt x="369" y="216"/>
                      </a:cubicBezTo>
                      <a:cubicBezTo>
                        <a:pt x="368" y="214"/>
                        <a:pt x="361" y="214"/>
                        <a:pt x="361" y="212"/>
                      </a:cubicBezTo>
                      <a:cubicBezTo>
                        <a:pt x="362" y="209"/>
                        <a:pt x="358" y="208"/>
                        <a:pt x="353" y="204"/>
                      </a:cubicBezTo>
                      <a:cubicBezTo>
                        <a:pt x="345" y="199"/>
                        <a:pt x="352" y="210"/>
                        <a:pt x="334" y="202"/>
                      </a:cubicBezTo>
                      <a:cubicBezTo>
                        <a:pt x="326" y="199"/>
                        <a:pt x="326" y="208"/>
                        <a:pt x="328" y="209"/>
                      </a:cubicBezTo>
                      <a:cubicBezTo>
                        <a:pt x="330" y="211"/>
                        <a:pt x="329" y="214"/>
                        <a:pt x="328" y="216"/>
                      </a:cubicBezTo>
                      <a:cubicBezTo>
                        <a:pt x="326" y="218"/>
                        <a:pt x="328" y="217"/>
                        <a:pt x="330" y="222"/>
                      </a:cubicBezTo>
                      <a:cubicBezTo>
                        <a:pt x="332" y="226"/>
                        <a:pt x="330" y="226"/>
                        <a:pt x="329" y="229"/>
                      </a:cubicBezTo>
                      <a:cubicBezTo>
                        <a:pt x="328" y="232"/>
                        <a:pt x="326" y="230"/>
                        <a:pt x="325" y="234"/>
                      </a:cubicBezTo>
                      <a:cubicBezTo>
                        <a:pt x="324" y="238"/>
                        <a:pt x="332" y="236"/>
                        <a:pt x="335" y="247"/>
                      </a:cubicBezTo>
                      <a:cubicBezTo>
                        <a:pt x="338" y="258"/>
                        <a:pt x="328" y="264"/>
                        <a:pt x="322" y="266"/>
                      </a:cubicBezTo>
                      <a:cubicBezTo>
                        <a:pt x="315" y="269"/>
                        <a:pt x="322" y="269"/>
                        <a:pt x="322" y="275"/>
                      </a:cubicBezTo>
                      <a:cubicBezTo>
                        <a:pt x="322" y="280"/>
                        <a:pt x="327" y="287"/>
                        <a:pt x="324" y="288"/>
                      </a:cubicBezTo>
                      <a:cubicBezTo>
                        <a:pt x="321" y="290"/>
                        <a:pt x="326" y="295"/>
                        <a:pt x="322" y="292"/>
                      </a:cubicBezTo>
                      <a:cubicBezTo>
                        <a:pt x="317" y="289"/>
                        <a:pt x="321" y="298"/>
                        <a:pt x="317" y="295"/>
                      </a:cubicBezTo>
                      <a:cubicBezTo>
                        <a:pt x="313" y="292"/>
                        <a:pt x="316" y="291"/>
                        <a:pt x="308" y="284"/>
                      </a:cubicBezTo>
                      <a:cubicBezTo>
                        <a:pt x="303" y="280"/>
                        <a:pt x="307" y="277"/>
                        <a:pt x="305" y="273"/>
                      </a:cubicBezTo>
                      <a:cubicBezTo>
                        <a:pt x="303" y="267"/>
                        <a:pt x="309" y="265"/>
                        <a:pt x="303" y="264"/>
                      </a:cubicBezTo>
                      <a:cubicBezTo>
                        <a:pt x="293" y="261"/>
                        <a:pt x="293" y="264"/>
                        <a:pt x="291" y="263"/>
                      </a:cubicBezTo>
                      <a:cubicBezTo>
                        <a:pt x="288" y="262"/>
                        <a:pt x="290" y="260"/>
                        <a:pt x="281" y="258"/>
                      </a:cubicBezTo>
                      <a:cubicBezTo>
                        <a:pt x="272" y="255"/>
                        <a:pt x="282" y="254"/>
                        <a:pt x="268" y="249"/>
                      </a:cubicBezTo>
                      <a:cubicBezTo>
                        <a:pt x="254" y="243"/>
                        <a:pt x="252" y="254"/>
                        <a:pt x="252" y="247"/>
                      </a:cubicBezTo>
                      <a:cubicBezTo>
                        <a:pt x="252" y="240"/>
                        <a:pt x="250" y="241"/>
                        <a:pt x="249" y="236"/>
                      </a:cubicBezTo>
                      <a:cubicBezTo>
                        <a:pt x="249" y="232"/>
                        <a:pt x="241" y="238"/>
                        <a:pt x="240" y="229"/>
                      </a:cubicBezTo>
                      <a:cubicBezTo>
                        <a:pt x="239" y="219"/>
                        <a:pt x="249" y="205"/>
                        <a:pt x="251" y="206"/>
                      </a:cubicBezTo>
                      <a:cubicBezTo>
                        <a:pt x="253" y="206"/>
                        <a:pt x="251" y="200"/>
                        <a:pt x="256" y="200"/>
                      </a:cubicBezTo>
                      <a:cubicBezTo>
                        <a:pt x="260" y="200"/>
                        <a:pt x="265" y="199"/>
                        <a:pt x="260" y="195"/>
                      </a:cubicBezTo>
                      <a:cubicBezTo>
                        <a:pt x="256" y="191"/>
                        <a:pt x="265" y="195"/>
                        <a:pt x="266" y="190"/>
                      </a:cubicBezTo>
                      <a:cubicBezTo>
                        <a:pt x="267" y="185"/>
                        <a:pt x="271" y="196"/>
                        <a:pt x="276" y="187"/>
                      </a:cubicBezTo>
                      <a:cubicBezTo>
                        <a:pt x="281" y="178"/>
                        <a:pt x="283" y="181"/>
                        <a:pt x="273" y="178"/>
                      </a:cubicBezTo>
                      <a:cubicBezTo>
                        <a:pt x="266" y="177"/>
                        <a:pt x="269" y="175"/>
                        <a:pt x="264" y="173"/>
                      </a:cubicBezTo>
                      <a:cubicBezTo>
                        <a:pt x="270" y="172"/>
                        <a:pt x="276" y="182"/>
                        <a:pt x="282" y="176"/>
                      </a:cubicBezTo>
                      <a:cubicBezTo>
                        <a:pt x="287" y="170"/>
                        <a:pt x="287" y="171"/>
                        <a:pt x="283" y="168"/>
                      </a:cubicBezTo>
                      <a:cubicBezTo>
                        <a:pt x="278" y="166"/>
                        <a:pt x="288" y="166"/>
                        <a:pt x="290" y="168"/>
                      </a:cubicBezTo>
                      <a:cubicBezTo>
                        <a:pt x="292" y="170"/>
                        <a:pt x="294" y="171"/>
                        <a:pt x="295" y="173"/>
                      </a:cubicBezTo>
                      <a:cubicBezTo>
                        <a:pt x="296" y="175"/>
                        <a:pt x="297" y="176"/>
                        <a:pt x="300" y="175"/>
                      </a:cubicBezTo>
                      <a:cubicBezTo>
                        <a:pt x="302" y="174"/>
                        <a:pt x="294" y="172"/>
                        <a:pt x="297" y="170"/>
                      </a:cubicBezTo>
                      <a:cubicBezTo>
                        <a:pt x="300" y="169"/>
                        <a:pt x="301" y="166"/>
                        <a:pt x="303" y="166"/>
                      </a:cubicBezTo>
                      <a:cubicBezTo>
                        <a:pt x="306" y="167"/>
                        <a:pt x="306" y="163"/>
                        <a:pt x="309" y="163"/>
                      </a:cubicBezTo>
                      <a:cubicBezTo>
                        <a:pt x="311" y="163"/>
                        <a:pt x="312" y="159"/>
                        <a:pt x="308" y="156"/>
                      </a:cubicBezTo>
                      <a:cubicBezTo>
                        <a:pt x="304" y="153"/>
                        <a:pt x="309" y="154"/>
                        <a:pt x="306" y="151"/>
                      </a:cubicBezTo>
                      <a:cubicBezTo>
                        <a:pt x="303" y="148"/>
                        <a:pt x="310" y="151"/>
                        <a:pt x="311" y="148"/>
                      </a:cubicBezTo>
                      <a:cubicBezTo>
                        <a:pt x="312" y="144"/>
                        <a:pt x="308" y="147"/>
                        <a:pt x="310" y="144"/>
                      </a:cubicBezTo>
                      <a:cubicBezTo>
                        <a:pt x="312" y="141"/>
                        <a:pt x="306" y="144"/>
                        <a:pt x="305" y="140"/>
                      </a:cubicBezTo>
                      <a:cubicBezTo>
                        <a:pt x="305" y="137"/>
                        <a:pt x="300" y="139"/>
                        <a:pt x="296" y="137"/>
                      </a:cubicBezTo>
                      <a:cubicBezTo>
                        <a:pt x="291" y="135"/>
                        <a:pt x="294" y="137"/>
                        <a:pt x="290" y="137"/>
                      </a:cubicBezTo>
                      <a:cubicBezTo>
                        <a:pt x="286" y="137"/>
                        <a:pt x="288" y="143"/>
                        <a:pt x="290" y="144"/>
                      </a:cubicBezTo>
                      <a:cubicBezTo>
                        <a:pt x="293" y="145"/>
                        <a:pt x="291" y="147"/>
                        <a:pt x="289" y="147"/>
                      </a:cubicBezTo>
                      <a:cubicBezTo>
                        <a:pt x="287" y="146"/>
                        <a:pt x="289" y="152"/>
                        <a:pt x="285" y="155"/>
                      </a:cubicBezTo>
                      <a:cubicBezTo>
                        <a:pt x="282" y="157"/>
                        <a:pt x="285" y="159"/>
                        <a:pt x="281" y="161"/>
                      </a:cubicBezTo>
                      <a:cubicBezTo>
                        <a:pt x="277" y="162"/>
                        <a:pt x="279" y="160"/>
                        <a:pt x="275" y="157"/>
                      </a:cubicBezTo>
                      <a:cubicBezTo>
                        <a:pt x="271" y="153"/>
                        <a:pt x="277" y="154"/>
                        <a:pt x="277" y="151"/>
                      </a:cubicBezTo>
                      <a:cubicBezTo>
                        <a:pt x="277" y="149"/>
                        <a:pt x="272" y="140"/>
                        <a:pt x="268" y="143"/>
                      </a:cubicBezTo>
                      <a:cubicBezTo>
                        <a:pt x="265" y="146"/>
                        <a:pt x="267" y="154"/>
                        <a:pt x="263" y="150"/>
                      </a:cubicBezTo>
                      <a:cubicBezTo>
                        <a:pt x="260" y="147"/>
                        <a:pt x="265" y="148"/>
                        <a:pt x="262" y="144"/>
                      </a:cubicBezTo>
                      <a:cubicBezTo>
                        <a:pt x="258" y="141"/>
                        <a:pt x="266" y="142"/>
                        <a:pt x="262" y="140"/>
                      </a:cubicBezTo>
                      <a:cubicBezTo>
                        <a:pt x="257" y="137"/>
                        <a:pt x="257" y="141"/>
                        <a:pt x="254" y="139"/>
                      </a:cubicBezTo>
                      <a:cubicBezTo>
                        <a:pt x="250" y="137"/>
                        <a:pt x="259" y="134"/>
                        <a:pt x="257" y="133"/>
                      </a:cubicBezTo>
                      <a:cubicBezTo>
                        <a:pt x="255" y="131"/>
                        <a:pt x="250" y="129"/>
                        <a:pt x="250" y="125"/>
                      </a:cubicBezTo>
                      <a:cubicBezTo>
                        <a:pt x="250" y="121"/>
                        <a:pt x="243" y="117"/>
                        <a:pt x="240" y="117"/>
                      </a:cubicBezTo>
                      <a:cubicBezTo>
                        <a:pt x="236" y="116"/>
                        <a:pt x="239" y="119"/>
                        <a:pt x="236" y="119"/>
                      </a:cubicBezTo>
                      <a:cubicBezTo>
                        <a:pt x="232" y="120"/>
                        <a:pt x="236" y="121"/>
                        <a:pt x="232" y="123"/>
                      </a:cubicBezTo>
                      <a:cubicBezTo>
                        <a:pt x="228" y="125"/>
                        <a:pt x="233" y="129"/>
                        <a:pt x="232" y="131"/>
                      </a:cubicBezTo>
                      <a:cubicBezTo>
                        <a:pt x="231" y="134"/>
                        <a:pt x="231" y="136"/>
                        <a:pt x="237" y="138"/>
                      </a:cubicBezTo>
                      <a:cubicBezTo>
                        <a:pt x="243" y="140"/>
                        <a:pt x="245" y="143"/>
                        <a:pt x="242" y="145"/>
                      </a:cubicBezTo>
                      <a:cubicBezTo>
                        <a:pt x="239" y="146"/>
                        <a:pt x="241" y="148"/>
                        <a:pt x="244" y="147"/>
                      </a:cubicBezTo>
                      <a:cubicBezTo>
                        <a:pt x="247" y="145"/>
                        <a:pt x="247" y="148"/>
                        <a:pt x="243" y="152"/>
                      </a:cubicBezTo>
                      <a:cubicBezTo>
                        <a:pt x="238" y="155"/>
                        <a:pt x="238" y="151"/>
                        <a:pt x="237" y="154"/>
                      </a:cubicBezTo>
                      <a:cubicBezTo>
                        <a:pt x="235" y="157"/>
                        <a:pt x="241" y="164"/>
                        <a:pt x="236" y="161"/>
                      </a:cubicBezTo>
                      <a:cubicBezTo>
                        <a:pt x="232" y="158"/>
                        <a:pt x="232" y="158"/>
                        <a:pt x="233" y="155"/>
                      </a:cubicBezTo>
                      <a:cubicBezTo>
                        <a:pt x="234" y="153"/>
                        <a:pt x="234" y="151"/>
                        <a:pt x="231" y="151"/>
                      </a:cubicBezTo>
                      <a:cubicBezTo>
                        <a:pt x="227" y="152"/>
                        <a:pt x="226" y="148"/>
                        <a:pt x="222" y="150"/>
                      </a:cubicBezTo>
                      <a:cubicBezTo>
                        <a:pt x="218" y="152"/>
                        <a:pt x="223" y="155"/>
                        <a:pt x="219" y="156"/>
                      </a:cubicBezTo>
                      <a:cubicBezTo>
                        <a:pt x="216" y="157"/>
                        <a:pt x="217" y="154"/>
                        <a:pt x="209" y="156"/>
                      </a:cubicBezTo>
                      <a:cubicBezTo>
                        <a:pt x="198" y="158"/>
                        <a:pt x="197" y="152"/>
                        <a:pt x="194" y="153"/>
                      </a:cubicBezTo>
                      <a:cubicBezTo>
                        <a:pt x="187" y="156"/>
                        <a:pt x="185" y="145"/>
                        <a:pt x="180" y="146"/>
                      </a:cubicBezTo>
                      <a:cubicBezTo>
                        <a:pt x="176" y="146"/>
                        <a:pt x="166" y="148"/>
                        <a:pt x="168" y="152"/>
                      </a:cubicBezTo>
                      <a:cubicBezTo>
                        <a:pt x="170" y="155"/>
                        <a:pt x="176" y="149"/>
                        <a:pt x="178" y="151"/>
                      </a:cubicBezTo>
                      <a:cubicBezTo>
                        <a:pt x="181" y="152"/>
                        <a:pt x="173" y="152"/>
                        <a:pt x="172" y="155"/>
                      </a:cubicBezTo>
                      <a:cubicBezTo>
                        <a:pt x="171" y="158"/>
                        <a:pt x="179" y="166"/>
                        <a:pt x="171" y="160"/>
                      </a:cubicBezTo>
                      <a:cubicBezTo>
                        <a:pt x="163" y="155"/>
                        <a:pt x="164" y="158"/>
                        <a:pt x="161" y="155"/>
                      </a:cubicBezTo>
                      <a:cubicBezTo>
                        <a:pt x="158" y="151"/>
                        <a:pt x="161" y="156"/>
                        <a:pt x="151" y="156"/>
                      </a:cubicBezTo>
                      <a:cubicBezTo>
                        <a:pt x="142" y="157"/>
                        <a:pt x="130" y="156"/>
                        <a:pt x="134" y="153"/>
                      </a:cubicBezTo>
                      <a:cubicBezTo>
                        <a:pt x="138" y="150"/>
                        <a:pt x="143" y="153"/>
                        <a:pt x="139" y="150"/>
                      </a:cubicBezTo>
                      <a:cubicBezTo>
                        <a:pt x="136" y="147"/>
                        <a:pt x="134" y="144"/>
                        <a:pt x="128" y="145"/>
                      </a:cubicBezTo>
                      <a:cubicBezTo>
                        <a:pt x="122" y="146"/>
                        <a:pt x="116" y="143"/>
                        <a:pt x="111" y="142"/>
                      </a:cubicBezTo>
                      <a:cubicBezTo>
                        <a:pt x="105" y="140"/>
                        <a:pt x="101" y="136"/>
                        <a:pt x="96" y="137"/>
                      </a:cubicBezTo>
                      <a:cubicBezTo>
                        <a:pt x="90" y="137"/>
                        <a:pt x="94" y="142"/>
                        <a:pt x="89" y="141"/>
                      </a:cubicBezTo>
                      <a:cubicBezTo>
                        <a:pt x="84" y="140"/>
                        <a:pt x="90" y="133"/>
                        <a:pt x="83" y="134"/>
                      </a:cubicBezTo>
                      <a:cubicBezTo>
                        <a:pt x="80" y="135"/>
                        <a:pt x="84" y="144"/>
                        <a:pt x="77" y="140"/>
                      </a:cubicBezTo>
                      <a:cubicBezTo>
                        <a:pt x="73" y="138"/>
                        <a:pt x="71" y="127"/>
                        <a:pt x="67" y="130"/>
                      </a:cubicBezTo>
                      <a:cubicBezTo>
                        <a:pt x="62" y="134"/>
                        <a:pt x="73" y="131"/>
                        <a:pt x="65" y="136"/>
                      </a:cubicBezTo>
                      <a:cubicBezTo>
                        <a:pt x="59" y="139"/>
                        <a:pt x="66" y="134"/>
                        <a:pt x="56" y="138"/>
                      </a:cubicBezTo>
                      <a:cubicBezTo>
                        <a:pt x="45" y="142"/>
                        <a:pt x="50" y="139"/>
                        <a:pt x="56" y="136"/>
                      </a:cubicBezTo>
                      <a:cubicBezTo>
                        <a:pt x="62" y="133"/>
                        <a:pt x="61" y="133"/>
                        <a:pt x="58" y="134"/>
                      </a:cubicBezTo>
                      <a:cubicBezTo>
                        <a:pt x="54" y="135"/>
                        <a:pt x="55" y="132"/>
                        <a:pt x="49" y="136"/>
                      </a:cubicBezTo>
                      <a:cubicBezTo>
                        <a:pt x="44" y="139"/>
                        <a:pt x="47" y="135"/>
                        <a:pt x="41" y="140"/>
                      </a:cubicBezTo>
                      <a:cubicBezTo>
                        <a:pt x="35" y="144"/>
                        <a:pt x="32" y="144"/>
                        <a:pt x="34" y="146"/>
                      </a:cubicBezTo>
                      <a:cubicBezTo>
                        <a:pt x="35" y="148"/>
                        <a:pt x="31" y="145"/>
                        <a:pt x="28" y="147"/>
                      </a:cubicBezTo>
                      <a:cubicBezTo>
                        <a:pt x="25" y="148"/>
                        <a:pt x="27" y="145"/>
                        <a:pt x="21" y="145"/>
                      </a:cubicBezTo>
                      <a:cubicBezTo>
                        <a:pt x="14" y="145"/>
                        <a:pt x="9" y="138"/>
                        <a:pt x="0" y="139"/>
                      </a:cubicBezTo>
                      <a:cubicBezTo>
                        <a:pt x="0" y="221"/>
                        <a:pt x="0" y="221"/>
                        <a:pt x="0" y="221"/>
                      </a:cubicBezTo>
                      <a:cubicBezTo>
                        <a:pt x="4" y="223"/>
                        <a:pt x="2" y="220"/>
                        <a:pt x="3" y="221"/>
                      </a:cubicBezTo>
                      <a:cubicBezTo>
                        <a:pt x="5" y="222"/>
                        <a:pt x="5" y="222"/>
                        <a:pt x="6" y="222"/>
                      </a:cubicBezTo>
                      <a:cubicBezTo>
                        <a:pt x="7" y="221"/>
                        <a:pt x="10" y="220"/>
                        <a:pt x="10" y="222"/>
                      </a:cubicBezTo>
                      <a:cubicBezTo>
                        <a:pt x="9" y="223"/>
                        <a:pt x="8" y="223"/>
                        <a:pt x="10" y="224"/>
                      </a:cubicBezTo>
                      <a:cubicBezTo>
                        <a:pt x="13" y="225"/>
                        <a:pt x="10" y="226"/>
                        <a:pt x="15" y="228"/>
                      </a:cubicBezTo>
                      <a:cubicBezTo>
                        <a:pt x="19" y="231"/>
                        <a:pt x="17" y="232"/>
                        <a:pt x="18" y="232"/>
                      </a:cubicBezTo>
                      <a:cubicBezTo>
                        <a:pt x="19" y="233"/>
                        <a:pt x="19" y="231"/>
                        <a:pt x="22" y="231"/>
                      </a:cubicBezTo>
                      <a:cubicBezTo>
                        <a:pt x="25" y="230"/>
                        <a:pt x="22" y="229"/>
                        <a:pt x="24" y="228"/>
                      </a:cubicBezTo>
                      <a:cubicBezTo>
                        <a:pt x="26" y="228"/>
                        <a:pt x="23" y="227"/>
                        <a:pt x="25" y="227"/>
                      </a:cubicBezTo>
                      <a:cubicBezTo>
                        <a:pt x="29" y="225"/>
                        <a:pt x="29" y="225"/>
                        <a:pt x="30" y="227"/>
                      </a:cubicBezTo>
                      <a:cubicBezTo>
                        <a:pt x="32" y="229"/>
                        <a:pt x="30" y="228"/>
                        <a:pt x="31" y="229"/>
                      </a:cubicBezTo>
                      <a:cubicBezTo>
                        <a:pt x="32" y="231"/>
                        <a:pt x="33" y="230"/>
                        <a:pt x="34" y="232"/>
                      </a:cubicBezTo>
                      <a:cubicBezTo>
                        <a:pt x="35" y="235"/>
                        <a:pt x="37" y="233"/>
                        <a:pt x="38" y="236"/>
                      </a:cubicBezTo>
                      <a:cubicBezTo>
                        <a:pt x="40" y="238"/>
                        <a:pt x="44" y="245"/>
                        <a:pt x="45" y="246"/>
                      </a:cubicBezTo>
                      <a:cubicBezTo>
                        <a:pt x="46" y="248"/>
                        <a:pt x="44" y="248"/>
                        <a:pt x="46" y="248"/>
                      </a:cubicBezTo>
                      <a:cubicBezTo>
                        <a:pt x="47" y="248"/>
                        <a:pt x="45" y="250"/>
                        <a:pt x="47" y="250"/>
                      </a:cubicBezTo>
                      <a:cubicBezTo>
                        <a:pt x="48" y="250"/>
                        <a:pt x="46" y="252"/>
                        <a:pt x="48" y="252"/>
                      </a:cubicBezTo>
                      <a:cubicBezTo>
                        <a:pt x="50" y="251"/>
                        <a:pt x="49" y="253"/>
                        <a:pt x="53" y="254"/>
                      </a:cubicBezTo>
                      <a:cubicBezTo>
                        <a:pt x="56" y="255"/>
                        <a:pt x="54" y="256"/>
                        <a:pt x="56" y="256"/>
                      </a:cubicBezTo>
                      <a:cubicBezTo>
                        <a:pt x="57" y="256"/>
                        <a:pt x="57" y="257"/>
                        <a:pt x="57" y="257"/>
                      </a:cubicBezTo>
                      <a:cubicBezTo>
                        <a:pt x="56" y="260"/>
                        <a:pt x="58" y="262"/>
                        <a:pt x="57" y="264"/>
                      </a:cubicBezTo>
                      <a:cubicBezTo>
                        <a:pt x="55" y="265"/>
                        <a:pt x="57" y="266"/>
                        <a:pt x="56" y="267"/>
                      </a:cubicBezTo>
                      <a:cubicBezTo>
                        <a:pt x="53" y="270"/>
                        <a:pt x="55" y="270"/>
                        <a:pt x="56" y="271"/>
                      </a:cubicBezTo>
                      <a:cubicBezTo>
                        <a:pt x="56" y="273"/>
                        <a:pt x="58" y="275"/>
                        <a:pt x="60" y="277"/>
                      </a:cubicBezTo>
                      <a:cubicBezTo>
                        <a:pt x="61" y="279"/>
                        <a:pt x="59" y="274"/>
                        <a:pt x="64" y="274"/>
                      </a:cubicBezTo>
                      <a:cubicBezTo>
                        <a:pt x="67" y="273"/>
                        <a:pt x="61" y="275"/>
                        <a:pt x="63" y="278"/>
                      </a:cubicBezTo>
                      <a:cubicBezTo>
                        <a:pt x="64" y="280"/>
                        <a:pt x="64" y="278"/>
                        <a:pt x="64" y="281"/>
                      </a:cubicBezTo>
                      <a:cubicBezTo>
                        <a:pt x="65" y="284"/>
                        <a:pt x="68" y="279"/>
                        <a:pt x="66" y="283"/>
                      </a:cubicBezTo>
                      <a:cubicBezTo>
                        <a:pt x="65" y="287"/>
                        <a:pt x="65" y="288"/>
                        <a:pt x="66" y="287"/>
                      </a:cubicBezTo>
                      <a:cubicBezTo>
                        <a:pt x="66" y="287"/>
                        <a:pt x="65" y="289"/>
                        <a:pt x="67" y="290"/>
                      </a:cubicBezTo>
                      <a:cubicBezTo>
                        <a:pt x="68" y="290"/>
                        <a:pt x="67" y="287"/>
                        <a:pt x="69" y="286"/>
                      </a:cubicBezTo>
                      <a:cubicBezTo>
                        <a:pt x="70" y="286"/>
                        <a:pt x="71" y="284"/>
                        <a:pt x="71" y="285"/>
                      </a:cubicBezTo>
                      <a:cubicBezTo>
                        <a:pt x="72" y="286"/>
                        <a:pt x="74" y="285"/>
                        <a:pt x="74" y="286"/>
                      </a:cubicBezTo>
                      <a:cubicBezTo>
                        <a:pt x="73" y="288"/>
                        <a:pt x="73" y="285"/>
                        <a:pt x="70" y="287"/>
                      </a:cubicBezTo>
                      <a:cubicBezTo>
                        <a:pt x="67" y="289"/>
                        <a:pt x="68" y="289"/>
                        <a:pt x="68" y="291"/>
                      </a:cubicBezTo>
                      <a:cubicBezTo>
                        <a:pt x="68" y="293"/>
                        <a:pt x="70" y="292"/>
                        <a:pt x="69" y="293"/>
                      </a:cubicBezTo>
                      <a:cubicBezTo>
                        <a:pt x="68" y="294"/>
                        <a:pt x="70" y="294"/>
                        <a:pt x="69" y="294"/>
                      </a:cubicBezTo>
                      <a:cubicBezTo>
                        <a:pt x="67" y="295"/>
                        <a:pt x="69" y="296"/>
                        <a:pt x="71" y="297"/>
                      </a:cubicBezTo>
                      <a:cubicBezTo>
                        <a:pt x="73" y="298"/>
                        <a:pt x="73" y="296"/>
                        <a:pt x="75" y="297"/>
                      </a:cubicBezTo>
                      <a:cubicBezTo>
                        <a:pt x="77" y="297"/>
                        <a:pt x="74" y="298"/>
                        <a:pt x="76" y="298"/>
                      </a:cubicBezTo>
                      <a:cubicBezTo>
                        <a:pt x="79" y="297"/>
                        <a:pt x="75" y="301"/>
                        <a:pt x="78" y="300"/>
                      </a:cubicBezTo>
                      <a:cubicBezTo>
                        <a:pt x="79" y="300"/>
                        <a:pt x="78" y="301"/>
                        <a:pt x="80" y="300"/>
                      </a:cubicBezTo>
                      <a:cubicBezTo>
                        <a:pt x="82" y="300"/>
                        <a:pt x="83" y="302"/>
                        <a:pt x="84" y="301"/>
                      </a:cubicBezTo>
                      <a:cubicBezTo>
                        <a:pt x="85" y="300"/>
                        <a:pt x="86" y="303"/>
                        <a:pt x="84" y="303"/>
                      </a:cubicBezTo>
                      <a:cubicBezTo>
                        <a:pt x="83" y="304"/>
                        <a:pt x="86" y="306"/>
                        <a:pt x="87" y="306"/>
                      </a:cubicBezTo>
                      <a:cubicBezTo>
                        <a:pt x="89" y="305"/>
                        <a:pt x="89" y="303"/>
                        <a:pt x="89" y="305"/>
                      </a:cubicBezTo>
                      <a:cubicBezTo>
                        <a:pt x="89" y="307"/>
                        <a:pt x="90" y="306"/>
                        <a:pt x="90" y="307"/>
                      </a:cubicBezTo>
                      <a:cubicBezTo>
                        <a:pt x="89" y="308"/>
                        <a:pt x="89" y="305"/>
                        <a:pt x="88" y="306"/>
                      </a:cubicBezTo>
                      <a:cubicBezTo>
                        <a:pt x="87" y="307"/>
                        <a:pt x="91" y="309"/>
                        <a:pt x="91" y="308"/>
                      </a:cubicBezTo>
                      <a:cubicBezTo>
                        <a:pt x="91" y="307"/>
                        <a:pt x="92" y="306"/>
                        <a:pt x="92" y="308"/>
                      </a:cubicBezTo>
                      <a:cubicBezTo>
                        <a:pt x="92" y="309"/>
                        <a:pt x="93" y="310"/>
                        <a:pt x="93" y="311"/>
                      </a:cubicBezTo>
                      <a:cubicBezTo>
                        <a:pt x="92" y="312"/>
                        <a:pt x="93" y="312"/>
                        <a:pt x="94" y="311"/>
                      </a:cubicBezTo>
                      <a:cubicBezTo>
                        <a:pt x="94" y="310"/>
                        <a:pt x="94" y="311"/>
                        <a:pt x="94" y="312"/>
                      </a:cubicBezTo>
                      <a:lnTo>
                        <a:pt x="238" y="312"/>
                      </a:lnTo>
                      <a:close/>
                      <a:moveTo>
                        <a:pt x="318" y="211"/>
                      </a:moveTo>
                      <a:cubicBezTo>
                        <a:pt x="320" y="210"/>
                        <a:pt x="322" y="203"/>
                        <a:pt x="318" y="204"/>
                      </a:cubicBezTo>
                      <a:cubicBezTo>
                        <a:pt x="314" y="205"/>
                        <a:pt x="317" y="211"/>
                        <a:pt x="318" y="211"/>
                      </a:cubicBezTo>
                      <a:close/>
                      <a:moveTo>
                        <a:pt x="397" y="212"/>
                      </a:moveTo>
                      <a:cubicBezTo>
                        <a:pt x="398" y="210"/>
                        <a:pt x="396" y="209"/>
                        <a:pt x="394" y="209"/>
                      </a:cubicBezTo>
                      <a:cubicBezTo>
                        <a:pt x="391" y="210"/>
                        <a:pt x="396" y="214"/>
                        <a:pt x="397" y="212"/>
                      </a:cubicBezTo>
                      <a:close/>
                      <a:moveTo>
                        <a:pt x="283" y="151"/>
                      </a:moveTo>
                      <a:cubicBezTo>
                        <a:pt x="283" y="150"/>
                        <a:pt x="279" y="152"/>
                        <a:pt x="281" y="155"/>
                      </a:cubicBezTo>
                      <a:cubicBezTo>
                        <a:pt x="284" y="159"/>
                        <a:pt x="284" y="152"/>
                        <a:pt x="283" y="151"/>
                      </a:cubicBezTo>
                      <a:close/>
                      <a:moveTo>
                        <a:pt x="244" y="62"/>
                      </a:moveTo>
                      <a:cubicBezTo>
                        <a:pt x="251" y="62"/>
                        <a:pt x="249" y="59"/>
                        <a:pt x="243" y="59"/>
                      </a:cubicBezTo>
                      <a:cubicBezTo>
                        <a:pt x="236" y="58"/>
                        <a:pt x="232" y="59"/>
                        <a:pt x="232" y="61"/>
                      </a:cubicBezTo>
                      <a:cubicBezTo>
                        <a:pt x="232" y="63"/>
                        <a:pt x="237" y="62"/>
                        <a:pt x="244" y="62"/>
                      </a:cubicBezTo>
                      <a:close/>
                      <a:moveTo>
                        <a:pt x="194" y="85"/>
                      </a:moveTo>
                      <a:cubicBezTo>
                        <a:pt x="193" y="83"/>
                        <a:pt x="188" y="81"/>
                        <a:pt x="188" y="85"/>
                      </a:cubicBezTo>
                      <a:cubicBezTo>
                        <a:pt x="188" y="88"/>
                        <a:pt x="195" y="87"/>
                        <a:pt x="194" y="85"/>
                      </a:cubicBezTo>
                      <a:close/>
                      <a:moveTo>
                        <a:pt x="120" y="77"/>
                      </a:moveTo>
                      <a:cubicBezTo>
                        <a:pt x="116" y="78"/>
                        <a:pt x="109" y="81"/>
                        <a:pt x="115" y="82"/>
                      </a:cubicBezTo>
                      <a:cubicBezTo>
                        <a:pt x="119" y="82"/>
                        <a:pt x="123" y="75"/>
                        <a:pt x="120" y="77"/>
                      </a:cubicBezTo>
                      <a:close/>
                      <a:moveTo>
                        <a:pt x="143" y="69"/>
                      </a:moveTo>
                      <a:cubicBezTo>
                        <a:pt x="145" y="68"/>
                        <a:pt x="137" y="67"/>
                        <a:pt x="136" y="69"/>
                      </a:cubicBezTo>
                      <a:cubicBezTo>
                        <a:pt x="135" y="70"/>
                        <a:pt x="141" y="70"/>
                        <a:pt x="143" y="69"/>
                      </a:cubicBezTo>
                      <a:close/>
                      <a:moveTo>
                        <a:pt x="140" y="57"/>
                      </a:moveTo>
                      <a:cubicBezTo>
                        <a:pt x="138" y="55"/>
                        <a:pt x="136" y="56"/>
                        <a:pt x="135" y="57"/>
                      </a:cubicBezTo>
                      <a:cubicBezTo>
                        <a:pt x="134" y="57"/>
                        <a:pt x="137" y="59"/>
                        <a:pt x="141" y="59"/>
                      </a:cubicBezTo>
                      <a:cubicBezTo>
                        <a:pt x="143" y="59"/>
                        <a:pt x="143" y="59"/>
                        <a:pt x="140" y="57"/>
                      </a:cubicBezTo>
                      <a:close/>
                      <a:moveTo>
                        <a:pt x="190" y="73"/>
                      </a:moveTo>
                      <a:cubicBezTo>
                        <a:pt x="192" y="75"/>
                        <a:pt x="201" y="72"/>
                        <a:pt x="197" y="72"/>
                      </a:cubicBezTo>
                      <a:cubicBezTo>
                        <a:pt x="193" y="71"/>
                        <a:pt x="194" y="68"/>
                        <a:pt x="190" y="70"/>
                      </a:cubicBezTo>
                      <a:cubicBezTo>
                        <a:pt x="189" y="71"/>
                        <a:pt x="188" y="71"/>
                        <a:pt x="190" y="73"/>
                      </a:cubicBezTo>
                      <a:close/>
                      <a:moveTo>
                        <a:pt x="200" y="74"/>
                      </a:moveTo>
                      <a:cubicBezTo>
                        <a:pt x="198" y="73"/>
                        <a:pt x="189" y="75"/>
                        <a:pt x="190" y="76"/>
                      </a:cubicBezTo>
                      <a:cubicBezTo>
                        <a:pt x="192" y="77"/>
                        <a:pt x="201" y="75"/>
                        <a:pt x="200" y="74"/>
                      </a:cubicBezTo>
                      <a:close/>
                      <a:moveTo>
                        <a:pt x="200" y="76"/>
                      </a:moveTo>
                      <a:cubicBezTo>
                        <a:pt x="199" y="76"/>
                        <a:pt x="192" y="77"/>
                        <a:pt x="194" y="78"/>
                      </a:cubicBezTo>
                      <a:cubicBezTo>
                        <a:pt x="195" y="79"/>
                        <a:pt x="202" y="77"/>
                        <a:pt x="200" y="76"/>
                      </a:cubicBezTo>
                      <a:close/>
                      <a:moveTo>
                        <a:pt x="202" y="77"/>
                      </a:moveTo>
                      <a:cubicBezTo>
                        <a:pt x="201" y="77"/>
                        <a:pt x="195" y="79"/>
                        <a:pt x="196" y="80"/>
                      </a:cubicBezTo>
                      <a:cubicBezTo>
                        <a:pt x="198" y="80"/>
                        <a:pt x="203" y="77"/>
                        <a:pt x="202" y="77"/>
                      </a:cubicBezTo>
                      <a:close/>
                      <a:moveTo>
                        <a:pt x="291" y="46"/>
                      </a:moveTo>
                      <a:cubicBezTo>
                        <a:pt x="291" y="44"/>
                        <a:pt x="286" y="45"/>
                        <a:pt x="284" y="47"/>
                      </a:cubicBezTo>
                      <a:cubicBezTo>
                        <a:pt x="282" y="48"/>
                        <a:pt x="290" y="47"/>
                        <a:pt x="291" y="46"/>
                      </a:cubicBezTo>
                      <a:close/>
                      <a:moveTo>
                        <a:pt x="309" y="281"/>
                      </a:moveTo>
                      <a:cubicBezTo>
                        <a:pt x="311" y="282"/>
                        <a:pt x="313" y="283"/>
                        <a:pt x="314" y="283"/>
                      </a:cubicBezTo>
                      <a:cubicBezTo>
                        <a:pt x="315" y="282"/>
                        <a:pt x="312" y="280"/>
                        <a:pt x="312" y="279"/>
                      </a:cubicBezTo>
                      <a:cubicBezTo>
                        <a:pt x="311" y="278"/>
                        <a:pt x="308" y="278"/>
                        <a:pt x="307" y="280"/>
                      </a:cubicBezTo>
                      <a:cubicBezTo>
                        <a:pt x="306" y="280"/>
                        <a:pt x="307" y="280"/>
                        <a:pt x="309" y="281"/>
                      </a:cubicBezTo>
                      <a:close/>
                      <a:moveTo>
                        <a:pt x="319" y="257"/>
                      </a:moveTo>
                      <a:cubicBezTo>
                        <a:pt x="319" y="256"/>
                        <a:pt x="320" y="255"/>
                        <a:pt x="319" y="257"/>
                      </a:cubicBezTo>
                      <a:cubicBezTo>
                        <a:pt x="318" y="259"/>
                        <a:pt x="318" y="258"/>
                        <a:pt x="319" y="258"/>
                      </a:cubicBezTo>
                      <a:cubicBezTo>
                        <a:pt x="320" y="258"/>
                        <a:pt x="321" y="255"/>
                        <a:pt x="321" y="255"/>
                      </a:cubicBezTo>
                      <a:cubicBezTo>
                        <a:pt x="322" y="255"/>
                        <a:pt x="320" y="258"/>
                        <a:pt x="321" y="258"/>
                      </a:cubicBezTo>
                      <a:cubicBezTo>
                        <a:pt x="322" y="258"/>
                        <a:pt x="322" y="257"/>
                        <a:pt x="322" y="255"/>
                      </a:cubicBezTo>
                      <a:cubicBezTo>
                        <a:pt x="323" y="253"/>
                        <a:pt x="323" y="254"/>
                        <a:pt x="322" y="253"/>
                      </a:cubicBezTo>
                      <a:cubicBezTo>
                        <a:pt x="321" y="252"/>
                        <a:pt x="321" y="252"/>
                        <a:pt x="321" y="253"/>
                      </a:cubicBezTo>
                      <a:cubicBezTo>
                        <a:pt x="320" y="254"/>
                        <a:pt x="320" y="255"/>
                        <a:pt x="320" y="254"/>
                      </a:cubicBezTo>
                      <a:cubicBezTo>
                        <a:pt x="320" y="253"/>
                        <a:pt x="320" y="252"/>
                        <a:pt x="320" y="253"/>
                      </a:cubicBezTo>
                      <a:cubicBezTo>
                        <a:pt x="319" y="253"/>
                        <a:pt x="320" y="253"/>
                        <a:pt x="320" y="254"/>
                      </a:cubicBezTo>
                      <a:cubicBezTo>
                        <a:pt x="319" y="255"/>
                        <a:pt x="319" y="255"/>
                        <a:pt x="318" y="256"/>
                      </a:cubicBezTo>
                      <a:cubicBezTo>
                        <a:pt x="317" y="257"/>
                        <a:pt x="317" y="257"/>
                        <a:pt x="317" y="258"/>
                      </a:cubicBezTo>
                      <a:cubicBezTo>
                        <a:pt x="318" y="259"/>
                        <a:pt x="318" y="258"/>
                        <a:pt x="319" y="257"/>
                      </a:cubicBezTo>
                      <a:close/>
                      <a:moveTo>
                        <a:pt x="324" y="256"/>
                      </a:moveTo>
                      <a:cubicBezTo>
                        <a:pt x="324" y="255"/>
                        <a:pt x="324" y="253"/>
                        <a:pt x="324" y="253"/>
                      </a:cubicBezTo>
                      <a:cubicBezTo>
                        <a:pt x="323" y="253"/>
                        <a:pt x="323" y="254"/>
                        <a:pt x="323" y="256"/>
                      </a:cubicBezTo>
                      <a:cubicBezTo>
                        <a:pt x="322" y="256"/>
                        <a:pt x="323" y="256"/>
                        <a:pt x="324" y="256"/>
                      </a:cubicBezTo>
                      <a:close/>
                      <a:moveTo>
                        <a:pt x="318" y="255"/>
                      </a:moveTo>
                      <a:cubicBezTo>
                        <a:pt x="319" y="254"/>
                        <a:pt x="319" y="253"/>
                        <a:pt x="319" y="253"/>
                      </a:cubicBezTo>
                      <a:cubicBezTo>
                        <a:pt x="318" y="254"/>
                        <a:pt x="317" y="254"/>
                        <a:pt x="317" y="255"/>
                      </a:cubicBezTo>
                      <a:cubicBezTo>
                        <a:pt x="316" y="256"/>
                        <a:pt x="317" y="256"/>
                        <a:pt x="318" y="255"/>
                      </a:cubicBezTo>
                      <a:close/>
                      <a:moveTo>
                        <a:pt x="380" y="219"/>
                      </a:moveTo>
                      <a:cubicBezTo>
                        <a:pt x="379" y="218"/>
                        <a:pt x="377" y="222"/>
                        <a:pt x="379" y="222"/>
                      </a:cubicBezTo>
                      <a:cubicBezTo>
                        <a:pt x="380" y="222"/>
                        <a:pt x="382" y="220"/>
                        <a:pt x="380" y="219"/>
                      </a:cubicBezTo>
                      <a:close/>
                    </a:path>
                  </a:pathLst>
                </a:custGeom>
                <a:solidFill>
                  <a:schemeClr val="accent1"/>
                </a:solidFill>
                <a:ln w="3175" cmpd="sng">
                  <a:solidFill>
                    <a:srgbClr val="FFFFFF"/>
                  </a:solidFill>
                  <a:prstDash val="solid"/>
                  <a:round/>
                  <a:headEnd/>
                  <a:tailEnd/>
                </a:ln>
              </p:spPr>
              <p:txBody>
                <a:bodyPr/>
                <a:lstStyle/>
                <a:p>
                  <a:endParaRPr lang="en-GB" sz="1400" kern="0" dirty="0">
                    <a:solidFill>
                      <a:srgbClr val="000000"/>
                    </a:solidFill>
                  </a:endParaRPr>
                </a:p>
              </p:txBody>
            </p:sp>
            <p:sp>
              <p:nvSpPr>
                <p:cNvPr id="625" name="Freeform 20308">
                  <a:extLst>
                    <a:ext uri="{FF2B5EF4-FFF2-40B4-BE49-F238E27FC236}">
                      <a16:creationId xmlns:a16="http://schemas.microsoft.com/office/drawing/2014/main" id="{4EF67FAD-32CA-A010-B159-05DA7590F159}"/>
                    </a:ext>
                  </a:extLst>
                </p:cNvPr>
                <p:cNvSpPr>
                  <a:spLocks noEditPoints="1"/>
                </p:cNvSpPr>
                <p:nvPr/>
              </p:nvSpPr>
              <p:spPr bwMode="auto">
                <a:xfrm>
                  <a:off x="781290" y="1647828"/>
                  <a:ext cx="2887298" cy="2114738"/>
                </a:xfrm>
                <a:custGeom>
                  <a:avLst/>
                  <a:gdLst/>
                  <a:ahLst/>
                  <a:cxnLst>
                    <a:cxn ang="0">
                      <a:pos x="502" y="249"/>
                    </a:cxn>
                    <a:cxn ang="0">
                      <a:pos x="76" y="128"/>
                    </a:cxn>
                    <a:cxn ang="0">
                      <a:pos x="71" y="123"/>
                    </a:cxn>
                    <a:cxn ang="0">
                      <a:pos x="81" y="119"/>
                    </a:cxn>
                    <a:cxn ang="0">
                      <a:pos x="114" y="100"/>
                    </a:cxn>
                    <a:cxn ang="0">
                      <a:pos x="177" y="127"/>
                    </a:cxn>
                    <a:cxn ang="0">
                      <a:pos x="174" y="133"/>
                    </a:cxn>
                    <a:cxn ang="0">
                      <a:pos x="167" y="118"/>
                    </a:cxn>
                    <a:cxn ang="0">
                      <a:pos x="179" y="128"/>
                    </a:cxn>
                    <a:cxn ang="0">
                      <a:pos x="179" y="129"/>
                    </a:cxn>
                    <a:cxn ang="0">
                      <a:pos x="197" y="146"/>
                    </a:cxn>
                    <a:cxn ang="0">
                      <a:pos x="182" y="136"/>
                    </a:cxn>
                    <a:cxn ang="0">
                      <a:pos x="187" y="140"/>
                    </a:cxn>
                    <a:cxn ang="0">
                      <a:pos x="186" y="143"/>
                    </a:cxn>
                    <a:cxn ang="0">
                      <a:pos x="181" y="134"/>
                    </a:cxn>
                    <a:cxn ang="0">
                      <a:pos x="143" y="100"/>
                    </a:cxn>
                    <a:cxn ang="0">
                      <a:pos x="168" y="106"/>
                    </a:cxn>
                    <a:cxn ang="0">
                      <a:pos x="196" y="133"/>
                    </a:cxn>
                    <a:cxn ang="0">
                      <a:pos x="191" y="135"/>
                    </a:cxn>
                    <a:cxn ang="0">
                      <a:pos x="163" y="116"/>
                    </a:cxn>
                    <a:cxn ang="0">
                      <a:pos x="105" y="100"/>
                    </a:cxn>
                    <a:cxn ang="0">
                      <a:pos x="79" y="112"/>
                    </a:cxn>
                    <a:cxn ang="0">
                      <a:pos x="29" y="144"/>
                    </a:cxn>
                    <a:cxn ang="0">
                      <a:pos x="39" y="112"/>
                    </a:cxn>
                    <a:cxn ang="0">
                      <a:pos x="34" y="73"/>
                    </a:cxn>
                    <a:cxn ang="0">
                      <a:pos x="27" y="50"/>
                    </a:cxn>
                    <a:cxn ang="0">
                      <a:pos x="42" y="9"/>
                    </a:cxn>
                    <a:cxn ang="0">
                      <a:pos x="143" y="18"/>
                    </a:cxn>
                    <a:cxn ang="0">
                      <a:pos x="512" y="210"/>
                    </a:cxn>
                    <a:cxn ang="0">
                      <a:pos x="525" y="216"/>
                    </a:cxn>
                    <a:cxn ang="0">
                      <a:pos x="511" y="229"/>
                    </a:cxn>
                    <a:cxn ang="0">
                      <a:pos x="508" y="245"/>
                    </a:cxn>
                    <a:cxn ang="0">
                      <a:pos x="485" y="257"/>
                    </a:cxn>
                    <a:cxn ang="0">
                      <a:pos x="480" y="265"/>
                    </a:cxn>
                    <a:cxn ang="0">
                      <a:pos x="479" y="279"/>
                    </a:cxn>
                    <a:cxn ang="0">
                      <a:pos x="478" y="289"/>
                    </a:cxn>
                    <a:cxn ang="0">
                      <a:pos x="457" y="310"/>
                    </a:cxn>
                    <a:cxn ang="0">
                      <a:pos x="451" y="351"/>
                    </a:cxn>
                    <a:cxn ang="0">
                      <a:pos x="432" y="327"/>
                    </a:cxn>
                    <a:cxn ang="0">
                      <a:pos x="409" y="325"/>
                    </a:cxn>
                    <a:cxn ang="0">
                      <a:pos x="402" y="330"/>
                    </a:cxn>
                    <a:cxn ang="0">
                      <a:pos x="374" y="335"/>
                    </a:cxn>
                    <a:cxn ang="0">
                      <a:pos x="337" y="332"/>
                    </a:cxn>
                    <a:cxn ang="0">
                      <a:pos x="264" y="302"/>
                    </a:cxn>
                    <a:cxn ang="0">
                      <a:pos x="229" y="234"/>
                    </a:cxn>
                    <a:cxn ang="0">
                      <a:pos x="381" y="191"/>
                    </a:cxn>
                    <a:cxn ang="0">
                      <a:pos x="401" y="203"/>
                    </a:cxn>
                    <a:cxn ang="0">
                      <a:pos x="427" y="209"/>
                    </a:cxn>
                    <a:cxn ang="0">
                      <a:pos x="424" y="214"/>
                    </a:cxn>
                    <a:cxn ang="0">
                      <a:pos x="426" y="242"/>
                    </a:cxn>
                    <a:cxn ang="0">
                      <a:pos x="440" y="217"/>
                    </a:cxn>
                    <a:cxn ang="0">
                      <a:pos x="445" y="238"/>
                    </a:cxn>
                    <a:cxn ang="0">
                      <a:pos x="464" y="234"/>
                    </a:cxn>
                    <a:cxn ang="0">
                      <a:pos x="527" y="404"/>
                    </a:cxn>
                    <a:cxn ang="0">
                      <a:pos x="64" y="394"/>
                    </a:cxn>
                    <a:cxn ang="0">
                      <a:pos x="70" y="395"/>
                    </a:cxn>
                    <a:cxn ang="0">
                      <a:pos x="62" y="386"/>
                    </a:cxn>
                    <a:cxn ang="0">
                      <a:pos x="54" y="383"/>
                    </a:cxn>
                    <a:cxn ang="0">
                      <a:pos x="60" y="387"/>
                    </a:cxn>
                    <a:cxn ang="0">
                      <a:pos x="58" y="385"/>
                    </a:cxn>
                  </a:cxnLst>
                  <a:rect l="0" t="0" r="r" b="b"/>
                  <a:pathLst>
                    <a:path w="537" h="405">
                      <a:moveTo>
                        <a:pt x="492" y="252"/>
                      </a:moveTo>
                      <a:cubicBezTo>
                        <a:pt x="491" y="252"/>
                        <a:pt x="491" y="252"/>
                        <a:pt x="492" y="251"/>
                      </a:cubicBezTo>
                      <a:cubicBezTo>
                        <a:pt x="494" y="250"/>
                        <a:pt x="493" y="250"/>
                        <a:pt x="494" y="250"/>
                      </a:cubicBezTo>
                      <a:cubicBezTo>
                        <a:pt x="495" y="250"/>
                        <a:pt x="495" y="250"/>
                        <a:pt x="496" y="250"/>
                      </a:cubicBezTo>
                      <a:cubicBezTo>
                        <a:pt x="497" y="249"/>
                        <a:pt x="498" y="250"/>
                        <a:pt x="499" y="249"/>
                      </a:cubicBezTo>
                      <a:cubicBezTo>
                        <a:pt x="501" y="248"/>
                        <a:pt x="502" y="248"/>
                        <a:pt x="500" y="249"/>
                      </a:cubicBezTo>
                      <a:cubicBezTo>
                        <a:pt x="499" y="250"/>
                        <a:pt x="499" y="250"/>
                        <a:pt x="500" y="250"/>
                      </a:cubicBezTo>
                      <a:cubicBezTo>
                        <a:pt x="501" y="249"/>
                        <a:pt x="501" y="250"/>
                        <a:pt x="502" y="249"/>
                      </a:cubicBezTo>
                      <a:cubicBezTo>
                        <a:pt x="503" y="249"/>
                        <a:pt x="503" y="249"/>
                        <a:pt x="502" y="249"/>
                      </a:cubicBezTo>
                      <a:cubicBezTo>
                        <a:pt x="501" y="250"/>
                        <a:pt x="499" y="251"/>
                        <a:pt x="498" y="251"/>
                      </a:cubicBezTo>
                      <a:cubicBezTo>
                        <a:pt x="497" y="251"/>
                        <a:pt x="497" y="252"/>
                        <a:pt x="496" y="252"/>
                      </a:cubicBezTo>
                      <a:cubicBezTo>
                        <a:pt x="495" y="252"/>
                        <a:pt x="494" y="252"/>
                        <a:pt x="494" y="252"/>
                      </a:cubicBezTo>
                      <a:cubicBezTo>
                        <a:pt x="494" y="253"/>
                        <a:pt x="492" y="253"/>
                        <a:pt x="492" y="253"/>
                      </a:cubicBezTo>
                      <a:cubicBezTo>
                        <a:pt x="493" y="252"/>
                        <a:pt x="493" y="252"/>
                        <a:pt x="492" y="252"/>
                      </a:cubicBezTo>
                      <a:close/>
                      <a:moveTo>
                        <a:pt x="73" y="128"/>
                      </a:moveTo>
                      <a:cubicBezTo>
                        <a:pt x="73" y="128"/>
                        <a:pt x="76" y="127"/>
                        <a:pt x="74" y="129"/>
                      </a:cubicBezTo>
                      <a:cubicBezTo>
                        <a:pt x="73" y="130"/>
                        <a:pt x="74" y="130"/>
                        <a:pt x="75" y="129"/>
                      </a:cubicBezTo>
                      <a:cubicBezTo>
                        <a:pt x="76" y="128"/>
                        <a:pt x="76" y="129"/>
                        <a:pt x="76" y="128"/>
                      </a:cubicBezTo>
                      <a:cubicBezTo>
                        <a:pt x="76" y="127"/>
                        <a:pt x="77" y="126"/>
                        <a:pt x="79" y="126"/>
                      </a:cubicBezTo>
                      <a:cubicBezTo>
                        <a:pt x="81" y="126"/>
                        <a:pt x="81" y="126"/>
                        <a:pt x="82" y="125"/>
                      </a:cubicBezTo>
                      <a:cubicBezTo>
                        <a:pt x="83" y="124"/>
                        <a:pt x="84" y="123"/>
                        <a:pt x="83" y="122"/>
                      </a:cubicBezTo>
                      <a:cubicBezTo>
                        <a:pt x="82" y="122"/>
                        <a:pt x="83" y="122"/>
                        <a:pt x="82" y="121"/>
                      </a:cubicBezTo>
                      <a:cubicBezTo>
                        <a:pt x="82" y="120"/>
                        <a:pt x="81" y="121"/>
                        <a:pt x="80" y="120"/>
                      </a:cubicBezTo>
                      <a:cubicBezTo>
                        <a:pt x="79" y="120"/>
                        <a:pt x="78" y="119"/>
                        <a:pt x="78" y="120"/>
                      </a:cubicBezTo>
                      <a:cubicBezTo>
                        <a:pt x="79" y="121"/>
                        <a:pt x="77" y="122"/>
                        <a:pt x="76" y="121"/>
                      </a:cubicBezTo>
                      <a:cubicBezTo>
                        <a:pt x="75" y="120"/>
                        <a:pt x="75" y="121"/>
                        <a:pt x="75" y="122"/>
                      </a:cubicBezTo>
                      <a:cubicBezTo>
                        <a:pt x="75" y="124"/>
                        <a:pt x="74" y="122"/>
                        <a:pt x="71" y="123"/>
                      </a:cubicBezTo>
                      <a:cubicBezTo>
                        <a:pt x="69" y="125"/>
                        <a:pt x="71" y="126"/>
                        <a:pt x="71" y="128"/>
                      </a:cubicBezTo>
                      <a:cubicBezTo>
                        <a:pt x="72" y="129"/>
                        <a:pt x="73" y="129"/>
                        <a:pt x="73" y="128"/>
                      </a:cubicBezTo>
                      <a:close/>
                      <a:moveTo>
                        <a:pt x="79" y="119"/>
                      </a:moveTo>
                      <a:cubicBezTo>
                        <a:pt x="78" y="119"/>
                        <a:pt x="78" y="118"/>
                        <a:pt x="79" y="117"/>
                      </a:cubicBezTo>
                      <a:cubicBezTo>
                        <a:pt x="80" y="117"/>
                        <a:pt x="81" y="118"/>
                        <a:pt x="80" y="117"/>
                      </a:cubicBezTo>
                      <a:cubicBezTo>
                        <a:pt x="80" y="115"/>
                        <a:pt x="82" y="116"/>
                        <a:pt x="82" y="116"/>
                      </a:cubicBezTo>
                      <a:cubicBezTo>
                        <a:pt x="83" y="117"/>
                        <a:pt x="83" y="115"/>
                        <a:pt x="84" y="116"/>
                      </a:cubicBezTo>
                      <a:cubicBezTo>
                        <a:pt x="85" y="118"/>
                        <a:pt x="84" y="118"/>
                        <a:pt x="83" y="118"/>
                      </a:cubicBezTo>
                      <a:cubicBezTo>
                        <a:pt x="82" y="118"/>
                        <a:pt x="82" y="118"/>
                        <a:pt x="81" y="119"/>
                      </a:cubicBezTo>
                      <a:cubicBezTo>
                        <a:pt x="80" y="120"/>
                        <a:pt x="80" y="120"/>
                        <a:pt x="79" y="119"/>
                      </a:cubicBezTo>
                      <a:close/>
                      <a:moveTo>
                        <a:pt x="106" y="105"/>
                      </a:moveTo>
                      <a:cubicBezTo>
                        <a:pt x="107" y="103"/>
                        <a:pt x="109" y="102"/>
                        <a:pt x="109" y="101"/>
                      </a:cubicBezTo>
                      <a:cubicBezTo>
                        <a:pt x="110" y="100"/>
                        <a:pt x="111" y="100"/>
                        <a:pt x="110" y="102"/>
                      </a:cubicBezTo>
                      <a:cubicBezTo>
                        <a:pt x="108" y="104"/>
                        <a:pt x="109" y="104"/>
                        <a:pt x="108" y="105"/>
                      </a:cubicBezTo>
                      <a:cubicBezTo>
                        <a:pt x="107" y="105"/>
                        <a:pt x="105" y="105"/>
                        <a:pt x="106" y="105"/>
                      </a:cubicBezTo>
                      <a:close/>
                      <a:moveTo>
                        <a:pt x="112" y="101"/>
                      </a:moveTo>
                      <a:cubicBezTo>
                        <a:pt x="112" y="100"/>
                        <a:pt x="112" y="99"/>
                        <a:pt x="114" y="99"/>
                      </a:cubicBezTo>
                      <a:cubicBezTo>
                        <a:pt x="115" y="100"/>
                        <a:pt x="115" y="100"/>
                        <a:pt x="114" y="100"/>
                      </a:cubicBezTo>
                      <a:cubicBezTo>
                        <a:pt x="113" y="101"/>
                        <a:pt x="112" y="102"/>
                        <a:pt x="112" y="101"/>
                      </a:cubicBezTo>
                      <a:close/>
                      <a:moveTo>
                        <a:pt x="175" y="127"/>
                      </a:moveTo>
                      <a:cubicBezTo>
                        <a:pt x="175" y="124"/>
                        <a:pt x="177" y="126"/>
                        <a:pt x="176" y="124"/>
                      </a:cubicBezTo>
                      <a:cubicBezTo>
                        <a:pt x="175" y="122"/>
                        <a:pt x="175" y="121"/>
                        <a:pt x="174" y="119"/>
                      </a:cubicBezTo>
                      <a:cubicBezTo>
                        <a:pt x="174" y="117"/>
                        <a:pt x="173" y="116"/>
                        <a:pt x="175" y="117"/>
                      </a:cubicBezTo>
                      <a:cubicBezTo>
                        <a:pt x="176" y="119"/>
                        <a:pt x="177" y="117"/>
                        <a:pt x="178" y="119"/>
                      </a:cubicBezTo>
                      <a:cubicBezTo>
                        <a:pt x="179" y="120"/>
                        <a:pt x="180" y="123"/>
                        <a:pt x="179" y="123"/>
                      </a:cubicBezTo>
                      <a:cubicBezTo>
                        <a:pt x="178" y="123"/>
                        <a:pt x="180" y="125"/>
                        <a:pt x="179" y="125"/>
                      </a:cubicBezTo>
                      <a:cubicBezTo>
                        <a:pt x="177" y="125"/>
                        <a:pt x="179" y="126"/>
                        <a:pt x="177" y="127"/>
                      </a:cubicBezTo>
                      <a:cubicBezTo>
                        <a:pt x="176" y="127"/>
                        <a:pt x="175" y="128"/>
                        <a:pt x="175" y="127"/>
                      </a:cubicBezTo>
                      <a:close/>
                      <a:moveTo>
                        <a:pt x="173" y="132"/>
                      </a:moveTo>
                      <a:cubicBezTo>
                        <a:pt x="173" y="130"/>
                        <a:pt x="172" y="132"/>
                        <a:pt x="173" y="130"/>
                      </a:cubicBezTo>
                      <a:cubicBezTo>
                        <a:pt x="173" y="129"/>
                        <a:pt x="171" y="130"/>
                        <a:pt x="171" y="128"/>
                      </a:cubicBezTo>
                      <a:cubicBezTo>
                        <a:pt x="172" y="127"/>
                        <a:pt x="171" y="126"/>
                        <a:pt x="170" y="126"/>
                      </a:cubicBezTo>
                      <a:cubicBezTo>
                        <a:pt x="170" y="125"/>
                        <a:pt x="170" y="122"/>
                        <a:pt x="172" y="124"/>
                      </a:cubicBezTo>
                      <a:cubicBezTo>
                        <a:pt x="174" y="125"/>
                        <a:pt x="174" y="126"/>
                        <a:pt x="175" y="129"/>
                      </a:cubicBezTo>
                      <a:cubicBezTo>
                        <a:pt x="176" y="132"/>
                        <a:pt x="175" y="131"/>
                        <a:pt x="175" y="132"/>
                      </a:cubicBezTo>
                      <a:cubicBezTo>
                        <a:pt x="175" y="134"/>
                        <a:pt x="176" y="136"/>
                        <a:pt x="174" y="133"/>
                      </a:cubicBezTo>
                      <a:cubicBezTo>
                        <a:pt x="174" y="133"/>
                        <a:pt x="173" y="133"/>
                        <a:pt x="173" y="132"/>
                      </a:cubicBezTo>
                      <a:close/>
                      <a:moveTo>
                        <a:pt x="169" y="125"/>
                      </a:moveTo>
                      <a:cubicBezTo>
                        <a:pt x="169" y="124"/>
                        <a:pt x="170" y="127"/>
                        <a:pt x="170" y="128"/>
                      </a:cubicBezTo>
                      <a:cubicBezTo>
                        <a:pt x="169" y="128"/>
                        <a:pt x="169" y="127"/>
                        <a:pt x="169" y="127"/>
                      </a:cubicBezTo>
                      <a:cubicBezTo>
                        <a:pt x="169" y="126"/>
                        <a:pt x="169" y="125"/>
                        <a:pt x="169" y="125"/>
                      </a:cubicBezTo>
                      <a:close/>
                      <a:moveTo>
                        <a:pt x="168" y="124"/>
                      </a:moveTo>
                      <a:cubicBezTo>
                        <a:pt x="166" y="122"/>
                        <a:pt x="168" y="122"/>
                        <a:pt x="167" y="121"/>
                      </a:cubicBezTo>
                      <a:cubicBezTo>
                        <a:pt x="165" y="120"/>
                        <a:pt x="165" y="120"/>
                        <a:pt x="166" y="119"/>
                      </a:cubicBezTo>
                      <a:cubicBezTo>
                        <a:pt x="166" y="118"/>
                        <a:pt x="166" y="117"/>
                        <a:pt x="167" y="118"/>
                      </a:cubicBezTo>
                      <a:cubicBezTo>
                        <a:pt x="168" y="118"/>
                        <a:pt x="169" y="117"/>
                        <a:pt x="170" y="117"/>
                      </a:cubicBezTo>
                      <a:cubicBezTo>
                        <a:pt x="171" y="118"/>
                        <a:pt x="174" y="119"/>
                        <a:pt x="174" y="120"/>
                      </a:cubicBezTo>
                      <a:cubicBezTo>
                        <a:pt x="173" y="121"/>
                        <a:pt x="174" y="121"/>
                        <a:pt x="174" y="122"/>
                      </a:cubicBezTo>
                      <a:cubicBezTo>
                        <a:pt x="175" y="124"/>
                        <a:pt x="174" y="124"/>
                        <a:pt x="172" y="123"/>
                      </a:cubicBezTo>
                      <a:cubicBezTo>
                        <a:pt x="170" y="121"/>
                        <a:pt x="169" y="121"/>
                        <a:pt x="170" y="122"/>
                      </a:cubicBezTo>
                      <a:cubicBezTo>
                        <a:pt x="171" y="123"/>
                        <a:pt x="169" y="124"/>
                        <a:pt x="168" y="124"/>
                      </a:cubicBezTo>
                      <a:close/>
                      <a:moveTo>
                        <a:pt x="183" y="132"/>
                      </a:moveTo>
                      <a:cubicBezTo>
                        <a:pt x="181" y="132"/>
                        <a:pt x="180" y="133"/>
                        <a:pt x="181" y="130"/>
                      </a:cubicBezTo>
                      <a:cubicBezTo>
                        <a:pt x="181" y="128"/>
                        <a:pt x="179" y="130"/>
                        <a:pt x="179" y="128"/>
                      </a:cubicBezTo>
                      <a:cubicBezTo>
                        <a:pt x="179" y="127"/>
                        <a:pt x="180" y="127"/>
                        <a:pt x="181" y="127"/>
                      </a:cubicBezTo>
                      <a:cubicBezTo>
                        <a:pt x="183" y="128"/>
                        <a:pt x="183" y="127"/>
                        <a:pt x="184" y="128"/>
                      </a:cubicBezTo>
                      <a:cubicBezTo>
                        <a:pt x="184" y="129"/>
                        <a:pt x="184" y="130"/>
                        <a:pt x="183" y="131"/>
                      </a:cubicBezTo>
                      <a:cubicBezTo>
                        <a:pt x="183" y="131"/>
                        <a:pt x="184" y="133"/>
                        <a:pt x="183" y="132"/>
                      </a:cubicBezTo>
                      <a:close/>
                      <a:moveTo>
                        <a:pt x="177" y="135"/>
                      </a:moveTo>
                      <a:cubicBezTo>
                        <a:pt x="177" y="133"/>
                        <a:pt x="177" y="132"/>
                        <a:pt x="178" y="133"/>
                      </a:cubicBezTo>
                      <a:cubicBezTo>
                        <a:pt x="179" y="133"/>
                        <a:pt x="178" y="132"/>
                        <a:pt x="177" y="131"/>
                      </a:cubicBezTo>
                      <a:cubicBezTo>
                        <a:pt x="176" y="129"/>
                        <a:pt x="176" y="129"/>
                        <a:pt x="177" y="128"/>
                      </a:cubicBezTo>
                      <a:cubicBezTo>
                        <a:pt x="178" y="128"/>
                        <a:pt x="178" y="128"/>
                        <a:pt x="179" y="129"/>
                      </a:cubicBezTo>
                      <a:cubicBezTo>
                        <a:pt x="179" y="130"/>
                        <a:pt x="180" y="129"/>
                        <a:pt x="180" y="131"/>
                      </a:cubicBezTo>
                      <a:cubicBezTo>
                        <a:pt x="179" y="133"/>
                        <a:pt x="180" y="133"/>
                        <a:pt x="179" y="134"/>
                      </a:cubicBezTo>
                      <a:cubicBezTo>
                        <a:pt x="179" y="135"/>
                        <a:pt x="179" y="136"/>
                        <a:pt x="178" y="134"/>
                      </a:cubicBezTo>
                      <a:cubicBezTo>
                        <a:pt x="178" y="133"/>
                        <a:pt x="178" y="137"/>
                        <a:pt x="177" y="135"/>
                      </a:cubicBezTo>
                      <a:close/>
                      <a:moveTo>
                        <a:pt x="197" y="146"/>
                      </a:moveTo>
                      <a:cubicBezTo>
                        <a:pt x="196" y="146"/>
                        <a:pt x="197" y="145"/>
                        <a:pt x="198" y="145"/>
                      </a:cubicBezTo>
                      <a:cubicBezTo>
                        <a:pt x="198" y="144"/>
                        <a:pt x="199" y="144"/>
                        <a:pt x="199" y="144"/>
                      </a:cubicBezTo>
                      <a:cubicBezTo>
                        <a:pt x="198" y="145"/>
                        <a:pt x="198" y="145"/>
                        <a:pt x="197" y="146"/>
                      </a:cubicBezTo>
                      <a:cubicBezTo>
                        <a:pt x="197" y="146"/>
                        <a:pt x="197" y="146"/>
                        <a:pt x="197" y="146"/>
                      </a:cubicBezTo>
                      <a:close/>
                      <a:moveTo>
                        <a:pt x="192" y="145"/>
                      </a:moveTo>
                      <a:cubicBezTo>
                        <a:pt x="192" y="144"/>
                        <a:pt x="192" y="144"/>
                        <a:pt x="192" y="144"/>
                      </a:cubicBezTo>
                      <a:cubicBezTo>
                        <a:pt x="193" y="144"/>
                        <a:pt x="193" y="144"/>
                        <a:pt x="193" y="144"/>
                      </a:cubicBezTo>
                      <a:cubicBezTo>
                        <a:pt x="193" y="145"/>
                        <a:pt x="193" y="145"/>
                        <a:pt x="192" y="145"/>
                      </a:cubicBezTo>
                      <a:close/>
                      <a:moveTo>
                        <a:pt x="181" y="136"/>
                      </a:moveTo>
                      <a:cubicBezTo>
                        <a:pt x="179" y="137"/>
                        <a:pt x="180" y="136"/>
                        <a:pt x="180" y="136"/>
                      </a:cubicBezTo>
                      <a:cubicBezTo>
                        <a:pt x="180" y="135"/>
                        <a:pt x="181" y="135"/>
                        <a:pt x="181" y="135"/>
                      </a:cubicBezTo>
                      <a:cubicBezTo>
                        <a:pt x="180" y="135"/>
                        <a:pt x="181" y="134"/>
                        <a:pt x="182" y="135"/>
                      </a:cubicBezTo>
                      <a:cubicBezTo>
                        <a:pt x="183" y="135"/>
                        <a:pt x="183" y="136"/>
                        <a:pt x="182" y="136"/>
                      </a:cubicBezTo>
                      <a:cubicBezTo>
                        <a:pt x="181" y="136"/>
                        <a:pt x="181" y="136"/>
                        <a:pt x="181" y="136"/>
                      </a:cubicBezTo>
                      <a:close/>
                      <a:moveTo>
                        <a:pt x="181" y="134"/>
                      </a:moveTo>
                      <a:cubicBezTo>
                        <a:pt x="180" y="134"/>
                        <a:pt x="180" y="134"/>
                        <a:pt x="181" y="133"/>
                      </a:cubicBezTo>
                      <a:cubicBezTo>
                        <a:pt x="181" y="133"/>
                        <a:pt x="180" y="133"/>
                        <a:pt x="182" y="133"/>
                      </a:cubicBezTo>
                      <a:cubicBezTo>
                        <a:pt x="183" y="133"/>
                        <a:pt x="183" y="132"/>
                        <a:pt x="183" y="133"/>
                      </a:cubicBezTo>
                      <a:cubicBezTo>
                        <a:pt x="184" y="134"/>
                        <a:pt x="183" y="135"/>
                        <a:pt x="183" y="135"/>
                      </a:cubicBezTo>
                      <a:cubicBezTo>
                        <a:pt x="184" y="136"/>
                        <a:pt x="185" y="135"/>
                        <a:pt x="186" y="136"/>
                      </a:cubicBezTo>
                      <a:cubicBezTo>
                        <a:pt x="186" y="137"/>
                        <a:pt x="186" y="138"/>
                        <a:pt x="187" y="139"/>
                      </a:cubicBezTo>
                      <a:cubicBezTo>
                        <a:pt x="188" y="140"/>
                        <a:pt x="189" y="141"/>
                        <a:pt x="187" y="140"/>
                      </a:cubicBezTo>
                      <a:cubicBezTo>
                        <a:pt x="186" y="139"/>
                        <a:pt x="185" y="140"/>
                        <a:pt x="186" y="140"/>
                      </a:cubicBezTo>
                      <a:cubicBezTo>
                        <a:pt x="186" y="141"/>
                        <a:pt x="187" y="140"/>
                        <a:pt x="187" y="140"/>
                      </a:cubicBezTo>
                      <a:cubicBezTo>
                        <a:pt x="188" y="141"/>
                        <a:pt x="188" y="140"/>
                        <a:pt x="188" y="141"/>
                      </a:cubicBezTo>
                      <a:cubicBezTo>
                        <a:pt x="189" y="142"/>
                        <a:pt x="190" y="141"/>
                        <a:pt x="189" y="142"/>
                      </a:cubicBezTo>
                      <a:cubicBezTo>
                        <a:pt x="189" y="144"/>
                        <a:pt x="189" y="143"/>
                        <a:pt x="189" y="144"/>
                      </a:cubicBezTo>
                      <a:cubicBezTo>
                        <a:pt x="189" y="145"/>
                        <a:pt x="190" y="145"/>
                        <a:pt x="189" y="146"/>
                      </a:cubicBezTo>
                      <a:cubicBezTo>
                        <a:pt x="189" y="147"/>
                        <a:pt x="187" y="146"/>
                        <a:pt x="187" y="145"/>
                      </a:cubicBezTo>
                      <a:cubicBezTo>
                        <a:pt x="187" y="143"/>
                        <a:pt x="187" y="145"/>
                        <a:pt x="186" y="144"/>
                      </a:cubicBezTo>
                      <a:cubicBezTo>
                        <a:pt x="186" y="144"/>
                        <a:pt x="187" y="144"/>
                        <a:pt x="186" y="143"/>
                      </a:cubicBezTo>
                      <a:cubicBezTo>
                        <a:pt x="185" y="142"/>
                        <a:pt x="185" y="142"/>
                        <a:pt x="184" y="142"/>
                      </a:cubicBezTo>
                      <a:cubicBezTo>
                        <a:pt x="184" y="142"/>
                        <a:pt x="184" y="141"/>
                        <a:pt x="184" y="142"/>
                      </a:cubicBezTo>
                      <a:cubicBezTo>
                        <a:pt x="183" y="142"/>
                        <a:pt x="183" y="142"/>
                        <a:pt x="182" y="141"/>
                      </a:cubicBezTo>
                      <a:cubicBezTo>
                        <a:pt x="182" y="141"/>
                        <a:pt x="184" y="141"/>
                        <a:pt x="184" y="140"/>
                      </a:cubicBezTo>
                      <a:cubicBezTo>
                        <a:pt x="183" y="139"/>
                        <a:pt x="184" y="139"/>
                        <a:pt x="183" y="139"/>
                      </a:cubicBezTo>
                      <a:cubicBezTo>
                        <a:pt x="182" y="139"/>
                        <a:pt x="182" y="139"/>
                        <a:pt x="182" y="138"/>
                      </a:cubicBezTo>
                      <a:cubicBezTo>
                        <a:pt x="182" y="137"/>
                        <a:pt x="183" y="138"/>
                        <a:pt x="183" y="137"/>
                      </a:cubicBezTo>
                      <a:cubicBezTo>
                        <a:pt x="183" y="136"/>
                        <a:pt x="182" y="137"/>
                        <a:pt x="183" y="136"/>
                      </a:cubicBezTo>
                      <a:cubicBezTo>
                        <a:pt x="183" y="134"/>
                        <a:pt x="182" y="134"/>
                        <a:pt x="181" y="134"/>
                      </a:cubicBezTo>
                      <a:close/>
                      <a:moveTo>
                        <a:pt x="183" y="144"/>
                      </a:moveTo>
                      <a:cubicBezTo>
                        <a:pt x="183" y="143"/>
                        <a:pt x="182" y="143"/>
                        <a:pt x="183" y="142"/>
                      </a:cubicBezTo>
                      <a:cubicBezTo>
                        <a:pt x="183" y="142"/>
                        <a:pt x="183" y="142"/>
                        <a:pt x="184" y="143"/>
                      </a:cubicBezTo>
                      <a:cubicBezTo>
                        <a:pt x="184" y="143"/>
                        <a:pt x="183" y="143"/>
                        <a:pt x="184" y="144"/>
                      </a:cubicBezTo>
                      <a:cubicBezTo>
                        <a:pt x="185" y="145"/>
                        <a:pt x="185" y="145"/>
                        <a:pt x="185" y="146"/>
                      </a:cubicBezTo>
                      <a:cubicBezTo>
                        <a:pt x="186" y="147"/>
                        <a:pt x="185" y="147"/>
                        <a:pt x="184" y="146"/>
                      </a:cubicBezTo>
                      <a:cubicBezTo>
                        <a:pt x="183" y="144"/>
                        <a:pt x="183" y="144"/>
                        <a:pt x="183" y="144"/>
                      </a:cubicBezTo>
                      <a:close/>
                      <a:moveTo>
                        <a:pt x="143" y="18"/>
                      </a:moveTo>
                      <a:cubicBezTo>
                        <a:pt x="143" y="100"/>
                        <a:pt x="143" y="100"/>
                        <a:pt x="143" y="100"/>
                      </a:cubicBezTo>
                      <a:cubicBezTo>
                        <a:pt x="147" y="102"/>
                        <a:pt x="145" y="99"/>
                        <a:pt x="146" y="100"/>
                      </a:cubicBezTo>
                      <a:cubicBezTo>
                        <a:pt x="148" y="101"/>
                        <a:pt x="148" y="101"/>
                        <a:pt x="149" y="101"/>
                      </a:cubicBezTo>
                      <a:cubicBezTo>
                        <a:pt x="150" y="100"/>
                        <a:pt x="153" y="99"/>
                        <a:pt x="153" y="101"/>
                      </a:cubicBezTo>
                      <a:cubicBezTo>
                        <a:pt x="152" y="102"/>
                        <a:pt x="151" y="102"/>
                        <a:pt x="153" y="103"/>
                      </a:cubicBezTo>
                      <a:cubicBezTo>
                        <a:pt x="156" y="104"/>
                        <a:pt x="153" y="105"/>
                        <a:pt x="158" y="107"/>
                      </a:cubicBezTo>
                      <a:cubicBezTo>
                        <a:pt x="162" y="110"/>
                        <a:pt x="160" y="111"/>
                        <a:pt x="161" y="111"/>
                      </a:cubicBezTo>
                      <a:cubicBezTo>
                        <a:pt x="162" y="112"/>
                        <a:pt x="162" y="110"/>
                        <a:pt x="165" y="110"/>
                      </a:cubicBezTo>
                      <a:cubicBezTo>
                        <a:pt x="168" y="109"/>
                        <a:pt x="165" y="108"/>
                        <a:pt x="167" y="107"/>
                      </a:cubicBezTo>
                      <a:cubicBezTo>
                        <a:pt x="169" y="107"/>
                        <a:pt x="166" y="106"/>
                        <a:pt x="168" y="106"/>
                      </a:cubicBezTo>
                      <a:cubicBezTo>
                        <a:pt x="172" y="104"/>
                        <a:pt x="172" y="104"/>
                        <a:pt x="173" y="106"/>
                      </a:cubicBezTo>
                      <a:cubicBezTo>
                        <a:pt x="175" y="108"/>
                        <a:pt x="173" y="107"/>
                        <a:pt x="174" y="108"/>
                      </a:cubicBezTo>
                      <a:cubicBezTo>
                        <a:pt x="175" y="110"/>
                        <a:pt x="176" y="109"/>
                        <a:pt x="177" y="111"/>
                      </a:cubicBezTo>
                      <a:cubicBezTo>
                        <a:pt x="178" y="114"/>
                        <a:pt x="180" y="112"/>
                        <a:pt x="181" y="115"/>
                      </a:cubicBezTo>
                      <a:cubicBezTo>
                        <a:pt x="183" y="117"/>
                        <a:pt x="187" y="124"/>
                        <a:pt x="188" y="125"/>
                      </a:cubicBezTo>
                      <a:cubicBezTo>
                        <a:pt x="189" y="127"/>
                        <a:pt x="187" y="127"/>
                        <a:pt x="189" y="127"/>
                      </a:cubicBezTo>
                      <a:cubicBezTo>
                        <a:pt x="190" y="127"/>
                        <a:pt x="188" y="129"/>
                        <a:pt x="190" y="129"/>
                      </a:cubicBezTo>
                      <a:cubicBezTo>
                        <a:pt x="191" y="129"/>
                        <a:pt x="189" y="131"/>
                        <a:pt x="191" y="131"/>
                      </a:cubicBezTo>
                      <a:cubicBezTo>
                        <a:pt x="193" y="130"/>
                        <a:pt x="192" y="132"/>
                        <a:pt x="196" y="133"/>
                      </a:cubicBezTo>
                      <a:cubicBezTo>
                        <a:pt x="199" y="134"/>
                        <a:pt x="197" y="135"/>
                        <a:pt x="199" y="135"/>
                      </a:cubicBezTo>
                      <a:cubicBezTo>
                        <a:pt x="200" y="135"/>
                        <a:pt x="200" y="136"/>
                        <a:pt x="200" y="136"/>
                      </a:cubicBezTo>
                      <a:cubicBezTo>
                        <a:pt x="199" y="137"/>
                        <a:pt x="198" y="137"/>
                        <a:pt x="199" y="140"/>
                      </a:cubicBezTo>
                      <a:cubicBezTo>
                        <a:pt x="200" y="143"/>
                        <a:pt x="198" y="143"/>
                        <a:pt x="197" y="145"/>
                      </a:cubicBezTo>
                      <a:cubicBezTo>
                        <a:pt x="195" y="147"/>
                        <a:pt x="195" y="145"/>
                        <a:pt x="194" y="143"/>
                      </a:cubicBezTo>
                      <a:cubicBezTo>
                        <a:pt x="194" y="142"/>
                        <a:pt x="196" y="140"/>
                        <a:pt x="194" y="137"/>
                      </a:cubicBezTo>
                      <a:cubicBezTo>
                        <a:pt x="193" y="134"/>
                        <a:pt x="191" y="136"/>
                        <a:pt x="190" y="138"/>
                      </a:cubicBezTo>
                      <a:cubicBezTo>
                        <a:pt x="189" y="141"/>
                        <a:pt x="187" y="139"/>
                        <a:pt x="188" y="138"/>
                      </a:cubicBezTo>
                      <a:cubicBezTo>
                        <a:pt x="190" y="136"/>
                        <a:pt x="189" y="135"/>
                        <a:pt x="191" y="135"/>
                      </a:cubicBezTo>
                      <a:cubicBezTo>
                        <a:pt x="193" y="134"/>
                        <a:pt x="191" y="135"/>
                        <a:pt x="187" y="131"/>
                      </a:cubicBezTo>
                      <a:cubicBezTo>
                        <a:pt x="184" y="128"/>
                        <a:pt x="186" y="128"/>
                        <a:pt x="183" y="127"/>
                      </a:cubicBezTo>
                      <a:cubicBezTo>
                        <a:pt x="180" y="126"/>
                        <a:pt x="183" y="124"/>
                        <a:pt x="182" y="123"/>
                      </a:cubicBezTo>
                      <a:cubicBezTo>
                        <a:pt x="180" y="122"/>
                        <a:pt x="181" y="122"/>
                        <a:pt x="179" y="118"/>
                      </a:cubicBezTo>
                      <a:cubicBezTo>
                        <a:pt x="178" y="115"/>
                        <a:pt x="176" y="118"/>
                        <a:pt x="174" y="115"/>
                      </a:cubicBezTo>
                      <a:cubicBezTo>
                        <a:pt x="172" y="111"/>
                        <a:pt x="173" y="113"/>
                        <a:pt x="173" y="116"/>
                      </a:cubicBezTo>
                      <a:cubicBezTo>
                        <a:pt x="174" y="119"/>
                        <a:pt x="170" y="116"/>
                        <a:pt x="168" y="113"/>
                      </a:cubicBezTo>
                      <a:cubicBezTo>
                        <a:pt x="165" y="111"/>
                        <a:pt x="165" y="113"/>
                        <a:pt x="167" y="115"/>
                      </a:cubicBezTo>
                      <a:cubicBezTo>
                        <a:pt x="169" y="117"/>
                        <a:pt x="166" y="118"/>
                        <a:pt x="163" y="116"/>
                      </a:cubicBezTo>
                      <a:cubicBezTo>
                        <a:pt x="159" y="114"/>
                        <a:pt x="159" y="112"/>
                        <a:pt x="156" y="111"/>
                      </a:cubicBezTo>
                      <a:cubicBezTo>
                        <a:pt x="153" y="109"/>
                        <a:pt x="147" y="107"/>
                        <a:pt x="149" y="106"/>
                      </a:cubicBezTo>
                      <a:cubicBezTo>
                        <a:pt x="151" y="105"/>
                        <a:pt x="151" y="103"/>
                        <a:pt x="147" y="105"/>
                      </a:cubicBezTo>
                      <a:cubicBezTo>
                        <a:pt x="144" y="107"/>
                        <a:pt x="138" y="102"/>
                        <a:pt x="134" y="102"/>
                      </a:cubicBezTo>
                      <a:cubicBezTo>
                        <a:pt x="131" y="102"/>
                        <a:pt x="126" y="104"/>
                        <a:pt x="123" y="100"/>
                      </a:cubicBezTo>
                      <a:cubicBezTo>
                        <a:pt x="121" y="97"/>
                        <a:pt x="122" y="101"/>
                        <a:pt x="119" y="99"/>
                      </a:cubicBezTo>
                      <a:cubicBezTo>
                        <a:pt x="116" y="97"/>
                        <a:pt x="113" y="98"/>
                        <a:pt x="113" y="95"/>
                      </a:cubicBezTo>
                      <a:cubicBezTo>
                        <a:pt x="113" y="93"/>
                        <a:pt x="111" y="95"/>
                        <a:pt x="107" y="96"/>
                      </a:cubicBezTo>
                      <a:cubicBezTo>
                        <a:pt x="103" y="96"/>
                        <a:pt x="108" y="99"/>
                        <a:pt x="105" y="100"/>
                      </a:cubicBezTo>
                      <a:cubicBezTo>
                        <a:pt x="102" y="101"/>
                        <a:pt x="106" y="103"/>
                        <a:pt x="102" y="103"/>
                      </a:cubicBezTo>
                      <a:cubicBezTo>
                        <a:pt x="99" y="103"/>
                        <a:pt x="98" y="104"/>
                        <a:pt x="94" y="107"/>
                      </a:cubicBezTo>
                      <a:cubicBezTo>
                        <a:pt x="90" y="111"/>
                        <a:pt x="82" y="110"/>
                        <a:pt x="87" y="107"/>
                      </a:cubicBezTo>
                      <a:cubicBezTo>
                        <a:pt x="90" y="106"/>
                        <a:pt x="83" y="106"/>
                        <a:pt x="87" y="102"/>
                      </a:cubicBezTo>
                      <a:cubicBezTo>
                        <a:pt x="91" y="99"/>
                        <a:pt x="87" y="98"/>
                        <a:pt x="91" y="95"/>
                      </a:cubicBezTo>
                      <a:cubicBezTo>
                        <a:pt x="96" y="92"/>
                        <a:pt x="105" y="100"/>
                        <a:pt x="100" y="95"/>
                      </a:cubicBezTo>
                      <a:cubicBezTo>
                        <a:pt x="95" y="90"/>
                        <a:pt x="88" y="93"/>
                        <a:pt x="85" y="97"/>
                      </a:cubicBezTo>
                      <a:cubicBezTo>
                        <a:pt x="83" y="102"/>
                        <a:pt x="82" y="103"/>
                        <a:pt x="75" y="108"/>
                      </a:cubicBezTo>
                      <a:cubicBezTo>
                        <a:pt x="69" y="113"/>
                        <a:pt x="79" y="109"/>
                        <a:pt x="79" y="112"/>
                      </a:cubicBezTo>
                      <a:cubicBezTo>
                        <a:pt x="78" y="114"/>
                        <a:pt x="76" y="113"/>
                        <a:pt x="75" y="116"/>
                      </a:cubicBezTo>
                      <a:cubicBezTo>
                        <a:pt x="74" y="119"/>
                        <a:pt x="69" y="121"/>
                        <a:pt x="66" y="123"/>
                      </a:cubicBezTo>
                      <a:cubicBezTo>
                        <a:pt x="62" y="125"/>
                        <a:pt x="63" y="127"/>
                        <a:pt x="57" y="130"/>
                      </a:cubicBezTo>
                      <a:cubicBezTo>
                        <a:pt x="50" y="134"/>
                        <a:pt x="55" y="135"/>
                        <a:pt x="52" y="135"/>
                      </a:cubicBezTo>
                      <a:cubicBezTo>
                        <a:pt x="49" y="135"/>
                        <a:pt x="45" y="141"/>
                        <a:pt x="45" y="139"/>
                      </a:cubicBezTo>
                      <a:cubicBezTo>
                        <a:pt x="45" y="137"/>
                        <a:pt x="41" y="138"/>
                        <a:pt x="42" y="140"/>
                      </a:cubicBezTo>
                      <a:cubicBezTo>
                        <a:pt x="42" y="142"/>
                        <a:pt x="40" y="144"/>
                        <a:pt x="39" y="141"/>
                      </a:cubicBezTo>
                      <a:cubicBezTo>
                        <a:pt x="39" y="139"/>
                        <a:pt x="37" y="142"/>
                        <a:pt x="36" y="140"/>
                      </a:cubicBezTo>
                      <a:cubicBezTo>
                        <a:pt x="35" y="138"/>
                        <a:pt x="34" y="142"/>
                        <a:pt x="29" y="144"/>
                      </a:cubicBezTo>
                      <a:cubicBezTo>
                        <a:pt x="25" y="146"/>
                        <a:pt x="26" y="143"/>
                        <a:pt x="29" y="141"/>
                      </a:cubicBezTo>
                      <a:cubicBezTo>
                        <a:pt x="33" y="140"/>
                        <a:pt x="30" y="138"/>
                        <a:pt x="35" y="136"/>
                      </a:cubicBezTo>
                      <a:cubicBezTo>
                        <a:pt x="40" y="135"/>
                        <a:pt x="39" y="139"/>
                        <a:pt x="42" y="134"/>
                      </a:cubicBezTo>
                      <a:cubicBezTo>
                        <a:pt x="44" y="130"/>
                        <a:pt x="48" y="131"/>
                        <a:pt x="50" y="127"/>
                      </a:cubicBezTo>
                      <a:cubicBezTo>
                        <a:pt x="52" y="123"/>
                        <a:pt x="55" y="125"/>
                        <a:pt x="55" y="122"/>
                      </a:cubicBezTo>
                      <a:cubicBezTo>
                        <a:pt x="55" y="119"/>
                        <a:pt x="55" y="117"/>
                        <a:pt x="57" y="114"/>
                      </a:cubicBezTo>
                      <a:cubicBezTo>
                        <a:pt x="60" y="111"/>
                        <a:pt x="54" y="116"/>
                        <a:pt x="52" y="114"/>
                      </a:cubicBezTo>
                      <a:cubicBezTo>
                        <a:pt x="50" y="113"/>
                        <a:pt x="50" y="118"/>
                        <a:pt x="47" y="115"/>
                      </a:cubicBezTo>
                      <a:cubicBezTo>
                        <a:pt x="45" y="113"/>
                        <a:pt x="41" y="110"/>
                        <a:pt x="39" y="112"/>
                      </a:cubicBezTo>
                      <a:cubicBezTo>
                        <a:pt x="37" y="115"/>
                        <a:pt x="32" y="116"/>
                        <a:pt x="33" y="113"/>
                      </a:cubicBezTo>
                      <a:cubicBezTo>
                        <a:pt x="35" y="109"/>
                        <a:pt x="31" y="112"/>
                        <a:pt x="33" y="108"/>
                      </a:cubicBezTo>
                      <a:cubicBezTo>
                        <a:pt x="34" y="104"/>
                        <a:pt x="32" y="102"/>
                        <a:pt x="27" y="104"/>
                      </a:cubicBezTo>
                      <a:cubicBezTo>
                        <a:pt x="22" y="106"/>
                        <a:pt x="19" y="101"/>
                        <a:pt x="17" y="99"/>
                      </a:cubicBezTo>
                      <a:cubicBezTo>
                        <a:pt x="15" y="98"/>
                        <a:pt x="20" y="96"/>
                        <a:pt x="16" y="93"/>
                      </a:cubicBezTo>
                      <a:cubicBezTo>
                        <a:pt x="12" y="90"/>
                        <a:pt x="10" y="89"/>
                        <a:pt x="12" y="88"/>
                      </a:cubicBezTo>
                      <a:cubicBezTo>
                        <a:pt x="15" y="86"/>
                        <a:pt x="14" y="83"/>
                        <a:pt x="16" y="82"/>
                      </a:cubicBezTo>
                      <a:cubicBezTo>
                        <a:pt x="19" y="81"/>
                        <a:pt x="20" y="73"/>
                        <a:pt x="25" y="76"/>
                      </a:cubicBezTo>
                      <a:cubicBezTo>
                        <a:pt x="30" y="79"/>
                        <a:pt x="29" y="72"/>
                        <a:pt x="34" y="73"/>
                      </a:cubicBezTo>
                      <a:cubicBezTo>
                        <a:pt x="38" y="74"/>
                        <a:pt x="43" y="69"/>
                        <a:pt x="37" y="66"/>
                      </a:cubicBezTo>
                      <a:cubicBezTo>
                        <a:pt x="32" y="63"/>
                        <a:pt x="42" y="65"/>
                        <a:pt x="39" y="62"/>
                      </a:cubicBezTo>
                      <a:cubicBezTo>
                        <a:pt x="36" y="58"/>
                        <a:pt x="31" y="67"/>
                        <a:pt x="26" y="64"/>
                      </a:cubicBezTo>
                      <a:cubicBezTo>
                        <a:pt x="22" y="62"/>
                        <a:pt x="20" y="65"/>
                        <a:pt x="14" y="65"/>
                      </a:cubicBezTo>
                      <a:cubicBezTo>
                        <a:pt x="8" y="64"/>
                        <a:pt x="12" y="62"/>
                        <a:pt x="9" y="60"/>
                      </a:cubicBezTo>
                      <a:cubicBezTo>
                        <a:pt x="6" y="59"/>
                        <a:pt x="13" y="57"/>
                        <a:pt x="7" y="57"/>
                      </a:cubicBezTo>
                      <a:cubicBezTo>
                        <a:pt x="2" y="57"/>
                        <a:pt x="0" y="54"/>
                        <a:pt x="3" y="53"/>
                      </a:cubicBezTo>
                      <a:cubicBezTo>
                        <a:pt x="6" y="53"/>
                        <a:pt x="11" y="49"/>
                        <a:pt x="20" y="46"/>
                      </a:cubicBezTo>
                      <a:cubicBezTo>
                        <a:pt x="29" y="43"/>
                        <a:pt x="20" y="51"/>
                        <a:pt x="27" y="50"/>
                      </a:cubicBezTo>
                      <a:cubicBezTo>
                        <a:pt x="34" y="49"/>
                        <a:pt x="34" y="51"/>
                        <a:pt x="34" y="50"/>
                      </a:cubicBezTo>
                      <a:cubicBezTo>
                        <a:pt x="37" y="48"/>
                        <a:pt x="37" y="51"/>
                        <a:pt x="37" y="49"/>
                      </a:cubicBezTo>
                      <a:cubicBezTo>
                        <a:pt x="38" y="46"/>
                        <a:pt x="34" y="49"/>
                        <a:pt x="33" y="46"/>
                      </a:cubicBezTo>
                      <a:cubicBezTo>
                        <a:pt x="33" y="43"/>
                        <a:pt x="30" y="46"/>
                        <a:pt x="30" y="43"/>
                      </a:cubicBezTo>
                      <a:cubicBezTo>
                        <a:pt x="31" y="39"/>
                        <a:pt x="27" y="44"/>
                        <a:pt x="24" y="39"/>
                      </a:cubicBezTo>
                      <a:cubicBezTo>
                        <a:pt x="21" y="33"/>
                        <a:pt x="5" y="30"/>
                        <a:pt x="9" y="29"/>
                      </a:cubicBezTo>
                      <a:cubicBezTo>
                        <a:pt x="14" y="28"/>
                        <a:pt x="9" y="25"/>
                        <a:pt x="14" y="25"/>
                      </a:cubicBezTo>
                      <a:cubicBezTo>
                        <a:pt x="24" y="25"/>
                        <a:pt x="26" y="23"/>
                        <a:pt x="29" y="15"/>
                      </a:cubicBezTo>
                      <a:cubicBezTo>
                        <a:pt x="33" y="7"/>
                        <a:pt x="34" y="15"/>
                        <a:pt x="42" y="9"/>
                      </a:cubicBezTo>
                      <a:cubicBezTo>
                        <a:pt x="50" y="3"/>
                        <a:pt x="53" y="9"/>
                        <a:pt x="58" y="4"/>
                      </a:cubicBezTo>
                      <a:cubicBezTo>
                        <a:pt x="63" y="0"/>
                        <a:pt x="64" y="3"/>
                        <a:pt x="66" y="4"/>
                      </a:cubicBezTo>
                      <a:cubicBezTo>
                        <a:pt x="69" y="6"/>
                        <a:pt x="69" y="3"/>
                        <a:pt x="72" y="5"/>
                      </a:cubicBezTo>
                      <a:cubicBezTo>
                        <a:pt x="74" y="7"/>
                        <a:pt x="72" y="6"/>
                        <a:pt x="80" y="6"/>
                      </a:cubicBezTo>
                      <a:cubicBezTo>
                        <a:pt x="88" y="6"/>
                        <a:pt x="81" y="8"/>
                        <a:pt x="88" y="10"/>
                      </a:cubicBezTo>
                      <a:cubicBezTo>
                        <a:pt x="95" y="12"/>
                        <a:pt x="95" y="8"/>
                        <a:pt x="102" y="10"/>
                      </a:cubicBezTo>
                      <a:cubicBezTo>
                        <a:pt x="109" y="13"/>
                        <a:pt x="116" y="12"/>
                        <a:pt x="120" y="14"/>
                      </a:cubicBezTo>
                      <a:cubicBezTo>
                        <a:pt x="124" y="16"/>
                        <a:pt x="125" y="13"/>
                        <a:pt x="131" y="14"/>
                      </a:cubicBezTo>
                      <a:cubicBezTo>
                        <a:pt x="137" y="14"/>
                        <a:pt x="137" y="18"/>
                        <a:pt x="143" y="18"/>
                      </a:cubicBezTo>
                      <a:close/>
                      <a:moveTo>
                        <a:pt x="488" y="220"/>
                      </a:moveTo>
                      <a:cubicBezTo>
                        <a:pt x="488" y="221"/>
                        <a:pt x="489" y="220"/>
                        <a:pt x="490" y="220"/>
                      </a:cubicBezTo>
                      <a:cubicBezTo>
                        <a:pt x="490" y="220"/>
                        <a:pt x="505" y="220"/>
                        <a:pt x="505" y="220"/>
                      </a:cubicBezTo>
                      <a:cubicBezTo>
                        <a:pt x="505" y="218"/>
                        <a:pt x="505" y="218"/>
                        <a:pt x="506" y="218"/>
                      </a:cubicBezTo>
                      <a:cubicBezTo>
                        <a:pt x="507" y="219"/>
                        <a:pt x="507" y="218"/>
                        <a:pt x="507" y="218"/>
                      </a:cubicBezTo>
                      <a:cubicBezTo>
                        <a:pt x="508" y="219"/>
                        <a:pt x="508" y="217"/>
                        <a:pt x="509" y="217"/>
                      </a:cubicBezTo>
                      <a:cubicBezTo>
                        <a:pt x="510" y="217"/>
                        <a:pt x="507" y="217"/>
                        <a:pt x="509" y="216"/>
                      </a:cubicBezTo>
                      <a:cubicBezTo>
                        <a:pt x="511" y="214"/>
                        <a:pt x="509" y="215"/>
                        <a:pt x="511" y="214"/>
                      </a:cubicBezTo>
                      <a:cubicBezTo>
                        <a:pt x="512" y="213"/>
                        <a:pt x="510" y="212"/>
                        <a:pt x="512" y="210"/>
                      </a:cubicBezTo>
                      <a:cubicBezTo>
                        <a:pt x="513" y="209"/>
                        <a:pt x="511" y="209"/>
                        <a:pt x="513" y="207"/>
                      </a:cubicBezTo>
                      <a:cubicBezTo>
                        <a:pt x="514" y="205"/>
                        <a:pt x="516" y="202"/>
                        <a:pt x="516" y="202"/>
                      </a:cubicBezTo>
                      <a:cubicBezTo>
                        <a:pt x="516" y="202"/>
                        <a:pt x="517" y="202"/>
                        <a:pt x="517" y="203"/>
                      </a:cubicBezTo>
                      <a:cubicBezTo>
                        <a:pt x="517" y="204"/>
                        <a:pt x="518" y="204"/>
                        <a:pt x="519" y="204"/>
                      </a:cubicBezTo>
                      <a:cubicBezTo>
                        <a:pt x="520" y="203"/>
                        <a:pt x="521" y="202"/>
                        <a:pt x="522" y="204"/>
                      </a:cubicBezTo>
                      <a:cubicBezTo>
                        <a:pt x="524" y="205"/>
                        <a:pt x="524" y="205"/>
                        <a:pt x="524" y="207"/>
                      </a:cubicBezTo>
                      <a:cubicBezTo>
                        <a:pt x="524" y="208"/>
                        <a:pt x="524" y="213"/>
                        <a:pt x="524" y="214"/>
                      </a:cubicBezTo>
                      <a:cubicBezTo>
                        <a:pt x="524" y="215"/>
                        <a:pt x="523" y="215"/>
                        <a:pt x="524" y="215"/>
                      </a:cubicBezTo>
                      <a:cubicBezTo>
                        <a:pt x="525" y="216"/>
                        <a:pt x="525" y="216"/>
                        <a:pt x="525" y="216"/>
                      </a:cubicBezTo>
                      <a:cubicBezTo>
                        <a:pt x="525" y="217"/>
                        <a:pt x="525" y="219"/>
                        <a:pt x="526" y="219"/>
                      </a:cubicBezTo>
                      <a:cubicBezTo>
                        <a:pt x="527" y="219"/>
                        <a:pt x="527" y="220"/>
                        <a:pt x="527" y="221"/>
                      </a:cubicBezTo>
                      <a:cubicBezTo>
                        <a:pt x="528" y="222"/>
                        <a:pt x="528" y="221"/>
                        <a:pt x="527" y="223"/>
                      </a:cubicBezTo>
                      <a:cubicBezTo>
                        <a:pt x="526" y="224"/>
                        <a:pt x="525" y="223"/>
                        <a:pt x="523" y="224"/>
                      </a:cubicBezTo>
                      <a:cubicBezTo>
                        <a:pt x="522" y="226"/>
                        <a:pt x="522" y="224"/>
                        <a:pt x="521" y="225"/>
                      </a:cubicBezTo>
                      <a:cubicBezTo>
                        <a:pt x="520" y="225"/>
                        <a:pt x="521" y="226"/>
                        <a:pt x="519" y="225"/>
                      </a:cubicBezTo>
                      <a:cubicBezTo>
                        <a:pt x="517" y="224"/>
                        <a:pt x="518" y="228"/>
                        <a:pt x="516" y="228"/>
                      </a:cubicBezTo>
                      <a:cubicBezTo>
                        <a:pt x="515" y="228"/>
                        <a:pt x="515" y="229"/>
                        <a:pt x="514" y="230"/>
                      </a:cubicBezTo>
                      <a:cubicBezTo>
                        <a:pt x="512" y="231"/>
                        <a:pt x="512" y="229"/>
                        <a:pt x="511" y="229"/>
                      </a:cubicBezTo>
                      <a:cubicBezTo>
                        <a:pt x="510" y="230"/>
                        <a:pt x="512" y="230"/>
                        <a:pt x="511" y="231"/>
                      </a:cubicBezTo>
                      <a:cubicBezTo>
                        <a:pt x="509" y="233"/>
                        <a:pt x="508" y="237"/>
                        <a:pt x="509" y="237"/>
                      </a:cubicBezTo>
                      <a:cubicBezTo>
                        <a:pt x="510" y="238"/>
                        <a:pt x="506" y="240"/>
                        <a:pt x="508" y="240"/>
                      </a:cubicBezTo>
                      <a:cubicBezTo>
                        <a:pt x="509" y="241"/>
                        <a:pt x="509" y="241"/>
                        <a:pt x="510" y="243"/>
                      </a:cubicBezTo>
                      <a:cubicBezTo>
                        <a:pt x="510" y="245"/>
                        <a:pt x="512" y="244"/>
                        <a:pt x="512" y="243"/>
                      </a:cubicBezTo>
                      <a:cubicBezTo>
                        <a:pt x="512" y="242"/>
                        <a:pt x="511" y="242"/>
                        <a:pt x="511" y="242"/>
                      </a:cubicBezTo>
                      <a:cubicBezTo>
                        <a:pt x="512" y="241"/>
                        <a:pt x="512" y="242"/>
                        <a:pt x="513" y="244"/>
                      </a:cubicBezTo>
                      <a:cubicBezTo>
                        <a:pt x="513" y="246"/>
                        <a:pt x="511" y="244"/>
                        <a:pt x="510" y="246"/>
                      </a:cubicBezTo>
                      <a:cubicBezTo>
                        <a:pt x="508" y="247"/>
                        <a:pt x="510" y="243"/>
                        <a:pt x="508" y="245"/>
                      </a:cubicBezTo>
                      <a:cubicBezTo>
                        <a:pt x="506" y="247"/>
                        <a:pt x="506" y="246"/>
                        <a:pt x="506" y="245"/>
                      </a:cubicBezTo>
                      <a:cubicBezTo>
                        <a:pt x="505" y="243"/>
                        <a:pt x="505" y="245"/>
                        <a:pt x="505" y="246"/>
                      </a:cubicBezTo>
                      <a:cubicBezTo>
                        <a:pt x="505" y="247"/>
                        <a:pt x="500" y="247"/>
                        <a:pt x="498" y="248"/>
                      </a:cubicBezTo>
                      <a:cubicBezTo>
                        <a:pt x="496" y="248"/>
                        <a:pt x="493" y="250"/>
                        <a:pt x="491" y="251"/>
                      </a:cubicBezTo>
                      <a:cubicBezTo>
                        <a:pt x="490" y="253"/>
                        <a:pt x="490" y="254"/>
                        <a:pt x="491" y="254"/>
                      </a:cubicBezTo>
                      <a:cubicBezTo>
                        <a:pt x="493" y="254"/>
                        <a:pt x="491" y="257"/>
                        <a:pt x="490" y="260"/>
                      </a:cubicBezTo>
                      <a:cubicBezTo>
                        <a:pt x="488" y="263"/>
                        <a:pt x="486" y="266"/>
                        <a:pt x="487" y="263"/>
                      </a:cubicBezTo>
                      <a:cubicBezTo>
                        <a:pt x="487" y="261"/>
                        <a:pt x="486" y="264"/>
                        <a:pt x="484" y="261"/>
                      </a:cubicBezTo>
                      <a:cubicBezTo>
                        <a:pt x="482" y="258"/>
                        <a:pt x="487" y="256"/>
                        <a:pt x="485" y="257"/>
                      </a:cubicBezTo>
                      <a:cubicBezTo>
                        <a:pt x="483" y="258"/>
                        <a:pt x="483" y="259"/>
                        <a:pt x="483" y="261"/>
                      </a:cubicBezTo>
                      <a:cubicBezTo>
                        <a:pt x="484" y="263"/>
                        <a:pt x="484" y="265"/>
                        <a:pt x="485" y="265"/>
                      </a:cubicBezTo>
                      <a:cubicBezTo>
                        <a:pt x="486" y="265"/>
                        <a:pt x="487" y="267"/>
                        <a:pt x="485" y="270"/>
                      </a:cubicBezTo>
                      <a:cubicBezTo>
                        <a:pt x="483" y="272"/>
                        <a:pt x="482" y="277"/>
                        <a:pt x="481" y="277"/>
                      </a:cubicBezTo>
                      <a:cubicBezTo>
                        <a:pt x="480" y="276"/>
                        <a:pt x="483" y="272"/>
                        <a:pt x="482" y="271"/>
                      </a:cubicBezTo>
                      <a:cubicBezTo>
                        <a:pt x="481" y="271"/>
                        <a:pt x="482" y="271"/>
                        <a:pt x="482" y="269"/>
                      </a:cubicBezTo>
                      <a:cubicBezTo>
                        <a:pt x="481" y="268"/>
                        <a:pt x="481" y="270"/>
                        <a:pt x="480" y="269"/>
                      </a:cubicBezTo>
                      <a:cubicBezTo>
                        <a:pt x="479" y="268"/>
                        <a:pt x="480" y="268"/>
                        <a:pt x="480" y="267"/>
                      </a:cubicBezTo>
                      <a:cubicBezTo>
                        <a:pt x="479" y="266"/>
                        <a:pt x="480" y="266"/>
                        <a:pt x="480" y="265"/>
                      </a:cubicBezTo>
                      <a:cubicBezTo>
                        <a:pt x="479" y="264"/>
                        <a:pt x="479" y="263"/>
                        <a:pt x="480" y="262"/>
                      </a:cubicBezTo>
                      <a:cubicBezTo>
                        <a:pt x="480" y="261"/>
                        <a:pt x="481" y="260"/>
                        <a:pt x="480" y="261"/>
                      </a:cubicBezTo>
                      <a:cubicBezTo>
                        <a:pt x="479" y="262"/>
                        <a:pt x="479" y="262"/>
                        <a:pt x="479" y="264"/>
                      </a:cubicBezTo>
                      <a:cubicBezTo>
                        <a:pt x="478" y="265"/>
                        <a:pt x="478" y="266"/>
                        <a:pt x="479" y="268"/>
                      </a:cubicBezTo>
                      <a:cubicBezTo>
                        <a:pt x="479" y="270"/>
                        <a:pt x="480" y="271"/>
                        <a:pt x="478" y="270"/>
                      </a:cubicBezTo>
                      <a:cubicBezTo>
                        <a:pt x="476" y="268"/>
                        <a:pt x="477" y="269"/>
                        <a:pt x="479" y="271"/>
                      </a:cubicBezTo>
                      <a:cubicBezTo>
                        <a:pt x="481" y="272"/>
                        <a:pt x="479" y="271"/>
                        <a:pt x="480" y="274"/>
                      </a:cubicBezTo>
                      <a:cubicBezTo>
                        <a:pt x="480" y="277"/>
                        <a:pt x="478" y="275"/>
                        <a:pt x="479" y="276"/>
                      </a:cubicBezTo>
                      <a:cubicBezTo>
                        <a:pt x="481" y="277"/>
                        <a:pt x="478" y="279"/>
                        <a:pt x="479" y="279"/>
                      </a:cubicBezTo>
                      <a:cubicBezTo>
                        <a:pt x="480" y="278"/>
                        <a:pt x="481" y="277"/>
                        <a:pt x="482" y="279"/>
                      </a:cubicBezTo>
                      <a:cubicBezTo>
                        <a:pt x="483" y="285"/>
                        <a:pt x="484" y="286"/>
                        <a:pt x="484" y="286"/>
                      </a:cubicBezTo>
                      <a:cubicBezTo>
                        <a:pt x="483" y="286"/>
                        <a:pt x="482" y="282"/>
                        <a:pt x="480" y="284"/>
                      </a:cubicBezTo>
                      <a:cubicBezTo>
                        <a:pt x="478" y="286"/>
                        <a:pt x="477" y="283"/>
                        <a:pt x="477" y="284"/>
                      </a:cubicBezTo>
                      <a:cubicBezTo>
                        <a:pt x="477" y="285"/>
                        <a:pt x="477" y="286"/>
                        <a:pt x="479" y="285"/>
                      </a:cubicBezTo>
                      <a:cubicBezTo>
                        <a:pt x="482" y="285"/>
                        <a:pt x="481" y="286"/>
                        <a:pt x="482" y="285"/>
                      </a:cubicBezTo>
                      <a:cubicBezTo>
                        <a:pt x="482" y="285"/>
                        <a:pt x="483" y="285"/>
                        <a:pt x="482" y="287"/>
                      </a:cubicBezTo>
                      <a:cubicBezTo>
                        <a:pt x="482" y="289"/>
                        <a:pt x="482" y="287"/>
                        <a:pt x="481" y="289"/>
                      </a:cubicBezTo>
                      <a:cubicBezTo>
                        <a:pt x="480" y="290"/>
                        <a:pt x="480" y="289"/>
                        <a:pt x="478" y="289"/>
                      </a:cubicBezTo>
                      <a:cubicBezTo>
                        <a:pt x="475" y="288"/>
                        <a:pt x="479" y="289"/>
                        <a:pt x="478" y="291"/>
                      </a:cubicBezTo>
                      <a:cubicBezTo>
                        <a:pt x="477" y="292"/>
                        <a:pt x="476" y="291"/>
                        <a:pt x="477" y="292"/>
                      </a:cubicBezTo>
                      <a:cubicBezTo>
                        <a:pt x="478" y="293"/>
                        <a:pt x="479" y="291"/>
                        <a:pt x="480" y="291"/>
                      </a:cubicBezTo>
                      <a:cubicBezTo>
                        <a:pt x="480" y="292"/>
                        <a:pt x="480" y="293"/>
                        <a:pt x="477" y="294"/>
                      </a:cubicBezTo>
                      <a:cubicBezTo>
                        <a:pt x="475" y="294"/>
                        <a:pt x="472" y="296"/>
                        <a:pt x="472" y="298"/>
                      </a:cubicBezTo>
                      <a:cubicBezTo>
                        <a:pt x="471" y="300"/>
                        <a:pt x="470" y="298"/>
                        <a:pt x="467" y="300"/>
                      </a:cubicBezTo>
                      <a:cubicBezTo>
                        <a:pt x="464" y="302"/>
                        <a:pt x="465" y="305"/>
                        <a:pt x="463" y="306"/>
                      </a:cubicBezTo>
                      <a:cubicBezTo>
                        <a:pt x="462" y="306"/>
                        <a:pt x="461" y="309"/>
                        <a:pt x="459" y="309"/>
                      </a:cubicBezTo>
                      <a:cubicBezTo>
                        <a:pt x="457" y="309"/>
                        <a:pt x="459" y="309"/>
                        <a:pt x="457" y="310"/>
                      </a:cubicBezTo>
                      <a:cubicBezTo>
                        <a:pt x="456" y="312"/>
                        <a:pt x="452" y="316"/>
                        <a:pt x="453" y="324"/>
                      </a:cubicBezTo>
                      <a:cubicBezTo>
                        <a:pt x="454" y="332"/>
                        <a:pt x="458" y="335"/>
                        <a:pt x="458" y="337"/>
                      </a:cubicBezTo>
                      <a:cubicBezTo>
                        <a:pt x="457" y="340"/>
                        <a:pt x="461" y="346"/>
                        <a:pt x="460" y="349"/>
                      </a:cubicBezTo>
                      <a:cubicBezTo>
                        <a:pt x="460" y="351"/>
                        <a:pt x="460" y="353"/>
                        <a:pt x="459" y="355"/>
                      </a:cubicBezTo>
                      <a:cubicBezTo>
                        <a:pt x="458" y="356"/>
                        <a:pt x="460" y="356"/>
                        <a:pt x="458" y="358"/>
                      </a:cubicBezTo>
                      <a:cubicBezTo>
                        <a:pt x="457" y="360"/>
                        <a:pt x="458" y="357"/>
                        <a:pt x="456" y="358"/>
                      </a:cubicBezTo>
                      <a:cubicBezTo>
                        <a:pt x="455" y="359"/>
                        <a:pt x="454" y="358"/>
                        <a:pt x="455" y="357"/>
                      </a:cubicBezTo>
                      <a:cubicBezTo>
                        <a:pt x="455" y="356"/>
                        <a:pt x="454" y="358"/>
                        <a:pt x="454" y="355"/>
                      </a:cubicBezTo>
                      <a:cubicBezTo>
                        <a:pt x="453" y="352"/>
                        <a:pt x="452" y="354"/>
                        <a:pt x="451" y="351"/>
                      </a:cubicBezTo>
                      <a:cubicBezTo>
                        <a:pt x="451" y="349"/>
                        <a:pt x="450" y="350"/>
                        <a:pt x="450" y="348"/>
                      </a:cubicBezTo>
                      <a:cubicBezTo>
                        <a:pt x="449" y="346"/>
                        <a:pt x="450" y="348"/>
                        <a:pt x="448" y="347"/>
                      </a:cubicBezTo>
                      <a:cubicBezTo>
                        <a:pt x="447" y="346"/>
                        <a:pt x="446" y="343"/>
                        <a:pt x="447" y="342"/>
                      </a:cubicBezTo>
                      <a:cubicBezTo>
                        <a:pt x="449" y="340"/>
                        <a:pt x="447" y="340"/>
                        <a:pt x="447" y="341"/>
                      </a:cubicBezTo>
                      <a:cubicBezTo>
                        <a:pt x="446" y="342"/>
                        <a:pt x="445" y="340"/>
                        <a:pt x="446" y="337"/>
                      </a:cubicBezTo>
                      <a:cubicBezTo>
                        <a:pt x="447" y="335"/>
                        <a:pt x="446" y="331"/>
                        <a:pt x="445" y="331"/>
                      </a:cubicBezTo>
                      <a:cubicBezTo>
                        <a:pt x="444" y="331"/>
                        <a:pt x="441" y="325"/>
                        <a:pt x="439" y="325"/>
                      </a:cubicBezTo>
                      <a:cubicBezTo>
                        <a:pt x="437" y="325"/>
                        <a:pt x="438" y="327"/>
                        <a:pt x="437" y="327"/>
                      </a:cubicBezTo>
                      <a:cubicBezTo>
                        <a:pt x="436" y="327"/>
                        <a:pt x="432" y="329"/>
                        <a:pt x="432" y="327"/>
                      </a:cubicBezTo>
                      <a:cubicBezTo>
                        <a:pt x="432" y="325"/>
                        <a:pt x="431" y="326"/>
                        <a:pt x="431" y="325"/>
                      </a:cubicBezTo>
                      <a:cubicBezTo>
                        <a:pt x="431" y="324"/>
                        <a:pt x="430" y="324"/>
                        <a:pt x="428" y="324"/>
                      </a:cubicBezTo>
                      <a:cubicBezTo>
                        <a:pt x="426" y="323"/>
                        <a:pt x="423" y="324"/>
                        <a:pt x="420" y="324"/>
                      </a:cubicBezTo>
                      <a:cubicBezTo>
                        <a:pt x="417" y="325"/>
                        <a:pt x="420" y="324"/>
                        <a:pt x="420" y="323"/>
                      </a:cubicBezTo>
                      <a:cubicBezTo>
                        <a:pt x="418" y="320"/>
                        <a:pt x="419" y="322"/>
                        <a:pt x="418" y="323"/>
                      </a:cubicBezTo>
                      <a:cubicBezTo>
                        <a:pt x="418" y="324"/>
                        <a:pt x="414" y="322"/>
                        <a:pt x="413" y="324"/>
                      </a:cubicBezTo>
                      <a:cubicBezTo>
                        <a:pt x="411" y="325"/>
                        <a:pt x="411" y="325"/>
                        <a:pt x="409" y="324"/>
                      </a:cubicBezTo>
                      <a:cubicBezTo>
                        <a:pt x="407" y="322"/>
                        <a:pt x="405" y="325"/>
                        <a:pt x="407" y="326"/>
                      </a:cubicBezTo>
                      <a:cubicBezTo>
                        <a:pt x="409" y="326"/>
                        <a:pt x="408" y="325"/>
                        <a:pt x="409" y="325"/>
                      </a:cubicBezTo>
                      <a:cubicBezTo>
                        <a:pt x="411" y="326"/>
                        <a:pt x="409" y="326"/>
                        <a:pt x="410" y="327"/>
                      </a:cubicBezTo>
                      <a:cubicBezTo>
                        <a:pt x="411" y="327"/>
                        <a:pt x="411" y="325"/>
                        <a:pt x="412" y="326"/>
                      </a:cubicBezTo>
                      <a:cubicBezTo>
                        <a:pt x="413" y="328"/>
                        <a:pt x="409" y="328"/>
                        <a:pt x="411" y="329"/>
                      </a:cubicBezTo>
                      <a:cubicBezTo>
                        <a:pt x="413" y="331"/>
                        <a:pt x="414" y="331"/>
                        <a:pt x="412" y="332"/>
                      </a:cubicBezTo>
                      <a:cubicBezTo>
                        <a:pt x="411" y="334"/>
                        <a:pt x="412" y="332"/>
                        <a:pt x="410" y="331"/>
                      </a:cubicBezTo>
                      <a:cubicBezTo>
                        <a:pt x="409" y="329"/>
                        <a:pt x="407" y="329"/>
                        <a:pt x="408" y="330"/>
                      </a:cubicBezTo>
                      <a:cubicBezTo>
                        <a:pt x="409" y="331"/>
                        <a:pt x="407" y="333"/>
                        <a:pt x="407" y="332"/>
                      </a:cubicBezTo>
                      <a:cubicBezTo>
                        <a:pt x="406" y="330"/>
                        <a:pt x="405" y="331"/>
                        <a:pt x="405" y="332"/>
                      </a:cubicBezTo>
                      <a:cubicBezTo>
                        <a:pt x="405" y="332"/>
                        <a:pt x="401" y="331"/>
                        <a:pt x="402" y="330"/>
                      </a:cubicBezTo>
                      <a:cubicBezTo>
                        <a:pt x="403" y="329"/>
                        <a:pt x="401" y="330"/>
                        <a:pt x="400" y="329"/>
                      </a:cubicBezTo>
                      <a:cubicBezTo>
                        <a:pt x="400" y="328"/>
                        <a:pt x="399" y="327"/>
                        <a:pt x="398" y="327"/>
                      </a:cubicBezTo>
                      <a:cubicBezTo>
                        <a:pt x="396" y="328"/>
                        <a:pt x="400" y="328"/>
                        <a:pt x="399" y="329"/>
                      </a:cubicBezTo>
                      <a:cubicBezTo>
                        <a:pt x="398" y="330"/>
                        <a:pt x="398" y="328"/>
                        <a:pt x="396" y="329"/>
                      </a:cubicBezTo>
                      <a:cubicBezTo>
                        <a:pt x="394" y="329"/>
                        <a:pt x="394" y="327"/>
                        <a:pt x="390" y="327"/>
                      </a:cubicBezTo>
                      <a:cubicBezTo>
                        <a:pt x="387" y="328"/>
                        <a:pt x="387" y="328"/>
                        <a:pt x="385" y="329"/>
                      </a:cubicBezTo>
                      <a:cubicBezTo>
                        <a:pt x="383" y="331"/>
                        <a:pt x="383" y="331"/>
                        <a:pt x="381" y="332"/>
                      </a:cubicBezTo>
                      <a:cubicBezTo>
                        <a:pt x="380" y="334"/>
                        <a:pt x="377" y="336"/>
                        <a:pt x="376" y="335"/>
                      </a:cubicBezTo>
                      <a:cubicBezTo>
                        <a:pt x="375" y="334"/>
                        <a:pt x="375" y="336"/>
                        <a:pt x="374" y="335"/>
                      </a:cubicBezTo>
                      <a:cubicBezTo>
                        <a:pt x="373" y="335"/>
                        <a:pt x="374" y="336"/>
                        <a:pt x="375" y="336"/>
                      </a:cubicBezTo>
                      <a:cubicBezTo>
                        <a:pt x="376" y="337"/>
                        <a:pt x="373" y="338"/>
                        <a:pt x="372" y="340"/>
                      </a:cubicBezTo>
                      <a:cubicBezTo>
                        <a:pt x="371" y="341"/>
                        <a:pt x="370" y="342"/>
                        <a:pt x="370" y="344"/>
                      </a:cubicBezTo>
                      <a:cubicBezTo>
                        <a:pt x="369" y="346"/>
                        <a:pt x="371" y="350"/>
                        <a:pt x="371" y="353"/>
                      </a:cubicBezTo>
                      <a:cubicBezTo>
                        <a:pt x="370" y="353"/>
                        <a:pt x="370" y="353"/>
                        <a:pt x="370" y="353"/>
                      </a:cubicBezTo>
                      <a:cubicBezTo>
                        <a:pt x="370" y="354"/>
                        <a:pt x="368" y="352"/>
                        <a:pt x="367" y="352"/>
                      </a:cubicBezTo>
                      <a:cubicBezTo>
                        <a:pt x="358" y="351"/>
                        <a:pt x="361" y="345"/>
                        <a:pt x="357" y="340"/>
                      </a:cubicBezTo>
                      <a:cubicBezTo>
                        <a:pt x="353" y="335"/>
                        <a:pt x="352" y="327"/>
                        <a:pt x="346" y="326"/>
                      </a:cubicBezTo>
                      <a:cubicBezTo>
                        <a:pt x="339" y="325"/>
                        <a:pt x="343" y="334"/>
                        <a:pt x="337" y="332"/>
                      </a:cubicBezTo>
                      <a:cubicBezTo>
                        <a:pt x="332" y="329"/>
                        <a:pt x="333" y="324"/>
                        <a:pt x="330" y="322"/>
                      </a:cubicBezTo>
                      <a:cubicBezTo>
                        <a:pt x="328" y="320"/>
                        <a:pt x="322" y="314"/>
                        <a:pt x="322" y="314"/>
                      </a:cubicBezTo>
                      <a:cubicBezTo>
                        <a:pt x="314" y="314"/>
                        <a:pt x="314" y="314"/>
                        <a:pt x="314" y="314"/>
                      </a:cubicBezTo>
                      <a:cubicBezTo>
                        <a:pt x="314" y="317"/>
                        <a:pt x="314" y="317"/>
                        <a:pt x="314" y="317"/>
                      </a:cubicBezTo>
                      <a:cubicBezTo>
                        <a:pt x="299" y="317"/>
                        <a:pt x="299" y="317"/>
                        <a:pt x="299" y="317"/>
                      </a:cubicBezTo>
                      <a:cubicBezTo>
                        <a:pt x="297" y="316"/>
                        <a:pt x="282" y="310"/>
                        <a:pt x="279" y="309"/>
                      </a:cubicBezTo>
                      <a:cubicBezTo>
                        <a:pt x="279" y="307"/>
                        <a:pt x="279" y="307"/>
                        <a:pt x="279" y="307"/>
                      </a:cubicBezTo>
                      <a:cubicBezTo>
                        <a:pt x="277" y="308"/>
                        <a:pt x="270" y="308"/>
                        <a:pt x="267" y="309"/>
                      </a:cubicBezTo>
                      <a:cubicBezTo>
                        <a:pt x="266" y="306"/>
                        <a:pt x="267" y="305"/>
                        <a:pt x="264" y="302"/>
                      </a:cubicBezTo>
                      <a:cubicBezTo>
                        <a:pt x="261" y="299"/>
                        <a:pt x="261" y="302"/>
                        <a:pt x="258" y="299"/>
                      </a:cubicBezTo>
                      <a:cubicBezTo>
                        <a:pt x="254" y="295"/>
                        <a:pt x="251" y="296"/>
                        <a:pt x="249" y="295"/>
                      </a:cubicBezTo>
                      <a:cubicBezTo>
                        <a:pt x="248" y="294"/>
                        <a:pt x="250" y="292"/>
                        <a:pt x="246" y="288"/>
                      </a:cubicBezTo>
                      <a:cubicBezTo>
                        <a:pt x="243" y="283"/>
                        <a:pt x="241" y="282"/>
                        <a:pt x="242" y="280"/>
                      </a:cubicBezTo>
                      <a:cubicBezTo>
                        <a:pt x="243" y="277"/>
                        <a:pt x="240" y="279"/>
                        <a:pt x="239" y="274"/>
                      </a:cubicBezTo>
                      <a:cubicBezTo>
                        <a:pt x="239" y="270"/>
                        <a:pt x="237" y="272"/>
                        <a:pt x="236" y="269"/>
                      </a:cubicBezTo>
                      <a:cubicBezTo>
                        <a:pt x="236" y="266"/>
                        <a:pt x="233" y="267"/>
                        <a:pt x="232" y="261"/>
                      </a:cubicBezTo>
                      <a:cubicBezTo>
                        <a:pt x="232" y="255"/>
                        <a:pt x="228" y="256"/>
                        <a:pt x="230" y="250"/>
                      </a:cubicBezTo>
                      <a:cubicBezTo>
                        <a:pt x="232" y="245"/>
                        <a:pt x="227" y="238"/>
                        <a:pt x="229" y="234"/>
                      </a:cubicBezTo>
                      <a:cubicBezTo>
                        <a:pt x="231" y="229"/>
                        <a:pt x="231" y="219"/>
                        <a:pt x="231" y="214"/>
                      </a:cubicBezTo>
                      <a:cubicBezTo>
                        <a:pt x="231" y="209"/>
                        <a:pt x="230" y="202"/>
                        <a:pt x="229" y="199"/>
                      </a:cubicBezTo>
                      <a:cubicBezTo>
                        <a:pt x="227" y="197"/>
                        <a:pt x="227" y="194"/>
                        <a:pt x="229" y="196"/>
                      </a:cubicBezTo>
                      <a:cubicBezTo>
                        <a:pt x="232" y="197"/>
                        <a:pt x="237" y="196"/>
                        <a:pt x="238" y="198"/>
                      </a:cubicBezTo>
                      <a:cubicBezTo>
                        <a:pt x="239" y="201"/>
                        <a:pt x="239" y="206"/>
                        <a:pt x="240" y="202"/>
                      </a:cubicBezTo>
                      <a:cubicBezTo>
                        <a:pt x="240" y="198"/>
                        <a:pt x="240" y="198"/>
                        <a:pt x="238" y="196"/>
                      </a:cubicBezTo>
                      <a:cubicBezTo>
                        <a:pt x="237" y="194"/>
                        <a:pt x="239" y="195"/>
                        <a:pt x="239" y="194"/>
                      </a:cubicBezTo>
                      <a:cubicBezTo>
                        <a:pt x="239" y="192"/>
                        <a:pt x="237" y="193"/>
                        <a:pt x="237" y="191"/>
                      </a:cubicBezTo>
                      <a:cubicBezTo>
                        <a:pt x="381" y="191"/>
                        <a:pt x="381" y="191"/>
                        <a:pt x="381" y="191"/>
                      </a:cubicBezTo>
                      <a:cubicBezTo>
                        <a:pt x="382" y="191"/>
                        <a:pt x="381" y="187"/>
                        <a:pt x="382" y="188"/>
                      </a:cubicBezTo>
                      <a:cubicBezTo>
                        <a:pt x="383" y="188"/>
                        <a:pt x="383" y="189"/>
                        <a:pt x="384" y="191"/>
                      </a:cubicBezTo>
                      <a:cubicBezTo>
                        <a:pt x="384" y="194"/>
                        <a:pt x="387" y="192"/>
                        <a:pt x="388" y="194"/>
                      </a:cubicBezTo>
                      <a:cubicBezTo>
                        <a:pt x="389" y="195"/>
                        <a:pt x="389" y="192"/>
                        <a:pt x="393" y="194"/>
                      </a:cubicBezTo>
                      <a:cubicBezTo>
                        <a:pt x="397" y="195"/>
                        <a:pt x="395" y="197"/>
                        <a:pt x="396" y="196"/>
                      </a:cubicBezTo>
                      <a:cubicBezTo>
                        <a:pt x="398" y="195"/>
                        <a:pt x="399" y="199"/>
                        <a:pt x="401" y="197"/>
                      </a:cubicBezTo>
                      <a:cubicBezTo>
                        <a:pt x="405" y="196"/>
                        <a:pt x="403" y="198"/>
                        <a:pt x="406" y="197"/>
                      </a:cubicBezTo>
                      <a:cubicBezTo>
                        <a:pt x="409" y="197"/>
                        <a:pt x="407" y="198"/>
                        <a:pt x="410" y="198"/>
                      </a:cubicBezTo>
                      <a:cubicBezTo>
                        <a:pt x="405" y="200"/>
                        <a:pt x="404" y="200"/>
                        <a:pt x="401" y="203"/>
                      </a:cubicBezTo>
                      <a:cubicBezTo>
                        <a:pt x="399" y="206"/>
                        <a:pt x="396" y="207"/>
                        <a:pt x="398" y="208"/>
                      </a:cubicBezTo>
                      <a:cubicBezTo>
                        <a:pt x="400" y="208"/>
                        <a:pt x="402" y="206"/>
                        <a:pt x="404" y="206"/>
                      </a:cubicBezTo>
                      <a:cubicBezTo>
                        <a:pt x="405" y="206"/>
                        <a:pt x="402" y="209"/>
                        <a:pt x="404" y="209"/>
                      </a:cubicBezTo>
                      <a:cubicBezTo>
                        <a:pt x="406" y="208"/>
                        <a:pt x="406" y="210"/>
                        <a:pt x="408" y="208"/>
                      </a:cubicBezTo>
                      <a:cubicBezTo>
                        <a:pt x="411" y="206"/>
                        <a:pt x="411" y="208"/>
                        <a:pt x="413" y="206"/>
                      </a:cubicBezTo>
                      <a:cubicBezTo>
                        <a:pt x="415" y="204"/>
                        <a:pt x="416" y="204"/>
                        <a:pt x="416" y="206"/>
                      </a:cubicBezTo>
                      <a:cubicBezTo>
                        <a:pt x="416" y="208"/>
                        <a:pt x="417" y="205"/>
                        <a:pt x="419" y="206"/>
                      </a:cubicBezTo>
                      <a:cubicBezTo>
                        <a:pt x="421" y="207"/>
                        <a:pt x="421" y="209"/>
                        <a:pt x="423" y="209"/>
                      </a:cubicBezTo>
                      <a:cubicBezTo>
                        <a:pt x="425" y="209"/>
                        <a:pt x="425" y="210"/>
                        <a:pt x="427" y="209"/>
                      </a:cubicBezTo>
                      <a:cubicBezTo>
                        <a:pt x="428" y="208"/>
                        <a:pt x="432" y="208"/>
                        <a:pt x="434" y="207"/>
                      </a:cubicBezTo>
                      <a:cubicBezTo>
                        <a:pt x="435" y="207"/>
                        <a:pt x="433" y="209"/>
                        <a:pt x="435" y="209"/>
                      </a:cubicBezTo>
                      <a:cubicBezTo>
                        <a:pt x="437" y="210"/>
                        <a:pt x="438" y="209"/>
                        <a:pt x="438" y="210"/>
                      </a:cubicBezTo>
                      <a:cubicBezTo>
                        <a:pt x="438" y="212"/>
                        <a:pt x="439" y="211"/>
                        <a:pt x="440" y="212"/>
                      </a:cubicBezTo>
                      <a:cubicBezTo>
                        <a:pt x="440" y="214"/>
                        <a:pt x="438" y="213"/>
                        <a:pt x="436" y="213"/>
                      </a:cubicBezTo>
                      <a:cubicBezTo>
                        <a:pt x="435" y="212"/>
                        <a:pt x="437" y="215"/>
                        <a:pt x="434" y="213"/>
                      </a:cubicBezTo>
                      <a:cubicBezTo>
                        <a:pt x="430" y="211"/>
                        <a:pt x="432" y="214"/>
                        <a:pt x="428" y="213"/>
                      </a:cubicBezTo>
                      <a:cubicBezTo>
                        <a:pt x="427" y="213"/>
                        <a:pt x="425" y="217"/>
                        <a:pt x="426" y="215"/>
                      </a:cubicBezTo>
                      <a:cubicBezTo>
                        <a:pt x="426" y="213"/>
                        <a:pt x="424" y="216"/>
                        <a:pt x="424" y="214"/>
                      </a:cubicBezTo>
                      <a:cubicBezTo>
                        <a:pt x="424" y="213"/>
                        <a:pt x="422" y="217"/>
                        <a:pt x="421" y="219"/>
                      </a:cubicBezTo>
                      <a:cubicBezTo>
                        <a:pt x="420" y="220"/>
                        <a:pt x="421" y="220"/>
                        <a:pt x="420" y="221"/>
                      </a:cubicBezTo>
                      <a:cubicBezTo>
                        <a:pt x="419" y="221"/>
                        <a:pt x="418" y="225"/>
                        <a:pt x="419" y="224"/>
                      </a:cubicBezTo>
                      <a:cubicBezTo>
                        <a:pt x="421" y="222"/>
                        <a:pt x="420" y="221"/>
                        <a:pt x="421" y="222"/>
                      </a:cubicBezTo>
                      <a:cubicBezTo>
                        <a:pt x="423" y="222"/>
                        <a:pt x="420" y="225"/>
                        <a:pt x="421" y="226"/>
                      </a:cubicBezTo>
                      <a:cubicBezTo>
                        <a:pt x="422" y="228"/>
                        <a:pt x="420" y="226"/>
                        <a:pt x="420" y="229"/>
                      </a:cubicBezTo>
                      <a:cubicBezTo>
                        <a:pt x="420" y="233"/>
                        <a:pt x="419" y="232"/>
                        <a:pt x="419" y="235"/>
                      </a:cubicBezTo>
                      <a:cubicBezTo>
                        <a:pt x="420" y="238"/>
                        <a:pt x="418" y="240"/>
                        <a:pt x="420" y="243"/>
                      </a:cubicBezTo>
                      <a:cubicBezTo>
                        <a:pt x="422" y="246"/>
                        <a:pt x="424" y="245"/>
                        <a:pt x="426" y="242"/>
                      </a:cubicBezTo>
                      <a:cubicBezTo>
                        <a:pt x="428" y="239"/>
                        <a:pt x="428" y="236"/>
                        <a:pt x="427" y="232"/>
                      </a:cubicBezTo>
                      <a:cubicBezTo>
                        <a:pt x="426" y="229"/>
                        <a:pt x="427" y="230"/>
                        <a:pt x="427" y="228"/>
                      </a:cubicBezTo>
                      <a:cubicBezTo>
                        <a:pt x="426" y="227"/>
                        <a:pt x="428" y="226"/>
                        <a:pt x="428" y="224"/>
                      </a:cubicBezTo>
                      <a:cubicBezTo>
                        <a:pt x="427" y="221"/>
                        <a:pt x="428" y="223"/>
                        <a:pt x="429" y="221"/>
                      </a:cubicBezTo>
                      <a:cubicBezTo>
                        <a:pt x="432" y="217"/>
                        <a:pt x="430" y="222"/>
                        <a:pt x="431" y="222"/>
                      </a:cubicBezTo>
                      <a:cubicBezTo>
                        <a:pt x="432" y="222"/>
                        <a:pt x="431" y="218"/>
                        <a:pt x="433" y="218"/>
                      </a:cubicBezTo>
                      <a:cubicBezTo>
                        <a:pt x="436" y="217"/>
                        <a:pt x="432" y="217"/>
                        <a:pt x="434" y="215"/>
                      </a:cubicBezTo>
                      <a:cubicBezTo>
                        <a:pt x="436" y="214"/>
                        <a:pt x="436" y="216"/>
                        <a:pt x="438" y="216"/>
                      </a:cubicBezTo>
                      <a:cubicBezTo>
                        <a:pt x="439" y="216"/>
                        <a:pt x="438" y="217"/>
                        <a:pt x="440" y="217"/>
                      </a:cubicBezTo>
                      <a:cubicBezTo>
                        <a:pt x="442" y="218"/>
                        <a:pt x="444" y="220"/>
                        <a:pt x="443" y="220"/>
                      </a:cubicBezTo>
                      <a:cubicBezTo>
                        <a:pt x="441" y="220"/>
                        <a:pt x="443" y="221"/>
                        <a:pt x="443" y="224"/>
                      </a:cubicBezTo>
                      <a:cubicBezTo>
                        <a:pt x="443" y="226"/>
                        <a:pt x="442" y="227"/>
                        <a:pt x="441" y="228"/>
                      </a:cubicBezTo>
                      <a:cubicBezTo>
                        <a:pt x="439" y="228"/>
                        <a:pt x="440" y="231"/>
                        <a:pt x="441" y="231"/>
                      </a:cubicBezTo>
                      <a:cubicBezTo>
                        <a:pt x="442" y="230"/>
                        <a:pt x="442" y="228"/>
                        <a:pt x="444" y="228"/>
                      </a:cubicBezTo>
                      <a:cubicBezTo>
                        <a:pt x="447" y="227"/>
                        <a:pt x="447" y="233"/>
                        <a:pt x="448" y="235"/>
                      </a:cubicBezTo>
                      <a:cubicBezTo>
                        <a:pt x="448" y="236"/>
                        <a:pt x="447" y="236"/>
                        <a:pt x="447" y="237"/>
                      </a:cubicBezTo>
                      <a:cubicBezTo>
                        <a:pt x="447" y="237"/>
                        <a:pt x="447" y="238"/>
                        <a:pt x="447" y="238"/>
                      </a:cubicBezTo>
                      <a:cubicBezTo>
                        <a:pt x="446" y="237"/>
                        <a:pt x="446" y="237"/>
                        <a:pt x="445" y="238"/>
                      </a:cubicBezTo>
                      <a:cubicBezTo>
                        <a:pt x="445" y="240"/>
                        <a:pt x="444" y="239"/>
                        <a:pt x="443" y="241"/>
                      </a:cubicBezTo>
                      <a:cubicBezTo>
                        <a:pt x="443" y="243"/>
                        <a:pt x="442" y="243"/>
                        <a:pt x="442" y="244"/>
                      </a:cubicBezTo>
                      <a:cubicBezTo>
                        <a:pt x="442" y="245"/>
                        <a:pt x="445" y="245"/>
                        <a:pt x="446" y="245"/>
                      </a:cubicBezTo>
                      <a:cubicBezTo>
                        <a:pt x="446" y="246"/>
                        <a:pt x="444" y="246"/>
                        <a:pt x="445" y="246"/>
                      </a:cubicBezTo>
                      <a:cubicBezTo>
                        <a:pt x="445" y="247"/>
                        <a:pt x="449" y="247"/>
                        <a:pt x="453" y="245"/>
                      </a:cubicBezTo>
                      <a:cubicBezTo>
                        <a:pt x="457" y="243"/>
                        <a:pt x="459" y="241"/>
                        <a:pt x="460" y="241"/>
                      </a:cubicBezTo>
                      <a:cubicBezTo>
                        <a:pt x="462" y="241"/>
                        <a:pt x="465" y="238"/>
                        <a:pt x="466" y="237"/>
                      </a:cubicBezTo>
                      <a:cubicBezTo>
                        <a:pt x="466" y="237"/>
                        <a:pt x="467" y="235"/>
                        <a:pt x="466" y="235"/>
                      </a:cubicBezTo>
                      <a:cubicBezTo>
                        <a:pt x="464" y="234"/>
                        <a:pt x="464" y="234"/>
                        <a:pt x="464" y="234"/>
                      </a:cubicBezTo>
                      <a:cubicBezTo>
                        <a:pt x="464" y="234"/>
                        <a:pt x="466" y="233"/>
                        <a:pt x="467" y="233"/>
                      </a:cubicBezTo>
                      <a:cubicBezTo>
                        <a:pt x="467" y="232"/>
                        <a:pt x="471" y="232"/>
                        <a:pt x="472" y="233"/>
                      </a:cubicBezTo>
                      <a:cubicBezTo>
                        <a:pt x="474" y="233"/>
                        <a:pt x="477" y="233"/>
                        <a:pt x="478" y="232"/>
                      </a:cubicBezTo>
                      <a:cubicBezTo>
                        <a:pt x="479" y="231"/>
                        <a:pt x="480" y="231"/>
                        <a:pt x="480" y="230"/>
                      </a:cubicBezTo>
                      <a:cubicBezTo>
                        <a:pt x="480" y="228"/>
                        <a:pt x="481" y="228"/>
                        <a:pt x="480" y="228"/>
                      </a:cubicBezTo>
                      <a:cubicBezTo>
                        <a:pt x="479" y="227"/>
                        <a:pt x="479" y="226"/>
                        <a:pt x="480" y="226"/>
                      </a:cubicBezTo>
                      <a:cubicBezTo>
                        <a:pt x="481" y="226"/>
                        <a:pt x="482" y="225"/>
                        <a:pt x="482" y="224"/>
                      </a:cubicBezTo>
                      <a:cubicBezTo>
                        <a:pt x="484" y="222"/>
                        <a:pt x="487" y="220"/>
                        <a:pt x="488" y="220"/>
                      </a:cubicBezTo>
                      <a:close/>
                      <a:moveTo>
                        <a:pt x="527" y="404"/>
                      </a:moveTo>
                      <a:cubicBezTo>
                        <a:pt x="527" y="401"/>
                        <a:pt x="529" y="401"/>
                        <a:pt x="533" y="402"/>
                      </a:cubicBezTo>
                      <a:cubicBezTo>
                        <a:pt x="537" y="402"/>
                        <a:pt x="536" y="404"/>
                        <a:pt x="534" y="405"/>
                      </a:cubicBezTo>
                      <a:cubicBezTo>
                        <a:pt x="531" y="405"/>
                        <a:pt x="532" y="404"/>
                        <a:pt x="530" y="405"/>
                      </a:cubicBezTo>
                      <a:cubicBezTo>
                        <a:pt x="527" y="405"/>
                        <a:pt x="528" y="405"/>
                        <a:pt x="527" y="404"/>
                      </a:cubicBezTo>
                      <a:close/>
                      <a:moveTo>
                        <a:pt x="66" y="398"/>
                      </a:moveTo>
                      <a:cubicBezTo>
                        <a:pt x="66" y="399"/>
                        <a:pt x="65" y="398"/>
                        <a:pt x="64" y="398"/>
                      </a:cubicBezTo>
                      <a:cubicBezTo>
                        <a:pt x="64" y="397"/>
                        <a:pt x="64" y="396"/>
                        <a:pt x="64" y="395"/>
                      </a:cubicBezTo>
                      <a:cubicBezTo>
                        <a:pt x="64" y="395"/>
                        <a:pt x="64" y="395"/>
                        <a:pt x="64" y="395"/>
                      </a:cubicBezTo>
                      <a:cubicBezTo>
                        <a:pt x="64" y="395"/>
                        <a:pt x="64" y="394"/>
                        <a:pt x="64" y="394"/>
                      </a:cubicBezTo>
                      <a:cubicBezTo>
                        <a:pt x="64" y="393"/>
                        <a:pt x="65" y="392"/>
                        <a:pt x="65" y="392"/>
                      </a:cubicBezTo>
                      <a:cubicBezTo>
                        <a:pt x="65" y="392"/>
                        <a:pt x="64" y="390"/>
                        <a:pt x="65" y="390"/>
                      </a:cubicBezTo>
                      <a:cubicBezTo>
                        <a:pt x="65" y="390"/>
                        <a:pt x="65" y="390"/>
                        <a:pt x="65" y="390"/>
                      </a:cubicBezTo>
                      <a:cubicBezTo>
                        <a:pt x="66" y="390"/>
                        <a:pt x="68" y="392"/>
                        <a:pt x="68" y="392"/>
                      </a:cubicBezTo>
                      <a:cubicBezTo>
                        <a:pt x="69" y="392"/>
                        <a:pt x="69" y="393"/>
                        <a:pt x="69" y="394"/>
                      </a:cubicBezTo>
                      <a:cubicBezTo>
                        <a:pt x="69" y="394"/>
                        <a:pt x="69" y="393"/>
                        <a:pt x="69" y="394"/>
                      </a:cubicBezTo>
                      <a:cubicBezTo>
                        <a:pt x="69" y="394"/>
                        <a:pt x="69" y="394"/>
                        <a:pt x="70" y="394"/>
                      </a:cubicBezTo>
                      <a:cubicBezTo>
                        <a:pt x="70" y="395"/>
                        <a:pt x="70" y="395"/>
                        <a:pt x="70" y="395"/>
                      </a:cubicBezTo>
                      <a:cubicBezTo>
                        <a:pt x="70" y="395"/>
                        <a:pt x="70" y="395"/>
                        <a:pt x="70" y="395"/>
                      </a:cubicBezTo>
                      <a:cubicBezTo>
                        <a:pt x="70" y="397"/>
                        <a:pt x="67" y="396"/>
                        <a:pt x="66" y="398"/>
                      </a:cubicBezTo>
                      <a:moveTo>
                        <a:pt x="63" y="386"/>
                      </a:moveTo>
                      <a:cubicBezTo>
                        <a:pt x="63" y="386"/>
                        <a:pt x="63" y="386"/>
                        <a:pt x="63" y="386"/>
                      </a:cubicBezTo>
                      <a:cubicBezTo>
                        <a:pt x="65" y="388"/>
                        <a:pt x="62" y="388"/>
                        <a:pt x="62" y="388"/>
                      </a:cubicBezTo>
                      <a:cubicBezTo>
                        <a:pt x="61" y="388"/>
                        <a:pt x="62" y="387"/>
                        <a:pt x="62" y="387"/>
                      </a:cubicBezTo>
                      <a:cubicBezTo>
                        <a:pt x="61" y="386"/>
                        <a:pt x="61" y="386"/>
                        <a:pt x="60" y="386"/>
                      </a:cubicBezTo>
                      <a:cubicBezTo>
                        <a:pt x="60" y="386"/>
                        <a:pt x="61" y="385"/>
                        <a:pt x="61" y="385"/>
                      </a:cubicBezTo>
                      <a:cubicBezTo>
                        <a:pt x="61" y="385"/>
                        <a:pt x="61" y="385"/>
                        <a:pt x="61" y="385"/>
                      </a:cubicBezTo>
                      <a:cubicBezTo>
                        <a:pt x="61" y="385"/>
                        <a:pt x="61" y="386"/>
                        <a:pt x="62" y="386"/>
                      </a:cubicBezTo>
                      <a:cubicBezTo>
                        <a:pt x="62" y="386"/>
                        <a:pt x="62" y="386"/>
                        <a:pt x="63" y="386"/>
                      </a:cubicBezTo>
                      <a:moveTo>
                        <a:pt x="54" y="381"/>
                      </a:moveTo>
                      <a:cubicBezTo>
                        <a:pt x="54" y="381"/>
                        <a:pt x="54" y="382"/>
                        <a:pt x="55" y="383"/>
                      </a:cubicBezTo>
                      <a:cubicBezTo>
                        <a:pt x="55" y="383"/>
                        <a:pt x="55" y="382"/>
                        <a:pt x="55" y="383"/>
                      </a:cubicBezTo>
                      <a:cubicBezTo>
                        <a:pt x="55" y="383"/>
                        <a:pt x="55" y="383"/>
                        <a:pt x="55" y="383"/>
                      </a:cubicBezTo>
                      <a:cubicBezTo>
                        <a:pt x="55" y="383"/>
                        <a:pt x="55" y="383"/>
                        <a:pt x="55" y="383"/>
                      </a:cubicBezTo>
                      <a:cubicBezTo>
                        <a:pt x="55" y="383"/>
                        <a:pt x="55" y="384"/>
                        <a:pt x="55" y="384"/>
                      </a:cubicBezTo>
                      <a:cubicBezTo>
                        <a:pt x="55" y="384"/>
                        <a:pt x="54" y="383"/>
                        <a:pt x="54" y="383"/>
                      </a:cubicBezTo>
                      <a:cubicBezTo>
                        <a:pt x="54" y="383"/>
                        <a:pt x="54" y="383"/>
                        <a:pt x="54" y="383"/>
                      </a:cubicBezTo>
                      <a:cubicBezTo>
                        <a:pt x="54" y="383"/>
                        <a:pt x="53" y="385"/>
                        <a:pt x="52" y="382"/>
                      </a:cubicBezTo>
                      <a:cubicBezTo>
                        <a:pt x="52" y="381"/>
                        <a:pt x="53" y="382"/>
                        <a:pt x="53" y="382"/>
                      </a:cubicBezTo>
                      <a:cubicBezTo>
                        <a:pt x="53" y="381"/>
                        <a:pt x="54" y="381"/>
                        <a:pt x="54" y="381"/>
                      </a:cubicBezTo>
                      <a:moveTo>
                        <a:pt x="47" y="379"/>
                      </a:moveTo>
                      <a:cubicBezTo>
                        <a:pt x="47" y="380"/>
                        <a:pt x="44" y="379"/>
                        <a:pt x="44" y="379"/>
                      </a:cubicBezTo>
                      <a:cubicBezTo>
                        <a:pt x="44" y="378"/>
                        <a:pt x="47" y="376"/>
                        <a:pt x="47" y="379"/>
                      </a:cubicBezTo>
                      <a:moveTo>
                        <a:pt x="59" y="386"/>
                      </a:moveTo>
                      <a:cubicBezTo>
                        <a:pt x="58" y="386"/>
                        <a:pt x="59" y="386"/>
                        <a:pt x="60" y="386"/>
                      </a:cubicBezTo>
                      <a:cubicBezTo>
                        <a:pt x="60" y="386"/>
                        <a:pt x="60" y="387"/>
                        <a:pt x="60" y="387"/>
                      </a:cubicBezTo>
                      <a:cubicBezTo>
                        <a:pt x="59" y="388"/>
                        <a:pt x="59" y="387"/>
                        <a:pt x="59" y="386"/>
                      </a:cubicBezTo>
                      <a:moveTo>
                        <a:pt x="61" y="388"/>
                      </a:moveTo>
                      <a:cubicBezTo>
                        <a:pt x="62" y="388"/>
                        <a:pt x="61" y="389"/>
                        <a:pt x="60" y="388"/>
                      </a:cubicBezTo>
                      <a:cubicBezTo>
                        <a:pt x="60" y="388"/>
                        <a:pt x="61" y="388"/>
                        <a:pt x="61" y="388"/>
                      </a:cubicBezTo>
                      <a:moveTo>
                        <a:pt x="59" y="384"/>
                      </a:moveTo>
                      <a:cubicBezTo>
                        <a:pt x="59" y="384"/>
                        <a:pt x="59" y="384"/>
                        <a:pt x="59" y="384"/>
                      </a:cubicBezTo>
                      <a:cubicBezTo>
                        <a:pt x="59" y="384"/>
                        <a:pt x="60" y="384"/>
                        <a:pt x="60" y="384"/>
                      </a:cubicBezTo>
                      <a:cubicBezTo>
                        <a:pt x="60" y="384"/>
                        <a:pt x="60" y="385"/>
                        <a:pt x="59" y="385"/>
                      </a:cubicBezTo>
                      <a:cubicBezTo>
                        <a:pt x="59" y="385"/>
                        <a:pt x="59" y="385"/>
                        <a:pt x="58" y="385"/>
                      </a:cubicBezTo>
                      <a:cubicBezTo>
                        <a:pt x="58" y="385"/>
                        <a:pt x="58" y="385"/>
                        <a:pt x="57" y="385"/>
                      </a:cubicBezTo>
                      <a:cubicBezTo>
                        <a:pt x="57" y="385"/>
                        <a:pt x="57" y="384"/>
                        <a:pt x="57" y="384"/>
                      </a:cubicBezTo>
                      <a:cubicBezTo>
                        <a:pt x="58" y="384"/>
                        <a:pt x="58" y="384"/>
                        <a:pt x="59" y="384"/>
                      </a:cubicBezTo>
                      <a:moveTo>
                        <a:pt x="43" y="379"/>
                      </a:moveTo>
                      <a:cubicBezTo>
                        <a:pt x="43" y="379"/>
                        <a:pt x="42" y="380"/>
                        <a:pt x="42" y="380"/>
                      </a:cubicBezTo>
                      <a:cubicBezTo>
                        <a:pt x="41" y="380"/>
                        <a:pt x="43" y="379"/>
                        <a:pt x="43" y="379"/>
                      </a:cubicBezTo>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grpSp>
          <p:grpSp>
            <p:nvGrpSpPr>
              <p:cNvPr id="600" name="Group 599">
                <a:extLst>
                  <a:ext uri="{FF2B5EF4-FFF2-40B4-BE49-F238E27FC236}">
                    <a16:creationId xmlns:a16="http://schemas.microsoft.com/office/drawing/2014/main" id="{C94174BE-C649-4026-91E6-2D44CA9A5264}"/>
                  </a:ext>
                </a:extLst>
              </p:cNvPr>
              <p:cNvGrpSpPr/>
              <p:nvPr/>
            </p:nvGrpSpPr>
            <p:grpSpPr>
              <a:xfrm>
                <a:off x="4696193" y="1474955"/>
                <a:ext cx="1686913" cy="1951722"/>
                <a:chOff x="4696193" y="1716116"/>
                <a:chExt cx="1686913" cy="1951722"/>
              </a:xfrm>
              <a:grpFill/>
            </p:grpSpPr>
            <p:sp>
              <p:nvSpPr>
                <p:cNvPr id="602" name="Freeform 20201">
                  <a:extLst>
                    <a:ext uri="{FF2B5EF4-FFF2-40B4-BE49-F238E27FC236}">
                      <a16:creationId xmlns:a16="http://schemas.microsoft.com/office/drawing/2014/main" id="{48BB6203-69D0-457D-DCD3-7732FD72AB1B}"/>
                    </a:ext>
                  </a:extLst>
                </p:cNvPr>
                <p:cNvSpPr>
                  <a:spLocks/>
                </p:cNvSpPr>
                <p:nvPr/>
              </p:nvSpPr>
              <p:spPr bwMode="auto">
                <a:xfrm>
                  <a:off x="5130426" y="3134749"/>
                  <a:ext cx="345565" cy="292979"/>
                </a:xfrm>
                <a:custGeom>
                  <a:avLst/>
                  <a:gdLst/>
                  <a:ahLst/>
                  <a:cxnLst>
                    <a:cxn ang="0">
                      <a:pos x="23" y="56"/>
                    </a:cxn>
                    <a:cxn ang="0">
                      <a:pos x="0" y="56"/>
                    </a:cxn>
                    <a:cxn ang="0">
                      <a:pos x="10" y="51"/>
                    </a:cxn>
                    <a:cxn ang="0">
                      <a:pos x="17" y="42"/>
                    </a:cxn>
                    <a:cxn ang="0">
                      <a:pos x="19" y="28"/>
                    </a:cxn>
                    <a:cxn ang="0">
                      <a:pos x="21" y="22"/>
                    </a:cxn>
                    <a:cxn ang="0">
                      <a:pos x="29" y="16"/>
                    </a:cxn>
                    <a:cxn ang="0">
                      <a:pos x="39" y="1"/>
                    </a:cxn>
                    <a:cxn ang="0">
                      <a:pos x="43" y="5"/>
                    </a:cxn>
                    <a:cxn ang="0">
                      <a:pos x="50" y="5"/>
                    </a:cxn>
                    <a:cxn ang="0">
                      <a:pos x="53" y="4"/>
                    </a:cxn>
                    <a:cxn ang="0">
                      <a:pos x="57" y="6"/>
                    </a:cxn>
                    <a:cxn ang="0">
                      <a:pos x="62" y="23"/>
                    </a:cxn>
                    <a:cxn ang="0">
                      <a:pos x="62" y="26"/>
                    </a:cxn>
                    <a:cxn ang="0">
                      <a:pos x="53" y="28"/>
                    </a:cxn>
                    <a:cxn ang="0">
                      <a:pos x="48" y="31"/>
                    </a:cxn>
                    <a:cxn ang="0">
                      <a:pos x="47" y="36"/>
                    </a:cxn>
                    <a:cxn ang="0">
                      <a:pos x="41" y="40"/>
                    </a:cxn>
                    <a:cxn ang="0">
                      <a:pos x="28" y="46"/>
                    </a:cxn>
                    <a:cxn ang="0">
                      <a:pos x="23" y="49"/>
                    </a:cxn>
                    <a:cxn ang="0">
                      <a:pos x="23" y="56"/>
                    </a:cxn>
                  </a:cxnLst>
                  <a:rect l="0" t="0" r="r" b="b"/>
                  <a:pathLst>
                    <a:path w="64" h="56">
                      <a:moveTo>
                        <a:pt x="23" y="56"/>
                      </a:moveTo>
                      <a:cubicBezTo>
                        <a:pt x="0" y="56"/>
                        <a:pt x="0" y="56"/>
                        <a:pt x="0" y="56"/>
                      </a:cubicBezTo>
                      <a:cubicBezTo>
                        <a:pt x="1" y="52"/>
                        <a:pt x="6" y="55"/>
                        <a:pt x="10" y="51"/>
                      </a:cubicBezTo>
                      <a:cubicBezTo>
                        <a:pt x="13" y="46"/>
                        <a:pt x="13" y="51"/>
                        <a:pt x="17" y="42"/>
                      </a:cubicBezTo>
                      <a:cubicBezTo>
                        <a:pt x="19" y="38"/>
                        <a:pt x="15" y="33"/>
                        <a:pt x="19" y="28"/>
                      </a:cubicBezTo>
                      <a:cubicBezTo>
                        <a:pt x="22" y="24"/>
                        <a:pt x="18" y="25"/>
                        <a:pt x="21" y="22"/>
                      </a:cubicBezTo>
                      <a:cubicBezTo>
                        <a:pt x="24" y="19"/>
                        <a:pt x="21" y="19"/>
                        <a:pt x="29" y="16"/>
                      </a:cubicBezTo>
                      <a:cubicBezTo>
                        <a:pt x="37" y="13"/>
                        <a:pt x="35" y="2"/>
                        <a:pt x="39" y="1"/>
                      </a:cubicBezTo>
                      <a:cubicBezTo>
                        <a:pt x="42" y="0"/>
                        <a:pt x="39" y="3"/>
                        <a:pt x="43" y="5"/>
                      </a:cubicBezTo>
                      <a:cubicBezTo>
                        <a:pt x="47" y="7"/>
                        <a:pt x="48" y="4"/>
                        <a:pt x="50" y="5"/>
                      </a:cubicBezTo>
                      <a:cubicBezTo>
                        <a:pt x="52" y="6"/>
                        <a:pt x="53" y="2"/>
                        <a:pt x="53" y="4"/>
                      </a:cubicBezTo>
                      <a:cubicBezTo>
                        <a:pt x="53" y="7"/>
                        <a:pt x="56" y="6"/>
                        <a:pt x="57" y="6"/>
                      </a:cubicBezTo>
                      <a:cubicBezTo>
                        <a:pt x="61" y="8"/>
                        <a:pt x="58" y="21"/>
                        <a:pt x="62" y="23"/>
                      </a:cubicBezTo>
                      <a:cubicBezTo>
                        <a:pt x="64" y="24"/>
                        <a:pt x="62" y="24"/>
                        <a:pt x="62" y="26"/>
                      </a:cubicBezTo>
                      <a:cubicBezTo>
                        <a:pt x="62" y="28"/>
                        <a:pt x="55" y="25"/>
                        <a:pt x="53" y="28"/>
                      </a:cubicBezTo>
                      <a:cubicBezTo>
                        <a:pt x="51" y="30"/>
                        <a:pt x="47" y="28"/>
                        <a:pt x="48" y="31"/>
                      </a:cubicBezTo>
                      <a:cubicBezTo>
                        <a:pt x="50" y="34"/>
                        <a:pt x="51" y="34"/>
                        <a:pt x="47" y="36"/>
                      </a:cubicBezTo>
                      <a:cubicBezTo>
                        <a:pt x="43" y="37"/>
                        <a:pt x="43" y="37"/>
                        <a:pt x="41" y="40"/>
                      </a:cubicBezTo>
                      <a:cubicBezTo>
                        <a:pt x="41" y="41"/>
                        <a:pt x="29" y="44"/>
                        <a:pt x="28" y="46"/>
                      </a:cubicBezTo>
                      <a:cubicBezTo>
                        <a:pt x="23" y="49"/>
                        <a:pt x="23" y="49"/>
                        <a:pt x="23" y="49"/>
                      </a:cubicBezTo>
                      <a:lnTo>
                        <a:pt x="23" y="56"/>
                      </a:ln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03" name="Freeform 20202">
                  <a:extLst>
                    <a:ext uri="{FF2B5EF4-FFF2-40B4-BE49-F238E27FC236}">
                      <a16:creationId xmlns:a16="http://schemas.microsoft.com/office/drawing/2014/main" id="{BBB0A56F-12DE-9BCC-C760-1595A152823A}"/>
                    </a:ext>
                  </a:extLst>
                </p:cNvPr>
                <p:cNvSpPr>
                  <a:spLocks/>
                </p:cNvSpPr>
                <p:nvPr/>
              </p:nvSpPr>
              <p:spPr bwMode="auto">
                <a:xfrm>
                  <a:off x="5019025" y="3427728"/>
                  <a:ext cx="236440" cy="240110"/>
                </a:xfrm>
                <a:custGeom>
                  <a:avLst/>
                  <a:gdLst/>
                  <a:ahLst/>
                  <a:cxnLst>
                    <a:cxn ang="0">
                      <a:pos x="44" y="3"/>
                    </a:cxn>
                    <a:cxn ang="0">
                      <a:pos x="44" y="12"/>
                    </a:cxn>
                    <a:cxn ang="0">
                      <a:pos x="27" y="12"/>
                    </a:cxn>
                    <a:cxn ang="0">
                      <a:pos x="27" y="28"/>
                    </a:cxn>
                    <a:cxn ang="0">
                      <a:pos x="22" y="42"/>
                    </a:cxn>
                    <a:cxn ang="0">
                      <a:pos x="2" y="42"/>
                    </a:cxn>
                    <a:cxn ang="0">
                      <a:pos x="1" y="46"/>
                    </a:cxn>
                    <a:cxn ang="0">
                      <a:pos x="1" y="39"/>
                    </a:cxn>
                    <a:cxn ang="0">
                      <a:pos x="5" y="33"/>
                    </a:cxn>
                    <a:cxn ang="0">
                      <a:pos x="7" y="27"/>
                    </a:cxn>
                    <a:cxn ang="0">
                      <a:pos x="8" y="24"/>
                    </a:cxn>
                    <a:cxn ang="0">
                      <a:pos x="12" y="17"/>
                    </a:cxn>
                    <a:cxn ang="0">
                      <a:pos x="14" y="12"/>
                    </a:cxn>
                    <a:cxn ang="0">
                      <a:pos x="21" y="0"/>
                    </a:cxn>
                    <a:cxn ang="0">
                      <a:pos x="44" y="0"/>
                    </a:cxn>
                    <a:cxn ang="0">
                      <a:pos x="44" y="3"/>
                    </a:cxn>
                  </a:cxnLst>
                  <a:rect l="0" t="0" r="r" b="b"/>
                  <a:pathLst>
                    <a:path w="44" h="46">
                      <a:moveTo>
                        <a:pt x="44" y="3"/>
                      </a:moveTo>
                      <a:cubicBezTo>
                        <a:pt x="44" y="12"/>
                        <a:pt x="44" y="12"/>
                        <a:pt x="44" y="12"/>
                      </a:cubicBezTo>
                      <a:cubicBezTo>
                        <a:pt x="27" y="12"/>
                        <a:pt x="27" y="12"/>
                        <a:pt x="27" y="12"/>
                      </a:cubicBezTo>
                      <a:cubicBezTo>
                        <a:pt x="27" y="28"/>
                        <a:pt x="27" y="28"/>
                        <a:pt x="27" y="28"/>
                      </a:cubicBezTo>
                      <a:cubicBezTo>
                        <a:pt x="21" y="31"/>
                        <a:pt x="20" y="30"/>
                        <a:pt x="22" y="42"/>
                      </a:cubicBezTo>
                      <a:cubicBezTo>
                        <a:pt x="22" y="42"/>
                        <a:pt x="3" y="42"/>
                        <a:pt x="2" y="42"/>
                      </a:cubicBezTo>
                      <a:cubicBezTo>
                        <a:pt x="1" y="42"/>
                        <a:pt x="0" y="44"/>
                        <a:pt x="1" y="46"/>
                      </a:cubicBezTo>
                      <a:cubicBezTo>
                        <a:pt x="0" y="46"/>
                        <a:pt x="0" y="44"/>
                        <a:pt x="1" y="39"/>
                      </a:cubicBezTo>
                      <a:cubicBezTo>
                        <a:pt x="2" y="35"/>
                        <a:pt x="4" y="37"/>
                        <a:pt x="5" y="33"/>
                      </a:cubicBezTo>
                      <a:cubicBezTo>
                        <a:pt x="5" y="29"/>
                        <a:pt x="8" y="27"/>
                        <a:pt x="7" y="27"/>
                      </a:cubicBezTo>
                      <a:cubicBezTo>
                        <a:pt x="6" y="27"/>
                        <a:pt x="5" y="27"/>
                        <a:pt x="8" y="24"/>
                      </a:cubicBezTo>
                      <a:cubicBezTo>
                        <a:pt x="11" y="21"/>
                        <a:pt x="12" y="22"/>
                        <a:pt x="12" y="17"/>
                      </a:cubicBezTo>
                      <a:cubicBezTo>
                        <a:pt x="13" y="12"/>
                        <a:pt x="13" y="15"/>
                        <a:pt x="14" y="12"/>
                      </a:cubicBezTo>
                      <a:cubicBezTo>
                        <a:pt x="15" y="6"/>
                        <a:pt x="17" y="12"/>
                        <a:pt x="21" y="0"/>
                      </a:cubicBezTo>
                      <a:cubicBezTo>
                        <a:pt x="44" y="0"/>
                        <a:pt x="44" y="0"/>
                        <a:pt x="44" y="0"/>
                      </a:cubicBezTo>
                      <a:lnTo>
                        <a:pt x="44" y="3"/>
                      </a:ln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04" name="Freeform 20214">
                  <a:extLst>
                    <a:ext uri="{FF2B5EF4-FFF2-40B4-BE49-F238E27FC236}">
                      <a16:creationId xmlns:a16="http://schemas.microsoft.com/office/drawing/2014/main" id="{192DB05F-3BFE-202B-72C3-31D749C18291}"/>
                    </a:ext>
                  </a:extLst>
                </p:cNvPr>
                <p:cNvSpPr>
                  <a:spLocks/>
                </p:cNvSpPr>
                <p:nvPr/>
              </p:nvSpPr>
              <p:spPr bwMode="auto">
                <a:xfrm>
                  <a:off x="6067092" y="2665546"/>
                  <a:ext cx="263721" cy="189445"/>
                </a:xfrm>
                <a:custGeom>
                  <a:avLst/>
                  <a:gdLst/>
                  <a:ahLst/>
                  <a:cxnLst>
                    <a:cxn ang="0">
                      <a:pos x="13" y="3"/>
                    </a:cxn>
                    <a:cxn ang="0">
                      <a:pos x="10" y="5"/>
                    </a:cxn>
                    <a:cxn ang="0">
                      <a:pos x="8" y="9"/>
                    </a:cxn>
                    <a:cxn ang="0">
                      <a:pos x="7" y="12"/>
                    </a:cxn>
                    <a:cxn ang="0">
                      <a:pos x="4" y="16"/>
                    </a:cxn>
                    <a:cxn ang="0">
                      <a:pos x="2" y="16"/>
                    </a:cxn>
                    <a:cxn ang="0">
                      <a:pos x="2" y="17"/>
                    </a:cxn>
                    <a:cxn ang="0">
                      <a:pos x="0" y="17"/>
                    </a:cxn>
                    <a:cxn ang="0">
                      <a:pos x="2" y="21"/>
                    </a:cxn>
                    <a:cxn ang="0">
                      <a:pos x="6" y="25"/>
                    </a:cxn>
                    <a:cxn ang="0">
                      <a:pos x="9" y="29"/>
                    </a:cxn>
                    <a:cxn ang="0">
                      <a:pos x="11" y="28"/>
                    </a:cxn>
                    <a:cxn ang="0">
                      <a:pos x="12" y="31"/>
                    </a:cxn>
                    <a:cxn ang="0">
                      <a:pos x="13" y="34"/>
                    </a:cxn>
                    <a:cxn ang="0">
                      <a:pos x="18" y="34"/>
                    </a:cxn>
                    <a:cxn ang="0">
                      <a:pos x="23" y="34"/>
                    </a:cxn>
                    <a:cxn ang="0">
                      <a:pos x="29" y="34"/>
                    </a:cxn>
                    <a:cxn ang="0">
                      <a:pos x="36" y="32"/>
                    </a:cxn>
                    <a:cxn ang="0">
                      <a:pos x="40" y="33"/>
                    </a:cxn>
                    <a:cxn ang="0">
                      <a:pos x="43" y="35"/>
                    </a:cxn>
                    <a:cxn ang="0">
                      <a:pos x="47" y="27"/>
                    </a:cxn>
                    <a:cxn ang="0">
                      <a:pos x="49" y="24"/>
                    </a:cxn>
                    <a:cxn ang="0">
                      <a:pos x="46" y="23"/>
                    </a:cxn>
                    <a:cxn ang="0">
                      <a:pos x="44" y="24"/>
                    </a:cxn>
                    <a:cxn ang="0">
                      <a:pos x="41" y="22"/>
                    </a:cxn>
                    <a:cxn ang="0">
                      <a:pos x="41" y="19"/>
                    </a:cxn>
                    <a:cxn ang="0">
                      <a:pos x="40" y="11"/>
                    </a:cxn>
                    <a:cxn ang="0">
                      <a:pos x="38" y="7"/>
                    </a:cxn>
                    <a:cxn ang="0">
                      <a:pos x="33" y="1"/>
                    </a:cxn>
                    <a:cxn ang="0">
                      <a:pos x="28" y="4"/>
                    </a:cxn>
                    <a:cxn ang="0">
                      <a:pos x="25" y="5"/>
                    </a:cxn>
                    <a:cxn ang="0">
                      <a:pos x="21" y="4"/>
                    </a:cxn>
                    <a:cxn ang="0">
                      <a:pos x="17" y="3"/>
                    </a:cxn>
                    <a:cxn ang="0">
                      <a:pos x="14" y="3"/>
                    </a:cxn>
                    <a:cxn ang="0">
                      <a:pos x="13" y="3"/>
                    </a:cxn>
                  </a:cxnLst>
                  <a:rect l="0" t="0" r="r" b="b"/>
                  <a:pathLst>
                    <a:path w="49" h="36">
                      <a:moveTo>
                        <a:pt x="13" y="3"/>
                      </a:moveTo>
                      <a:cubicBezTo>
                        <a:pt x="11" y="6"/>
                        <a:pt x="11" y="4"/>
                        <a:pt x="10" y="5"/>
                      </a:cubicBezTo>
                      <a:cubicBezTo>
                        <a:pt x="9" y="7"/>
                        <a:pt x="10" y="7"/>
                        <a:pt x="8" y="9"/>
                      </a:cubicBezTo>
                      <a:cubicBezTo>
                        <a:pt x="6" y="10"/>
                        <a:pt x="7" y="10"/>
                        <a:pt x="7" y="12"/>
                      </a:cubicBezTo>
                      <a:cubicBezTo>
                        <a:pt x="6" y="13"/>
                        <a:pt x="4" y="16"/>
                        <a:pt x="4" y="16"/>
                      </a:cubicBezTo>
                      <a:cubicBezTo>
                        <a:pt x="3" y="16"/>
                        <a:pt x="3" y="16"/>
                        <a:pt x="2" y="16"/>
                      </a:cubicBezTo>
                      <a:cubicBezTo>
                        <a:pt x="2" y="16"/>
                        <a:pt x="3" y="16"/>
                        <a:pt x="2" y="17"/>
                      </a:cubicBezTo>
                      <a:cubicBezTo>
                        <a:pt x="1" y="17"/>
                        <a:pt x="0" y="17"/>
                        <a:pt x="0" y="17"/>
                      </a:cubicBezTo>
                      <a:cubicBezTo>
                        <a:pt x="1" y="19"/>
                        <a:pt x="3" y="19"/>
                        <a:pt x="2" y="21"/>
                      </a:cubicBezTo>
                      <a:cubicBezTo>
                        <a:pt x="2" y="24"/>
                        <a:pt x="7" y="23"/>
                        <a:pt x="6" y="25"/>
                      </a:cubicBezTo>
                      <a:cubicBezTo>
                        <a:pt x="5" y="26"/>
                        <a:pt x="6" y="28"/>
                        <a:pt x="9" y="29"/>
                      </a:cubicBezTo>
                      <a:cubicBezTo>
                        <a:pt x="11" y="29"/>
                        <a:pt x="10" y="27"/>
                        <a:pt x="11" y="28"/>
                      </a:cubicBezTo>
                      <a:cubicBezTo>
                        <a:pt x="15" y="30"/>
                        <a:pt x="9" y="28"/>
                        <a:pt x="12" y="31"/>
                      </a:cubicBezTo>
                      <a:cubicBezTo>
                        <a:pt x="16" y="33"/>
                        <a:pt x="12" y="33"/>
                        <a:pt x="13" y="34"/>
                      </a:cubicBezTo>
                      <a:cubicBezTo>
                        <a:pt x="15" y="35"/>
                        <a:pt x="15" y="33"/>
                        <a:pt x="18" y="34"/>
                      </a:cubicBezTo>
                      <a:cubicBezTo>
                        <a:pt x="20" y="36"/>
                        <a:pt x="21" y="34"/>
                        <a:pt x="23" y="34"/>
                      </a:cubicBezTo>
                      <a:cubicBezTo>
                        <a:pt x="24" y="35"/>
                        <a:pt x="26" y="36"/>
                        <a:pt x="29" y="34"/>
                      </a:cubicBezTo>
                      <a:cubicBezTo>
                        <a:pt x="31" y="33"/>
                        <a:pt x="35" y="31"/>
                        <a:pt x="36" y="32"/>
                      </a:cubicBezTo>
                      <a:cubicBezTo>
                        <a:pt x="37" y="34"/>
                        <a:pt x="38" y="31"/>
                        <a:pt x="40" y="33"/>
                      </a:cubicBezTo>
                      <a:cubicBezTo>
                        <a:pt x="41" y="35"/>
                        <a:pt x="42" y="34"/>
                        <a:pt x="43" y="35"/>
                      </a:cubicBezTo>
                      <a:cubicBezTo>
                        <a:pt x="43" y="30"/>
                        <a:pt x="45" y="27"/>
                        <a:pt x="47" y="27"/>
                      </a:cubicBezTo>
                      <a:cubicBezTo>
                        <a:pt x="49" y="26"/>
                        <a:pt x="49" y="25"/>
                        <a:pt x="49" y="24"/>
                      </a:cubicBezTo>
                      <a:cubicBezTo>
                        <a:pt x="48" y="22"/>
                        <a:pt x="46" y="22"/>
                        <a:pt x="46" y="23"/>
                      </a:cubicBezTo>
                      <a:cubicBezTo>
                        <a:pt x="45" y="24"/>
                        <a:pt x="44" y="23"/>
                        <a:pt x="44" y="24"/>
                      </a:cubicBezTo>
                      <a:cubicBezTo>
                        <a:pt x="44" y="24"/>
                        <a:pt x="43" y="24"/>
                        <a:pt x="41" y="22"/>
                      </a:cubicBezTo>
                      <a:cubicBezTo>
                        <a:pt x="40" y="21"/>
                        <a:pt x="41" y="21"/>
                        <a:pt x="41" y="19"/>
                      </a:cubicBezTo>
                      <a:cubicBezTo>
                        <a:pt x="40" y="16"/>
                        <a:pt x="43" y="14"/>
                        <a:pt x="40" y="11"/>
                      </a:cubicBezTo>
                      <a:cubicBezTo>
                        <a:pt x="37" y="7"/>
                        <a:pt x="38" y="8"/>
                        <a:pt x="38" y="7"/>
                      </a:cubicBezTo>
                      <a:cubicBezTo>
                        <a:pt x="36" y="6"/>
                        <a:pt x="35" y="0"/>
                        <a:pt x="33" y="1"/>
                      </a:cubicBezTo>
                      <a:cubicBezTo>
                        <a:pt x="30" y="2"/>
                        <a:pt x="31" y="3"/>
                        <a:pt x="28" y="4"/>
                      </a:cubicBezTo>
                      <a:cubicBezTo>
                        <a:pt x="25" y="4"/>
                        <a:pt x="26" y="4"/>
                        <a:pt x="25" y="5"/>
                      </a:cubicBezTo>
                      <a:cubicBezTo>
                        <a:pt x="23" y="6"/>
                        <a:pt x="23" y="3"/>
                        <a:pt x="21" y="4"/>
                      </a:cubicBezTo>
                      <a:cubicBezTo>
                        <a:pt x="20" y="4"/>
                        <a:pt x="20" y="3"/>
                        <a:pt x="17" y="3"/>
                      </a:cubicBezTo>
                      <a:cubicBezTo>
                        <a:pt x="15" y="3"/>
                        <a:pt x="15" y="2"/>
                        <a:pt x="14" y="3"/>
                      </a:cubicBezTo>
                      <a:cubicBezTo>
                        <a:pt x="14" y="4"/>
                        <a:pt x="14" y="3"/>
                        <a:pt x="13" y="3"/>
                      </a:cubicBez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05" name="Freeform 20216">
                  <a:extLst>
                    <a:ext uri="{FF2B5EF4-FFF2-40B4-BE49-F238E27FC236}">
                      <a16:creationId xmlns:a16="http://schemas.microsoft.com/office/drawing/2014/main" id="{354DF11E-FB02-121B-3714-B774D10F2117}"/>
                    </a:ext>
                  </a:extLst>
                </p:cNvPr>
                <p:cNvSpPr>
                  <a:spLocks/>
                </p:cNvSpPr>
                <p:nvPr/>
              </p:nvSpPr>
              <p:spPr bwMode="auto">
                <a:xfrm>
                  <a:off x="6083007" y="2264625"/>
                  <a:ext cx="209158" cy="103533"/>
                </a:xfrm>
                <a:custGeom>
                  <a:avLst/>
                  <a:gdLst/>
                  <a:ahLst/>
                  <a:cxnLst>
                    <a:cxn ang="0">
                      <a:pos x="0" y="17"/>
                    </a:cxn>
                    <a:cxn ang="0">
                      <a:pos x="10" y="15"/>
                    </a:cxn>
                    <a:cxn ang="0">
                      <a:pos x="17" y="15"/>
                    </a:cxn>
                    <a:cxn ang="0">
                      <a:pos x="21" y="14"/>
                    </a:cxn>
                    <a:cxn ang="0">
                      <a:pos x="23" y="16"/>
                    </a:cxn>
                    <a:cxn ang="0">
                      <a:pos x="30" y="20"/>
                    </a:cxn>
                    <a:cxn ang="0">
                      <a:pos x="35" y="19"/>
                    </a:cxn>
                    <a:cxn ang="0">
                      <a:pos x="38" y="17"/>
                    </a:cxn>
                    <a:cxn ang="0">
                      <a:pos x="37" y="13"/>
                    </a:cxn>
                    <a:cxn ang="0">
                      <a:pos x="36" y="11"/>
                    </a:cxn>
                    <a:cxn ang="0">
                      <a:pos x="36" y="8"/>
                    </a:cxn>
                    <a:cxn ang="0">
                      <a:pos x="34" y="5"/>
                    </a:cxn>
                    <a:cxn ang="0">
                      <a:pos x="30" y="5"/>
                    </a:cxn>
                    <a:cxn ang="0">
                      <a:pos x="26" y="3"/>
                    </a:cxn>
                    <a:cxn ang="0">
                      <a:pos x="23" y="1"/>
                    </a:cxn>
                    <a:cxn ang="0">
                      <a:pos x="18" y="3"/>
                    </a:cxn>
                    <a:cxn ang="0">
                      <a:pos x="16" y="9"/>
                    </a:cxn>
                    <a:cxn ang="0">
                      <a:pos x="10" y="6"/>
                    </a:cxn>
                    <a:cxn ang="0">
                      <a:pos x="8" y="4"/>
                    </a:cxn>
                    <a:cxn ang="0">
                      <a:pos x="3" y="6"/>
                    </a:cxn>
                    <a:cxn ang="0">
                      <a:pos x="3" y="8"/>
                    </a:cxn>
                    <a:cxn ang="0">
                      <a:pos x="1" y="12"/>
                    </a:cxn>
                    <a:cxn ang="0">
                      <a:pos x="0" y="17"/>
                    </a:cxn>
                  </a:cxnLst>
                  <a:rect l="0" t="0" r="r" b="b"/>
                  <a:pathLst>
                    <a:path w="39" h="20">
                      <a:moveTo>
                        <a:pt x="0" y="17"/>
                      </a:moveTo>
                      <a:cubicBezTo>
                        <a:pt x="5" y="14"/>
                        <a:pt x="6" y="14"/>
                        <a:pt x="10" y="15"/>
                      </a:cubicBezTo>
                      <a:cubicBezTo>
                        <a:pt x="14" y="15"/>
                        <a:pt x="15" y="14"/>
                        <a:pt x="17" y="15"/>
                      </a:cubicBezTo>
                      <a:cubicBezTo>
                        <a:pt x="20" y="16"/>
                        <a:pt x="20" y="14"/>
                        <a:pt x="21" y="14"/>
                      </a:cubicBezTo>
                      <a:cubicBezTo>
                        <a:pt x="22" y="15"/>
                        <a:pt x="20" y="16"/>
                        <a:pt x="23" y="16"/>
                      </a:cubicBezTo>
                      <a:cubicBezTo>
                        <a:pt x="26" y="16"/>
                        <a:pt x="27" y="19"/>
                        <a:pt x="30" y="20"/>
                      </a:cubicBezTo>
                      <a:cubicBezTo>
                        <a:pt x="33" y="18"/>
                        <a:pt x="34" y="20"/>
                        <a:pt x="35" y="19"/>
                      </a:cubicBezTo>
                      <a:cubicBezTo>
                        <a:pt x="36" y="17"/>
                        <a:pt x="36" y="17"/>
                        <a:pt x="38" y="17"/>
                      </a:cubicBezTo>
                      <a:cubicBezTo>
                        <a:pt x="38" y="17"/>
                        <a:pt x="39" y="15"/>
                        <a:pt x="37" y="13"/>
                      </a:cubicBezTo>
                      <a:cubicBezTo>
                        <a:pt x="36" y="11"/>
                        <a:pt x="37" y="11"/>
                        <a:pt x="36" y="11"/>
                      </a:cubicBezTo>
                      <a:cubicBezTo>
                        <a:pt x="35" y="11"/>
                        <a:pt x="36" y="9"/>
                        <a:pt x="36" y="8"/>
                      </a:cubicBezTo>
                      <a:cubicBezTo>
                        <a:pt x="37" y="7"/>
                        <a:pt x="35" y="7"/>
                        <a:pt x="34" y="5"/>
                      </a:cubicBezTo>
                      <a:cubicBezTo>
                        <a:pt x="32" y="6"/>
                        <a:pt x="33" y="4"/>
                        <a:pt x="30" y="5"/>
                      </a:cubicBezTo>
                      <a:cubicBezTo>
                        <a:pt x="28" y="6"/>
                        <a:pt x="27" y="3"/>
                        <a:pt x="26" y="3"/>
                      </a:cubicBezTo>
                      <a:cubicBezTo>
                        <a:pt x="25" y="3"/>
                        <a:pt x="24" y="1"/>
                        <a:pt x="23" y="1"/>
                      </a:cubicBezTo>
                      <a:cubicBezTo>
                        <a:pt x="21" y="0"/>
                        <a:pt x="21" y="2"/>
                        <a:pt x="18" y="3"/>
                      </a:cubicBezTo>
                      <a:cubicBezTo>
                        <a:pt x="17" y="5"/>
                        <a:pt x="20" y="8"/>
                        <a:pt x="16" y="9"/>
                      </a:cubicBezTo>
                      <a:cubicBezTo>
                        <a:pt x="11" y="11"/>
                        <a:pt x="13" y="7"/>
                        <a:pt x="10" y="6"/>
                      </a:cubicBezTo>
                      <a:cubicBezTo>
                        <a:pt x="7" y="5"/>
                        <a:pt x="10" y="3"/>
                        <a:pt x="8" y="4"/>
                      </a:cubicBezTo>
                      <a:cubicBezTo>
                        <a:pt x="5" y="5"/>
                        <a:pt x="4" y="5"/>
                        <a:pt x="3" y="6"/>
                      </a:cubicBezTo>
                      <a:cubicBezTo>
                        <a:pt x="3" y="7"/>
                        <a:pt x="2" y="7"/>
                        <a:pt x="3" y="8"/>
                      </a:cubicBezTo>
                      <a:cubicBezTo>
                        <a:pt x="3" y="10"/>
                        <a:pt x="1" y="10"/>
                        <a:pt x="1" y="12"/>
                      </a:cubicBezTo>
                      <a:cubicBezTo>
                        <a:pt x="0" y="14"/>
                        <a:pt x="0" y="15"/>
                        <a:pt x="0" y="17"/>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6" name="Freeform 20217">
                  <a:extLst>
                    <a:ext uri="{FF2B5EF4-FFF2-40B4-BE49-F238E27FC236}">
                      <a16:creationId xmlns:a16="http://schemas.microsoft.com/office/drawing/2014/main" id="{0970F08B-F19C-CBC1-67DA-97381E018C43}"/>
                    </a:ext>
                  </a:extLst>
                </p:cNvPr>
                <p:cNvSpPr>
                  <a:spLocks/>
                </p:cNvSpPr>
                <p:nvPr/>
              </p:nvSpPr>
              <p:spPr bwMode="auto">
                <a:xfrm>
                  <a:off x="6083007" y="2337321"/>
                  <a:ext cx="165964" cy="114547"/>
                </a:xfrm>
                <a:custGeom>
                  <a:avLst/>
                  <a:gdLst/>
                  <a:ahLst/>
                  <a:cxnLst>
                    <a:cxn ang="0">
                      <a:pos x="30" y="6"/>
                    </a:cxn>
                    <a:cxn ang="0">
                      <a:pos x="30" y="10"/>
                    </a:cxn>
                    <a:cxn ang="0">
                      <a:pos x="25" y="14"/>
                    </a:cxn>
                    <a:cxn ang="0">
                      <a:pos x="25" y="18"/>
                    </a:cxn>
                    <a:cxn ang="0">
                      <a:pos x="21" y="19"/>
                    </a:cxn>
                    <a:cxn ang="0">
                      <a:pos x="14" y="20"/>
                    </a:cxn>
                    <a:cxn ang="0">
                      <a:pos x="10" y="17"/>
                    </a:cxn>
                    <a:cxn ang="0">
                      <a:pos x="9" y="12"/>
                    </a:cxn>
                    <a:cxn ang="0">
                      <a:pos x="2" y="10"/>
                    </a:cxn>
                    <a:cxn ang="0">
                      <a:pos x="1" y="6"/>
                    </a:cxn>
                    <a:cxn ang="0">
                      <a:pos x="0" y="3"/>
                    </a:cxn>
                    <a:cxn ang="0">
                      <a:pos x="10" y="1"/>
                    </a:cxn>
                    <a:cxn ang="0">
                      <a:pos x="17" y="1"/>
                    </a:cxn>
                    <a:cxn ang="0">
                      <a:pos x="21" y="0"/>
                    </a:cxn>
                    <a:cxn ang="0">
                      <a:pos x="23" y="2"/>
                    </a:cxn>
                    <a:cxn ang="0">
                      <a:pos x="30" y="6"/>
                    </a:cxn>
                  </a:cxnLst>
                  <a:rect l="0" t="0" r="r" b="b"/>
                  <a:pathLst>
                    <a:path w="31" h="22">
                      <a:moveTo>
                        <a:pt x="30" y="6"/>
                      </a:moveTo>
                      <a:cubicBezTo>
                        <a:pt x="28" y="11"/>
                        <a:pt x="31" y="8"/>
                        <a:pt x="30" y="10"/>
                      </a:cubicBezTo>
                      <a:cubicBezTo>
                        <a:pt x="29" y="12"/>
                        <a:pt x="28" y="10"/>
                        <a:pt x="25" y="14"/>
                      </a:cubicBezTo>
                      <a:cubicBezTo>
                        <a:pt x="23" y="17"/>
                        <a:pt x="27" y="17"/>
                        <a:pt x="25" y="18"/>
                      </a:cubicBezTo>
                      <a:cubicBezTo>
                        <a:pt x="24" y="20"/>
                        <a:pt x="25" y="15"/>
                        <a:pt x="21" y="19"/>
                      </a:cubicBezTo>
                      <a:cubicBezTo>
                        <a:pt x="18" y="22"/>
                        <a:pt x="17" y="19"/>
                        <a:pt x="14" y="20"/>
                      </a:cubicBezTo>
                      <a:cubicBezTo>
                        <a:pt x="14" y="18"/>
                        <a:pt x="11" y="16"/>
                        <a:pt x="10" y="17"/>
                      </a:cubicBezTo>
                      <a:cubicBezTo>
                        <a:pt x="9" y="14"/>
                        <a:pt x="11" y="13"/>
                        <a:pt x="9" y="12"/>
                      </a:cubicBezTo>
                      <a:cubicBezTo>
                        <a:pt x="7" y="10"/>
                        <a:pt x="9" y="13"/>
                        <a:pt x="2" y="10"/>
                      </a:cubicBezTo>
                      <a:cubicBezTo>
                        <a:pt x="2" y="9"/>
                        <a:pt x="2" y="7"/>
                        <a:pt x="1" y="6"/>
                      </a:cubicBezTo>
                      <a:cubicBezTo>
                        <a:pt x="0" y="5"/>
                        <a:pt x="0" y="5"/>
                        <a:pt x="0" y="3"/>
                      </a:cubicBezTo>
                      <a:cubicBezTo>
                        <a:pt x="5" y="0"/>
                        <a:pt x="6" y="0"/>
                        <a:pt x="10" y="1"/>
                      </a:cubicBezTo>
                      <a:cubicBezTo>
                        <a:pt x="14" y="1"/>
                        <a:pt x="15" y="0"/>
                        <a:pt x="17" y="1"/>
                      </a:cubicBezTo>
                      <a:cubicBezTo>
                        <a:pt x="20" y="2"/>
                        <a:pt x="20" y="0"/>
                        <a:pt x="21" y="0"/>
                      </a:cubicBezTo>
                      <a:cubicBezTo>
                        <a:pt x="22" y="1"/>
                        <a:pt x="20" y="2"/>
                        <a:pt x="23" y="2"/>
                      </a:cubicBezTo>
                      <a:cubicBezTo>
                        <a:pt x="26" y="2"/>
                        <a:pt x="27" y="5"/>
                        <a:pt x="30" y="6"/>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7" name="Freeform 20219">
                  <a:extLst>
                    <a:ext uri="{FF2B5EF4-FFF2-40B4-BE49-F238E27FC236}">
                      <a16:creationId xmlns:a16="http://schemas.microsoft.com/office/drawing/2014/main" id="{DA218E27-7983-7E92-FC24-0E4274754EB6}"/>
                    </a:ext>
                  </a:extLst>
                </p:cNvPr>
                <p:cNvSpPr>
                  <a:spLocks/>
                </p:cNvSpPr>
                <p:nvPr/>
              </p:nvSpPr>
              <p:spPr bwMode="auto">
                <a:xfrm>
                  <a:off x="5882940" y="2405607"/>
                  <a:ext cx="302370" cy="240109"/>
                </a:xfrm>
                <a:custGeom>
                  <a:avLst/>
                  <a:gdLst/>
                  <a:ahLst/>
                  <a:cxnLst>
                    <a:cxn ang="0">
                      <a:pos x="51" y="26"/>
                    </a:cxn>
                    <a:cxn ang="0">
                      <a:pos x="52" y="30"/>
                    </a:cxn>
                    <a:cxn ang="0">
                      <a:pos x="53" y="32"/>
                    </a:cxn>
                    <a:cxn ang="0">
                      <a:pos x="52" y="35"/>
                    </a:cxn>
                    <a:cxn ang="0">
                      <a:pos x="47" y="40"/>
                    </a:cxn>
                    <a:cxn ang="0">
                      <a:pos x="47" y="44"/>
                    </a:cxn>
                    <a:cxn ang="0">
                      <a:pos x="45" y="45"/>
                    </a:cxn>
                    <a:cxn ang="0">
                      <a:pos x="42" y="43"/>
                    </a:cxn>
                    <a:cxn ang="0">
                      <a:pos x="35" y="42"/>
                    </a:cxn>
                    <a:cxn ang="0">
                      <a:pos x="32" y="44"/>
                    </a:cxn>
                    <a:cxn ang="0">
                      <a:pos x="31" y="43"/>
                    </a:cxn>
                    <a:cxn ang="0">
                      <a:pos x="28" y="42"/>
                    </a:cxn>
                    <a:cxn ang="0">
                      <a:pos x="27" y="42"/>
                    </a:cxn>
                    <a:cxn ang="0">
                      <a:pos x="26" y="42"/>
                    </a:cxn>
                    <a:cxn ang="0">
                      <a:pos x="23" y="38"/>
                    </a:cxn>
                    <a:cxn ang="0">
                      <a:pos x="20" y="37"/>
                    </a:cxn>
                    <a:cxn ang="0">
                      <a:pos x="19" y="36"/>
                    </a:cxn>
                    <a:cxn ang="0">
                      <a:pos x="16" y="35"/>
                    </a:cxn>
                    <a:cxn ang="0">
                      <a:pos x="14" y="36"/>
                    </a:cxn>
                    <a:cxn ang="0">
                      <a:pos x="14" y="33"/>
                    </a:cxn>
                    <a:cxn ang="0">
                      <a:pos x="10" y="32"/>
                    </a:cxn>
                    <a:cxn ang="0">
                      <a:pos x="6" y="31"/>
                    </a:cxn>
                    <a:cxn ang="0">
                      <a:pos x="4" y="25"/>
                    </a:cxn>
                    <a:cxn ang="0">
                      <a:pos x="4" y="20"/>
                    </a:cxn>
                    <a:cxn ang="0">
                      <a:pos x="3" y="17"/>
                    </a:cxn>
                    <a:cxn ang="0">
                      <a:pos x="2" y="9"/>
                    </a:cxn>
                    <a:cxn ang="0">
                      <a:pos x="4" y="9"/>
                    </a:cxn>
                    <a:cxn ang="0">
                      <a:pos x="4" y="8"/>
                    </a:cxn>
                    <a:cxn ang="0">
                      <a:pos x="2" y="8"/>
                    </a:cxn>
                    <a:cxn ang="0">
                      <a:pos x="2" y="7"/>
                    </a:cxn>
                    <a:cxn ang="0">
                      <a:pos x="10" y="5"/>
                    </a:cxn>
                    <a:cxn ang="0">
                      <a:pos x="15" y="2"/>
                    </a:cxn>
                    <a:cxn ang="0">
                      <a:pos x="20" y="0"/>
                    </a:cxn>
                    <a:cxn ang="0">
                      <a:pos x="26" y="2"/>
                    </a:cxn>
                    <a:cxn ang="0">
                      <a:pos x="25" y="2"/>
                    </a:cxn>
                    <a:cxn ang="0">
                      <a:pos x="25" y="3"/>
                    </a:cxn>
                    <a:cxn ang="0">
                      <a:pos x="30" y="3"/>
                    </a:cxn>
                    <a:cxn ang="0">
                      <a:pos x="47" y="4"/>
                    </a:cxn>
                    <a:cxn ang="0">
                      <a:pos x="51" y="7"/>
                    </a:cxn>
                    <a:cxn ang="0">
                      <a:pos x="52" y="18"/>
                    </a:cxn>
                    <a:cxn ang="0">
                      <a:pos x="49" y="21"/>
                    </a:cxn>
                    <a:cxn ang="0">
                      <a:pos x="51" y="26"/>
                    </a:cxn>
                  </a:cxnLst>
                  <a:rect l="0" t="0" r="r" b="b"/>
                  <a:pathLst>
                    <a:path w="56" h="46">
                      <a:moveTo>
                        <a:pt x="51" y="26"/>
                      </a:moveTo>
                      <a:cubicBezTo>
                        <a:pt x="52" y="28"/>
                        <a:pt x="50" y="27"/>
                        <a:pt x="52" y="30"/>
                      </a:cubicBezTo>
                      <a:cubicBezTo>
                        <a:pt x="56" y="33"/>
                        <a:pt x="52" y="31"/>
                        <a:pt x="53" y="32"/>
                      </a:cubicBezTo>
                      <a:cubicBezTo>
                        <a:pt x="54" y="33"/>
                        <a:pt x="55" y="34"/>
                        <a:pt x="52" y="35"/>
                      </a:cubicBezTo>
                      <a:cubicBezTo>
                        <a:pt x="51" y="35"/>
                        <a:pt x="48" y="38"/>
                        <a:pt x="47" y="40"/>
                      </a:cubicBezTo>
                      <a:cubicBezTo>
                        <a:pt x="45" y="42"/>
                        <a:pt x="47" y="43"/>
                        <a:pt x="47" y="44"/>
                      </a:cubicBezTo>
                      <a:cubicBezTo>
                        <a:pt x="46" y="45"/>
                        <a:pt x="49" y="46"/>
                        <a:pt x="45" y="45"/>
                      </a:cubicBezTo>
                      <a:cubicBezTo>
                        <a:pt x="42" y="44"/>
                        <a:pt x="43" y="43"/>
                        <a:pt x="42" y="43"/>
                      </a:cubicBezTo>
                      <a:cubicBezTo>
                        <a:pt x="39" y="42"/>
                        <a:pt x="36" y="42"/>
                        <a:pt x="35" y="42"/>
                      </a:cubicBezTo>
                      <a:cubicBezTo>
                        <a:pt x="33" y="42"/>
                        <a:pt x="33" y="45"/>
                        <a:pt x="32" y="44"/>
                      </a:cubicBezTo>
                      <a:cubicBezTo>
                        <a:pt x="32" y="44"/>
                        <a:pt x="31" y="44"/>
                        <a:pt x="31" y="43"/>
                      </a:cubicBezTo>
                      <a:cubicBezTo>
                        <a:pt x="32" y="41"/>
                        <a:pt x="29" y="40"/>
                        <a:pt x="28" y="42"/>
                      </a:cubicBezTo>
                      <a:cubicBezTo>
                        <a:pt x="28" y="43"/>
                        <a:pt x="27" y="43"/>
                        <a:pt x="27" y="42"/>
                      </a:cubicBezTo>
                      <a:cubicBezTo>
                        <a:pt x="27" y="42"/>
                        <a:pt x="27" y="42"/>
                        <a:pt x="26" y="42"/>
                      </a:cubicBezTo>
                      <a:cubicBezTo>
                        <a:pt x="26" y="40"/>
                        <a:pt x="25" y="39"/>
                        <a:pt x="23" y="38"/>
                      </a:cubicBezTo>
                      <a:cubicBezTo>
                        <a:pt x="21" y="37"/>
                        <a:pt x="22" y="38"/>
                        <a:pt x="20" y="37"/>
                      </a:cubicBezTo>
                      <a:cubicBezTo>
                        <a:pt x="19" y="36"/>
                        <a:pt x="21" y="36"/>
                        <a:pt x="19" y="36"/>
                      </a:cubicBezTo>
                      <a:cubicBezTo>
                        <a:pt x="17" y="35"/>
                        <a:pt x="15" y="34"/>
                        <a:pt x="16" y="35"/>
                      </a:cubicBezTo>
                      <a:cubicBezTo>
                        <a:pt x="17" y="36"/>
                        <a:pt x="16" y="38"/>
                        <a:pt x="14" y="36"/>
                      </a:cubicBezTo>
                      <a:cubicBezTo>
                        <a:pt x="11" y="33"/>
                        <a:pt x="14" y="34"/>
                        <a:pt x="14" y="33"/>
                      </a:cubicBezTo>
                      <a:cubicBezTo>
                        <a:pt x="13" y="32"/>
                        <a:pt x="13" y="33"/>
                        <a:pt x="10" y="32"/>
                      </a:cubicBezTo>
                      <a:cubicBezTo>
                        <a:pt x="6" y="30"/>
                        <a:pt x="8" y="29"/>
                        <a:pt x="6" y="31"/>
                      </a:cubicBezTo>
                      <a:cubicBezTo>
                        <a:pt x="7" y="25"/>
                        <a:pt x="5" y="28"/>
                        <a:pt x="4" y="25"/>
                      </a:cubicBezTo>
                      <a:cubicBezTo>
                        <a:pt x="4" y="23"/>
                        <a:pt x="6" y="23"/>
                        <a:pt x="4" y="20"/>
                      </a:cubicBezTo>
                      <a:cubicBezTo>
                        <a:pt x="3" y="19"/>
                        <a:pt x="6" y="19"/>
                        <a:pt x="3" y="17"/>
                      </a:cubicBezTo>
                      <a:cubicBezTo>
                        <a:pt x="0" y="15"/>
                        <a:pt x="4" y="14"/>
                        <a:pt x="2" y="9"/>
                      </a:cubicBezTo>
                      <a:cubicBezTo>
                        <a:pt x="4" y="9"/>
                        <a:pt x="4" y="10"/>
                        <a:pt x="4" y="9"/>
                      </a:cubicBezTo>
                      <a:cubicBezTo>
                        <a:pt x="4" y="8"/>
                        <a:pt x="4" y="8"/>
                        <a:pt x="4" y="8"/>
                      </a:cubicBezTo>
                      <a:cubicBezTo>
                        <a:pt x="3" y="8"/>
                        <a:pt x="3" y="9"/>
                        <a:pt x="2" y="8"/>
                      </a:cubicBezTo>
                      <a:cubicBezTo>
                        <a:pt x="2" y="7"/>
                        <a:pt x="2" y="7"/>
                        <a:pt x="2" y="7"/>
                      </a:cubicBezTo>
                      <a:cubicBezTo>
                        <a:pt x="5" y="8"/>
                        <a:pt x="5" y="6"/>
                        <a:pt x="10" y="5"/>
                      </a:cubicBezTo>
                      <a:cubicBezTo>
                        <a:pt x="15" y="4"/>
                        <a:pt x="12" y="3"/>
                        <a:pt x="15" y="2"/>
                      </a:cubicBezTo>
                      <a:cubicBezTo>
                        <a:pt x="19" y="1"/>
                        <a:pt x="15" y="1"/>
                        <a:pt x="20" y="0"/>
                      </a:cubicBezTo>
                      <a:cubicBezTo>
                        <a:pt x="24" y="0"/>
                        <a:pt x="23" y="0"/>
                        <a:pt x="26" y="2"/>
                      </a:cubicBezTo>
                      <a:cubicBezTo>
                        <a:pt x="27" y="2"/>
                        <a:pt x="26" y="3"/>
                        <a:pt x="25" y="2"/>
                      </a:cubicBezTo>
                      <a:cubicBezTo>
                        <a:pt x="24" y="0"/>
                        <a:pt x="24" y="1"/>
                        <a:pt x="25" y="3"/>
                      </a:cubicBezTo>
                      <a:cubicBezTo>
                        <a:pt x="25" y="4"/>
                        <a:pt x="29" y="4"/>
                        <a:pt x="30" y="3"/>
                      </a:cubicBezTo>
                      <a:cubicBezTo>
                        <a:pt x="37" y="4"/>
                        <a:pt x="43" y="5"/>
                        <a:pt x="47" y="4"/>
                      </a:cubicBezTo>
                      <a:cubicBezTo>
                        <a:pt x="48" y="3"/>
                        <a:pt x="51" y="5"/>
                        <a:pt x="51" y="7"/>
                      </a:cubicBezTo>
                      <a:cubicBezTo>
                        <a:pt x="52" y="13"/>
                        <a:pt x="54" y="17"/>
                        <a:pt x="52" y="18"/>
                      </a:cubicBezTo>
                      <a:cubicBezTo>
                        <a:pt x="50" y="18"/>
                        <a:pt x="47" y="20"/>
                        <a:pt x="49" y="21"/>
                      </a:cubicBezTo>
                      <a:cubicBezTo>
                        <a:pt x="53" y="22"/>
                        <a:pt x="50" y="24"/>
                        <a:pt x="51" y="26"/>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8" name="Freeform 20220">
                  <a:extLst>
                    <a:ext uri="{FF2B5EF4-FFF2-40B4-BE49-F238E27FC236}">
                      <a16:creationId xmlns:a16="http://schemas.microsoft.com/office/drawing/2014/main" id="{C3EB67DE-290C-A706-34ED-A3C9A6BD75C7}"/>
                    </a:ext>
                  </a:extLst>
                </p:cNvPr>
                <p:cNvSpPr>
                  <a:spLocks noEditPoints="1"/>
                </p:cNvSpPr>
                <p:nvPr/>
              </p:nvSpPr>
              <p:spPr bwMode="auto">
                <a:xfrm>
                  <a:off x="5357774" y="2562011"/>
                  <a:ext cx="406950" cy="374485"/>
                </a:xfrm>
                <a:custGeom>
                  <a:avLst/>
                  <a:gdLst/>
                  <a:ahLst/>
                  <a:cxnLst>
                    <a:cxn ang="0">
                      <a:pos x="63" y="43"/>
                    </a:cxn>
                    <a:cxn ang="0">
                      <a:pos x="62" y="50"/>
                    </a:cxn>
                    <a:cxn ang="0">
                      <a:pos x="65" y="55"/>
                    </a:cxn>
                    <a:cxn ang="0">
                      <a:pos x="56" y="59"/>
                    </a:cxn>
                    <a:cxn ang="0">
                      <a:pos x="51" y="57"/>
                    </a:cxn>
                    <a:cxn ang="0">
                      <a:pos x="45" y="57"/>
                    </a:cxn>
                    <a:cxn ang="0">
                      <a:pos x="42" y="64"/>
                    </a:cxn>
                    <a:cxn ang="0">
                      <a:pos x="35" y="64"/>
                    </a:cxn>
                    <a:cxn ang="0">
                      <a:pos x="29" y="62"/>
                    </a:cxn>
                    <a:cxn ang="0">
                      <a:pos x="23" y="61"/>
                    </a:cxn>
                    <a:cxn ang="0">
                      <a:pos x="17" y="57"/>
                    </a:cxn>
                    <a:cxn ang="0">
                      <a:pos x="20" y="48"/>
                    </a:cxn>
                    <a:cxn ang="0">
                      <a:pos x="20" y="45"/>
                    </a:cxn>
                    <a:cxn ang="0">
                      <a:pos x="23" y="44"/>
                    </a:cxn>
                    <a:cxn ang="0">
                      <a:pos x="20" y="39"/>
                    </a:cxn>
                    <a:cxn ang="0">
                      <a:pos x="18" y="35"/>
                    </a:cxn>
                    <a:cxn ang="0">
                      <a:pos x="15" y="30"/>
                    </a:cxn>
                    <a:cxn ang="0">
                      <a:pos x="13" y="27"/>
                    </a:cxn>
                    <a:cxn ang="0">
                      <a:pos x="11" y="26"/>
                    </a:cxn>
                    <a:cxn ang="0">
                      <a:pos x="4" y="24"/>
                    </a:cxn>
                    <a:cxn ang="0">
                      <a:pos x="4" y="22"/>
                    </a:cxn>
                    <a:cxn ang="0">
                      <a:pos x="3" y="20"/>
                    </a:cxn>
                    <a:cxn ang="0">
                      <a:pos x="4" y="18"/>
                    </a:cxn>
                    <a:cxn ang="0">
                      <a:pos x="8" y="17"/>
                    </a:cxn>
                    <a:cxn ang="0">
                      <a:pos x="12" y="19"/>
                    </a:cxn>
                    <a:cxn ang="0">
                      <a:pos x="15" y="18"/>
                    </a:cxn>
                    <a:cxn ang="0">
                      <a:pos x="18" y="19"/>
                    </a:cxn>
                    <a:cxn ang="0">
                      <a:pos x="17" y="13"/>
                    </a:cxn>
                    <a:cxn ang="0">
                      <a:pos x="19" y="10"/>
                    </a:cxn>
                    <a:cxn ang="0">
                      <a:pos x="26" y="13"/>
                    </a:cxn>
                    <a:cxn ang="0">
                      <a:pos x="29" y="9"/>
                    </a:cxn>
                    <a:cxn ang="0">
                      <a:pos x="34" y="6"/>
                    </a:cxn>
                    <a:cxn ang="0">
                      <a:pos x="34" y="2"/>
                    </a:cxn>
                    <a:cxn ang="0">
                      <a:pos x="43" y="3"/>
                    </a:cxn>
                    <a:cxn ang="0">
                      <a:pos x="48" y="7"/>
                    </a:cxn>
                    <a:cxn ang="0">
                      <a:pos x="53" y="10"/>
                    </a:cxn>
                    <a:cxn ang="0">
                      <a:pos x="59" y="12"/>
                    </a:cxn>
                    <a:cxn ang="0">
                      <a:pos x="64" y="15"/>
                    </a:cxn>
                    <a:cxn ang="0">
                      <a:pos x="65" y="26"/>
                    </a:cxn>
                    <a:cxn ang="0">
                      <a:pos x="62" y="29"/>
                    </a:cxn>
                    <a:cxn ang="0">
                      <a:pos x="59" y="33"/>
                    </a:cxn>
                    <a:cxn ang="0">
                      <a:pos x="58" y="37"/>
                    </a:cxn>
                    <a:cxn ang="0">
                      <a:pos x="61" y="37"/>
                    </a:cxn>
                    <a:cxn ang="0">
                      <a:pos x="75" y="60"/>
                    </a:cxn>
                    <a:cxn ang="0">
                      <a:pos x="72" y="63"/>
                    </a:cxn>
                    <a:cxn ang="0">
                      <a:pos x="71" y="69"/>
                    </a:cxn>
                    <a:cxn ang="0">
                      <a:pos x="72" y="71"/>
                    </a:cxn>
                    <a:cxn ang="0">
                      <a:pos x="74" y="71"/>
                    </a:cxn>
                    <a:cxn ang="0">
                      <a:pos x="76" y="65"/>
                    </a:cxn>
                    <a:cxn ang="0">
                      <a:pos x="75" y="60"/>
                    </a:cxn>
                  </a:cxnLst>
                  <a:rect l="0" t="0" r="r" b="b"/>
                  <a:pathLst>
                    <a:path w="76" h="72">
                      <a:moveTo>
                        <a:pt x="62" y="39"/>
                      </a:moveTo>
                      <a:cubicBezTo>
                        <a:pt x="61" y="41"/>
                        <a:pt x="64" y="42"/>
                        <a:pt x="63" y="43"/>
                      </a:cubicBezTo>
                      <a:cubicBezTo>
                        <a:pt x="62" y="45"/>
                        <a:pt x="59" y="44"/>
                        <a:pt x="62" y="46"/>
                      </a:cubicBezTo>
                      <a:cubicBezTo>
                        <a:pt x="65" y="48"/>
                        <a:pt x="61" y="48"/>
                        <a:pt x="62" y="50"/>
                      </a:cubicBezTo>
                      <a:cubicBezTo>
                        <a:pt x="63" y="53"/>
                        <a:pt x="66" y="51"/>
                        <a:pt x="66" y="51"/>
                      </a:cubicBezTo>
                      <a:cubicBezTo>
                        <a:pt x="67" y="52"/>
                        <a:pt x="65" y="54"/>
                        <a:pt x="65" y="55"/>
                      </a:cubicBezTo>
                      <a:cubicBezTo>
                        <a:pt x="64" y="55"/>
                        <a:pt x="61" y="57"/>
                        <a:pt x="61" y="57"/>
                      </a:cubicBezTo>
                      <a:cubicBezTo>
                        <a:pt x="61" y="59"/>
                        <a:pt x="57" y="60"/>
                        <a:pt x="56" y="59"/>
                      </a:cubicBezTo>
                      <a:cubicBezTo>
                        <a:pt x="55" y="58"/>
                        <a:pt x="55" y="60"/>
                        <a:pt x="54" y="58"/>
                      </a:cubicBezTo>
                      <a:cubicBezTo>
                        <a:pt x="53" y="57"/>
                        <a:pt x="53" y="57"/>
                        <a:pt x="51" y="57"/>
                      </a:cubicBezTo>
                      <a:cubicBezTo>
                        <a:pt x="49" y="58"/>
                        <a:pt x="51" y="57"/>
                        <a:pt x="49" y="57"/>
                      </a:cubicBezTo>
                      <a:cubicBezTo>
                        <a:pt x="47" y="57"/>
                        <a:pt x="49" y="54"/>
                        <a:pt x="45" y="57"/>
                      </a:cubicBezTo>
                      <a:cubicBezTo>
                        <a:pt x="44" y="58"/>
                        <a:pt x="42" y="58"/>
                        <a:pt x="42" y="60"/>
                      </a:cubicBezTo>
                      <a:cubicBezTo>
                        <a:pt x="43" y="62"/>
                        <a:pt x="42" y="61"/>
                        <a:pt x="42" y="64"/>
                      </a:cubicBezTo>
                      <a:cubicBezTo>
                        <a:pt x="40" y="64"/>
                        <a:pt x="41" y="65"/>
                        <a:pt x="39" y="64"/>
                      </a:cubicBezTo>
                      <a:cubicBezTo>
                        <a:pt x="38" y="64"/>
                        <a:pt x="38" y="65"/>
                        <a:pt x="35" y="64"/>
                      </a:cubicBezTo>
                      <a:cubicBezTo>
                        <a:pt x="35" y="63"/>
                        <a:pt x="35" y="62"/>
                        <a:pt x="34" y="63"/>
                      </a:cubicBezTo>
                      <a:cubicBezTo>
                        <a:pt x="28" y="59"/>
                        <a:pt x="31" y="62"/>
                        <a:pt x="29" y="62"/>
                      </a:cubicBezTo>
                      <a:cubicBezTo>
                        <a:pt x="27" y="61"/>
                        <a:pt x="27" y="63"/>
                        <a:pt x="26" y="62"/>
                      </a:cubicBezTo>
                      <a:cubicBezTo>
                        <a:pt x="25" y="61"/>
                        <a:pt x="23" y="62"/>
                        <a:pt x="23" y="61"/>
                      </a:cubicBezTo>
                      <a:cubicBezTo>
                        <a:pt x="22" y="59"/>
                        <a:pt x="19" y="60"/>
                        <a:pt x="19" y="59"/>
                      </a:cubicBezTo>
                      <a:cubicBezTo>
                        <a:pt x="19" y="57"/>
                        <a:pt x="18" y="58"/>
                        <a:pt x="17" y="57"/>
                      </a:cubicBezTo>
                      <a:cubicBezTo>
                        <a:pt x="18" y="57"/>
                        <a:pt x="19" y="56"/>
                        <a:pt x="19" y="52"/>
                      </a:cubicBezTo>
                      <a:cubicBezTo>
                        <a:pt x="20" y="48"/>
                        <a:pt x="20" y="48"/>
                        <a:pt x="20" y="48"/>
                      </a:cubicBezTo>
                      <a:cubicBezTo>
                        <a:pt x="21" y="48"/>
                        <a:pt x="20" y="47"/>
                        <a:pt x="20" y="47"/>
                      </a:cubicBezTo>
                      <a:cubicBezTo>
                        <a:pt x="19" y="48"/>
                        <a:pt x="19" y="47"/>
                        <a:pt x="20" y="45"/>
                      </a:cubicBezTo>
                      <a:cubicBezTo>
                        <a:pt x="20" y="43"/>
                        <a:pt x="21" y="42"/>
                        <a:pt x="21" y="42"/>
                      </a:cubicBezTo>
                      <a:cubicBezTo>
                        <a:pt x="22" y="42"/>
                        <a:pt x="23" y="46"/>
                        <a:pt x="23" y="44"/>
                      </a:cubicBezTo>
                      <a:cubicBezTo>
                        <a:pt x="22" y="43"/>
                        <a:pt x="23" y="42"/>
                        <a:pt x="20" y="41"/>
                      </a:cubicBezTo>
                      <a:cubicBezTo>
                        <a:pt x="18" y="39"/>
                        <a:pt x="20" y="40"/>
                        <a:pt x="20" y="39"/>
                      </a:cubicBezTo>
                      <a:cubicBezTo>
                        <a:pt x="21" y="37"/>
                        <a:pt x="19" y="37"/>
                        <a:pt x="20" y="36"/>
                      </a:cubicBezTo>
                      <a:cubicBezTo>
                        <a:pt x="20" y="35"/>
                        <a:pt x="20" y="36"/>
                        <a:pt x="18" y="35"/>
                      </a:cubicBezTo>
                      <a:cubicBezTo>
                        <a:pt x="16" y="34"/>
                        <a:pt x="14" y="32"/>
                        <a:pt x="15" y="31"/>
                      </a:cubicBezTo>
                      <a:cubicBezTo>
                        <a:pt x="16" y="31"/>
                        <a:pt x="16" y="30"/>
                        <a:pt x="15" y="30"/>
                      </a:cubicBezTo>
                      <a:cubicBezTo>
                        <a:pt x="14" y="30"/>
                        <a:pt x="16" y="28"/>
                        <a:pt x="14" y="29"/>
                      </a:cubicBezTo>
                      <a:cubicBezTo>
                        <a:pt x="12" y="29"/>
                        <a:pt x="13" y="28"/>
                        <a:pt x="13" y="27"/>
                      </a:cubicBezTo>
                      <a:cubicBezTo>
                        <a:pt x="14" y="27"/>
                        <a:pt x="13" y="27"/>
                        <a:pt x="12" y="27"/>
                      </a:cubicBezTo>
                      <a:cubicBezTo>
                        <a:pt x="10" y="27"/>
                        <a:pt x="12" y="26"/>
                        <a:pt x="11" y="26"/>
                      </a:cubicBezTo>
                      <a:cubicBezTo>
                        <a:pt x="9" y="26"/>
                        <a:pt x="9" y="25"/>
                        <a:pt x="8" y="25"/>
                      </a:cubicBezTo>
                      <a:cubicBezTo>
                        <a:pt x="6" y="24"/>
                        <a:pt x="5" y="24"/>
                        <a:pt x="4" y="24"/>
                      </a:cubicBezTo>
                      <a:cubicBezTo>
                        <a:pt x="3" y="25"/>
                        <a:pt x="4" y="24"/>
                        <a:pt x="2" y="23"/>
                      </a:cubicBezTo>
                      <a:cubicBezTo>
                        <a:pt x="0" y="22"/>
                        <a:pt x="4" y="22"/>
                        <a:pt x="4" y="22"/>
                      </a:cubicBezTo>
                      <a:cubicBezTo>
                        <a:pt x="3" y="21"/>
                        <a:pt x="2" y="22"/>
                        <a:pt x="2" y="21"/>
                      </a:cubicBezTo>
                      <a:cubicBezTo>
                        <a:pt x="2" y="21"/>
                        <a:pt x="4" y="21"/>
                        <a:pt x="3" y="20"/>
                      </a:cubicBezTo>
                      <a:cubicBezTo>
                        <a:pt x="2" y="20"/>
                        <a:pt x="1" y="21"/>
                        <a:pt x="1" y="20"/>
                      </a:cubicBezTo>
                      <a:cubicBezTo>
                        <a:pt x="1" y="19"/>
                        <a:pt x="2" y="18"/>
                        <a:pt x="4" y="18"/>
                      </a:cubicBezTo>
                      <a:cubicBezTo>
                        <a:pt x="6" y="18"/>
                        <a:pt x="4" y="17"/>
                        <a:pt x="6" y="18"/>
                      </a:cubicBezTo>
                      <a:cubicBezTo>
                        <a:pt x="7" y="18"/>
                        <a:pt x="8" y="18"/>
                        <a:pt x="8" y="17"/>
                      </a:cubicBezTo>
                      <a:cubicBezTo>
                        <a:pt x="7" y="16"/>
                        <a:pt x="8" y="17"/>
                        <a:pt x="9" y="16"/>
                      </a:cubicBezTo>
                      <a:cubicBezTo>
                        <a:pt x="10" y="16"/>
                        <a:pt x="11" y="18"/>
                        <a:pt x="12" y="19"/>
                      </a:cubicBezTo>
                      <a:cubicBezTo>
                        <a:pt x="12" y="20"/>
                        <a:pt x="13" y="18"/>
                        <a:pt x="14" y="18"/>
                      </a:cubicBezTo>
                      <a:cubicBezTo>
                        <a:pt x="15" y="17"/>
                        <a:pt x="14" y="19"/>
                        <a:pt x="15" y="18"/>
                      </a:cubicBezTo>
                      <a:cubicBezTo>
                        <a:pt x="16" y="18"/>
                        <a:pt x="15" y="18"/>
                        <a:pt x="16" y="18"/>
                      </a:cubicBezTo>
                      <a:cubicBezTo>
                        <a:pt x="17" y="18"/>
                        <a:pt x="16" y="19"/>
                        <a:pt x="18" y="19"/>
                      </a:cubicBezTo>
                      <a:cubicBezTo>
                        <a:pt x="19" y="18"/>
                        <a:pt x="18" y="18"/>
                        <a:pt x="18" y="16"/>
                      </a:cubicBezTo>
                      <a:cubicBezTo>
                        <a:pt x="18" y="15"/>
                        <a:pt x="18" y="13"/>
                        <a:pt x="17" y="13"/>
                      </a:cubicBezTo>
                      <a:cubicBezTo>
                        <a:pt x="16" y="12"/>
                        <a:pt x="17" y="12"/>
                        <a:pt x="16" y="11"/>
                      </a:cubicBezTo>
                      <a:cubicBezTo>
                        <a:pt x="16" y="9"/>
                        <a:pt x="17" y="11"/>
                        <a:pt x="19" y="10"/>
                      </a:cubicBezTo>
                      <a:cubicBezTo>
                        <a:pt x="20" y="10"/>
                        <a:pt x="19" y="13"/>
                        <a:pt x="20" y="13"/>
                      </a:cubicBezTo>
                      <a:cubicBezTo>
                        <a:pt x="23" y="12"/>
                        <a:pt x="25" y="14"/>
                        <a:pt x="26" y="13"/>
                      </a:cubicBezTo>
                      <a:cubicBezTo>
                        <a:pt x="27" y="12"/>
                        <a:pt x="28" y="12"/>
                        <a:pt x="27" y="12"/>
                      </a:cubicBezTo>
                      <a:cubicBezTo>
                        <a:pt x="27" y="12"/>
                        <a:pt x="25" y="11"/>
                        <a:pt x="29" y="9"/>
                      </a:cubicBezTo>
                      <a:cubicBezTo>
                        <a:pt x="33" y="8"/>
                        <a:pt x="33" y="8"/>
                        <a:pt x="34" y="7"/>
                      </a:cubicBezTo>
                      <a:cubicBezTo>
                        <a:pt x="34" y="6"/>
                        <a:pt x="35" y="7"/>
                        <a:pt x="34" y="6"/>
                      </a:cubicBezTo>
                      <a:cubicBezTo>
                        <a:pt x="34" y="5"/>
                        <a:pt x="35" y="5"/>
                        <a:pt x="34" y="5"/>
                      </a:cubicBezTo>
                      <a:cubicBezTo>
                        <a:pt x="34" y="4"/>
                        <a:pt x="34" y="4"/>
                        <a:pt x="34" y="2"/>
                      </a:cubicBezTo>
                      <a:cubicBezTo>
                        <a:pt x="34" y="1"/>
                        <a:pt x="35" y="0"/>
                        <a:pt x="39" y="0"/>
                      </a:cubicBezTo>
                      <a:cubicBezTo>
                        <a:pt x="41" y="4"/>
                        <a:pt x="42" y="1"/>
                        <a:pt x="43" y="3"/>
                      </a:cubicBezTo>
                      <a:cubicBezTo>
                        <a:pt x="44" y="5"/>
                        <a:pt x="44" y="3"/>
                        <a:pt x="45" y="5"/>
                      </a:cubicBezTo>
                      <a:cubicBezTo>
                        <a:pt x="46" y="6"/>
                        <a:pt x="48" y="5"/>
                        <a:pt x="48" y="7"/>
                      </a:cubicBezTo>
                      <a:cubicBezTo>
                        <a:pt x="49" y="10"/>
                        <a:pt x="50" y="6"/>
                        <a:pt x="51" y="7"/>
                      </a:cubicBezTo>
                      <a:cubicBezTo>
                        <a:pt x="52" y="7"/>
                        <a:pt x="50" y="9"/>
                        <a:pt x="53" y="10"/>
                      </a:cubicBezTo>
                      <a:cubicBezTo>
                        <a:pt x="54" y="10"/>
                        <a:pt x="54" y="12"/>
                        <a:pt x="56" y="12"/>
                      </a:cubicBezTo>
                      <a:cubicBezTo>
                        <a:pt x="58" y="12"/>
                        <a:pt x="58" y="12"/>
                        <a:pt x="59" y="12"/>
                      </a:cubicBezTo>
                      <a:cubicBezTo>
                        <a:pt x="61" y="12"/>
                        <a:pt x="60" y="14"/>
                        <a:pt x="62" y="14"/>
                      </a:cubicBezTo>
                      <a:cubicBezTo>
                        <a:pt x="63" y="14"/>
                        <a:pt x="62" y="15"/>
                        <a:pt x="64" y="15"/>
                      </a:cubicBezTo>
                      <a:cubicBezTo>
                        <a:pt x="66" y="14"/>
                        <a:pt x="67" y="15"/>
                        <a:pt x="68" y="16"/>
                      </a:cubicBezTo>
                      <a:cubicBezTo>
                        <a:pt x="70" y="16"/>
                        <a:pt x="65" y="18"/>
                        <a:pt x="65" y="26"/>
                      </a:cubicBezTo>
                      <a:cubicBezTo>
                        <a:pt x="64" y="28"/>
                        <a:pt x="63" y="26"/>
                        <a:pt x="63" y="27"/>
                      </a:cubicBezTo>
                      <a:cubicBezTo>
                        <a:pt x="62" y="28"/>
                        <a:pt x="63" y="28"/>
                        <a:pt x="62" y="29"/>
                      </a:cubicBezTo>
                      <a:cubicBezTo>
                        <a:pt x="61" y="29"/>
                        <a:pt x="62" y="30"/>
                        <a:pt x="60" y="31"/>
                      </a:cubicBezTo>
                      <a:cubicBezTo>
                        <a:pt x="59" y="31"/>
                        <a:pt x="61" y="32"/>
                        <a:pt x="59" y="33"/>
                      </a:cubicBezTo>
                      <a:cubicBezTo>
                        <a:pt x="57" y="34"/>
                        <a:pt x="59" y="35"/>
                        <a:pt x="58" y="36"/>
                      </a:cubicBezTo>
                      <a:cubicBezTo>
                        <a:pt x="56" y="37"/>
                        <a:pt x="57" y="37"/>
                        <a:pt x="58" y="37"/>
                      </a:cubicBezTo>
                      <a:cubicBezTo>
                        <a:pt x="60" y="36"/>
                        <a:pt x="58" y="35"/>
                        <a:pt x="60" y="35"/>
                      </a:cubicBezTo>
                      <a:cubicBezTo>
                        <a:pt x="62" y="34"/>
                        <a:pt x="61" y="36"/>
                        <a:pt x="61" y="37"/>
                      </a:cubicBezTo>
                      <a:cubicBezTo>
                        <a:pt x="61" y="37"/>
                        <a:pt x="62" y="37"/>
                        <a:pt x="62" y="39"/>
                      </a:cubicBezTo>
                      <a:close/>
                      <a:moveTo>
                        <a:pt x="75" y="60"/>
                      </a:moveTo>
                      <a:cubicBezTo>
                        <a:pt x="74" y="60"/>
                        <a:pt x="75" y="63"/>
                        <a:pt x="74" y="62"/>
                      </a:cubicBezTo>
                      <a:cubicBezTo>
                        <a:pt x="73" y="62"/>
                        <a:pt x="72" y="63"/>
                        <a:pt x="72" y="63"/>
                      </a:cubicBezTo>
                      <a:cubicBezTo>
                        <a:pt x="71" y="63"/>
                        <a:pt x="71" y="68"/>
                        <a:pt x="71" y="68"/>
                      </a:cubicBezTo>
                      <a:cubicBezTo>
                        <a:pt x="72" y="68"/>
                        <a:pt x="72" y="68"/>
                        <a:pt x="71" y="69"/>
                      </a:cubicBezTo>
                      <a:cubicBezTo>
                        <a:pt x="71" y="69"/>
                        <a:pt x="71" y="69"/>
                        <a:pt x="72" y="69"/>
                      </a:cubicBezTo>
                      <a:cubicBezTo>
                        <a:pt x="73" y="70"/>
                        <a:pt x="71" y="70"/>
                        <a:pt x="72" y="71"/>
                      </a:cubicBezTo>
                      <a:cubicBezTo>
                        <a:pt x="74" y="72"/>
                        <a:pt x="73" y="72"/>
                        <a:pt x="74" y="72"/>
                      </a:cubicBezTo>
                      <a:cubicBezTo>
                        <a:pt x="75" y="72"/>
                        <a:pt x="74" y="71"/>
                        <a:pt x="74" y="71"/>
                      </a:cubicBezTo>
                      <a:cubicBezTo>
                        <a:pt x="75" y="70"/>
                        <a:pt x="75" y="69"/>
                        <a:pt x="75" y="68"/>
                      </a:cubicBezTo>
                      <a:cubicBezTo>
                        <a:pt x="75" y="67"/>
                        <a:pt x="76" y="67"/>
                        <a:pt x="76" y="65"/>
                      </a:cubicBezTo>
                      <a:cubicBezTo>
                        <a:pt x="76" y="62"/>
                        <a:pt x="75" y="63"/>
                        <a:pt x="75" y="62"/>
                      </a:cubicBezTo>
                      <a:cubicBezTo>
                        <a:pt x="76" y="61"/>
                        <a:pt x="76" y="60"/>
                        <a:pt x="75" y="60"/>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09" name="Freeform 20221">
                  <a:extLst>
                    <a:ext uri="{FF2B5EF4-FFF2-40B4-BE49-F238E27FC236}">
                      <a16:creationId xmlns:a16="http://schemas.microsoft.com/office/drawing/2014/main" id="{D3E03B77-DC33-6913-15BE-1C2F75C2D001}"/>
                    </a:ext>
                  </a:extLst>
                </p:cNvPr>
                <p:cNvSpPr>
                  <a:spLocks noEditPoints="1"/>
                </p:cNvSpPr>
                <p:nvPr/>
              </p:nvSpPr>
              <p:spPr bwMode="auto">
                <a:xfrm>
                  <a:off x="5673782" y="2718412"/>
                  <a:ext cx="345565" cy="396512"/>
                </a:xfrm>
                <a:custGeom>
                  <a:avLst/>
                  <a:gdLst/>
                  <a:ahLst/>
                  <a:cxnLst>
                    <a:cxn ang="0">
                      <a:pos x="35" y="10"/>
                    </a:cxn>
                    <a:cxn ang="0">
                      <a:pos x="31" y="14"/>
                    </a:cxn>
                    <a:cxn ang="0">
                      <a:pos x="33" y="23"/>
                    </a:cxn>
                    <a:cxn ang="0">
                      <a:pos x="44" y="37"/>
                    </a:cxn>
                    <a:cxn ang="0">
                      <a:pos x="57" y="44"/>
                    </a:cxn>
                    <a:cxn ang="0">
                      <a:pos x="63" y="51"/>
                    </a:cxn>
                    <a:cxn ang="0">
                      <a:pos x="59" y="49"/>
                    </a:cxn>
                    <a:cxn ang="0">
                      <a:pos x="53" y="52"/>
                    </a:cxn>
                    <a:cxn ang="0">
                      <a:pos x="55" y="59"/>
                    </a:cxn>
                    <a:cxn ang="0">
                      <a:pos x="49" y="66"/>
                    </a:cxn>
                    <a:cxn ang="0">
                      <a:pos x="50" y="61"/>
                    </a:cxn>
                    <a:cxn ang="0">
                      <a:pos x="46" y="51"/>
                    </a:cxn>
                    <a:cxn ang="0">
                      <a:pos x="41" y="46"/>
                    </a:cxn>
                    <a:cxn ang="0">
                      <a:pos x="31" y="39"/>
                    </a:cxn>
                    <a:cxn ang="0">
                      <a:pos x="25" y="34"/>
                    </a:cxn>
                    <a:cxn ang="0">
                      <a:pos x="21" y="27"/>
                    </a:cxn>
                    <a:cxn ang="0">
                      <a:pos x="12" y="20"/>
                    </a:cxn>
                    <a:cxn ang="0">
                      <a:pos x="7" y="21"/>
                    </a:cxn>
                    <a:cxn ang="0">
                      <a:pos x="3" y="16"/>
                    </a:cxn>
                    <a:cxn ang="0">
                      <a:pos x="3" y="9"/>
                    </a:cxn>
                    <a:cxn ang="0">
                      <a:pos x="9" y="8"/>
                    </a:cxn>
                    <a:cxn ang="0">
                      <a:pos x="11" y="5"/>
                    </a:cxn>
                    <a:cxn ang="0">
                      <a:pos x="14" y="9"/>
                    </a:cxn>
                    <a:cxn ang="0">
                      <a:pos x="16" y="4"/>
                    </a:cxn>
                    <a:cxn ang="0">
                      <a:pos x="20" y="6"/>
                    </a:cxn>
                    <a:cxn ang="0">
                      <a:pos x="22" y="4"/>
                    </a:cxn>
                    <a:cxn ang="0">
                      <a:pos x="24" y="2"/>
                    </a:cxn>
                    <a:cxn ang="0">
                      <a:pos x="29" y="0"/>
                    </a:cxn>
                    <a:cxn ang="0">
                      <a:pos x="31" y="2"/>
                    </a:cxn>
                    <a:cxn ang="0">
                      <a:pos x="37" y="6"/>
                    </a:cxn>
                    <a:cxn ang="0">
                      <a:pos x="38" y="9"/>
                    </a:cxn>
                    <a:cxn ang="0">
                      <a:pos x="37" y="10"/>
                    </a:cxn>
                    <a:cxn ang="0">
                      <a:pos x="40" y="72"/>
                    </a:cxn>
                    <a:cxn ang="0">
                      <a:pos x="46" y="74"/>
                    </a:cxn>
                    <a:cxn ang="0">
                      <a:pos x="48" y="64"/>
                    </a:cxn>
                    <a:cxn ang="0">
                      <a:pos x="37" y="65"/>
                    </a:cxn>
                    <a:cxn ang="0">
                      <a:pos x="32" y="67"/>
                    </a:cxn>
                    <a:cxn ang="0">
                      <a:pos x="11" y="51"/>
                    </a:cxn>
                    <a:cxn ang="0">
                      <a:pos x="13" y="59"/>
                    </a:cxn>
                    <a:cxn ang="0">
                      <a:pos x="18" y="54"/>
                    </a:cxn>
                    <a:cxn ang="0">
                      <a:pos x="17" y="44"/>
                    </a:cxn>
                    <a:cxn ang="0">
                      <a:pos x="9" y="46"/>
                    </a:cxn>
                  </a:cxnLst>
                  <a:rect l="0" t="0" r="r" b="b"/>
                  <a:pathLst>
                    <a:path w="64" h="76">
                      <a:moveTo>
                        <a:pt x="37" y="10"/>
                      </a:moveTo>
                      <a:cubicBezTo>
                        <a:pt x="36" y="11"/>
                        <a:pt x="37" y="9"/>
                        <a:pt x="35" y="10"/>
                      </a:cubicBezTo>
                      <a:cubicBezTo>
                        <a:pt x="33" y="11"/>
                        <a:pt x="33" y="13"/>
                        <a:pt x="32" y="12"/>
                      </a:cubicBezTo>
                      <a:cubicBezTo>
                        <a:pt x="31" y="11"/>
                        <a:pt x="30" y="13"/>
                        <a:pt x="31" y="14"/>
                      </a:cubicBezTo>
                      <a:cubicBezTo>
                        <a:pt x="32" y="15"/>
                        <a:pt x="33" y="16"/>
                        <a:pt x="32" y="17"/>
                      </a:cubicBezTo>
                      <a:cubicBezTo>
                        <a:pt x="30" y="17"/>
                        <a:pt x="31" y="21"/>
                        <a:pt x="33" y="23"/>
                      </a:cubicBezTo>
                      <a:cubicBezTo>
                        <a:pt x="35" y="24"/>
                        <a:pt x="36" y="26"/>
                        <a:pt x="37" y="26"/>
                      </a:cubicBezTo>
                      <a:cubicBezTo>
                        <a:pt x="39" y="26"/>
                        <a:pt x="38" y="31"/>
                        <a:pt x="44" y="37"/>
                      </a:cubicBezTo>
                      <a:cubicBezTo>
                        <a:pt x="46" y="39"/>
                        <a:pt x="54" y="37"/>
                        <a:pt x="51" y="40"/>
                      </a:cubicBezTo>
                      <a:cubicBezTo>
                        <a:pt x="48" y="42"/>
                        <a:pt x="56" y="43"/>
                        <a:pt x="57" y="44"/>
                      </a:cubicBezTo>
                      <a:cubicBezTo>
                        <a:pt x="57" y="45"/>
                        <a:pt x="58" y="46"/>
                        <a:pt x="60" y="47"/>
                      </a:cubicBezTo>
                      <a:cubicBezTo>
                        <a:pt x="61" y="48"/>
                        <a:pt x="64" y="49"/>
                        <a:pt x="63" y="51"/>
                      </a:cubicBezTo>
                      <a:cubicBezTo>
                        <a:pt x="63" y="53"/>
                        <a:pt x="64" y="53"/>
                        <a:pt x="62" y="53"/>
                      </a:cubicBezTo>
                      <a:cubicBezTo>
                        <a:pt x="60" y="53"/>
                        <a:pt x="61" y="49"/>
                        <a:pt x="59" y="49"/>
                      </a:cubicBezTo>
                      <a:cubicBezTo>
                        <a:pt x="57" y="49"/>
                        <a:pt x="57" y="48"/>
                        <a:pt x="55" y="49"/>
                      </a:cubicBezTo>
                      <a:cubicBezTo>
                        <a:pt x="53" y="50"/>
                        <a:pt x="54" y="51"/>
                        <a:pt x="53" y="52"/>
                      </a:cubicBezTo>
                      <a:cubicBezTo>
                        <a:pt x="52" y="54"/>
                        <a:pt x="53" y="54"/>
                        <a:pt x="54" y="55"/>
                      </a:cubicBezTo>
                      <a:cubicBezTo>
                        <a:pt x="56" y="55"/>
                        <a:pt x="58" y="58"/>
                        <a:pt x="55" y="59"/>
                      </a:cubicBezTo>
                      <a:cubicBezTo>
                        <a:pt x="53" y="61"/>
                        <a:pt x="54" y="62"/>
                        <a:pt x="53" y="64"/>
                      </a:cubicBezTo>
                      <a:cubicBezTo>
                        <a:pt x="51" y="65"/>
                        <a:pt x="51" y="68"/>
                        <a:pt x="49" y="66"/>
                      </a:cubicBezTo>
                      <a:cubicBezTo>
                        <a:pt x="48" y="66"/>
                        <a:pt x="48" y="65"/>
                        <a:pt x="49" y="63"/>
                      </a:cubicBezTo>
                      <a:cubicBezTo>
                        <a:pt x="50" y="62"/>
                        <a:pt x="49" y="62"/>
                        <a:pt x="50" y="61"/>
                      </a:cubicBezTo>
                      <a:cubicBezTo>
                        <a:pt x="51" y="60"/>
                        <a:pt x="51" y="60"/>
                        <a:pt x="50" y="55"/>
                      </a:cubicBezTo>
                      <a:cubicBezTo>
                        <a:pt x="49" y="51"/>
                        <a:pt x="48" y="52"/>
                        <a:pt x="46" y="51"/>
                      </a:cubicBezTo>
                      <a:cubicBezTo>
                        <a:pt x="43" y="49"/>
                        <a:pt x="46" y="47"/>
                        <a:pt x="43" y="47"/>
                      </a:cubicBezTo>
                      <a:cubicBezTo>
                        <a:pt x="41" y="48"/>
                        <a:pt x="43" y="46"/>
                        <a:pt x="41" y="46"/>
                      </a:cubicBezTo>
                      <a:cubicBezTo>
                        <a:pt x="39" y="46"/>
                        <a:pt x="40" y="43"/>
                        <a:pt x="38" y="43"/>
                      </a:cubicBezTo>
                      <a:cubicBezTo>
                        <a:pt x="36" y="43"/>
                        <a:pt x="33" y="42"/>
                        <a:pt x="31" y="39"/>
                      </a:cubicBezTo>
                      <a:cubicBezTo>
                        <a:pt x="29" y="37"/>
                        <a:pt x="29" y="39"/>
                        <a:pt x="28" y="37"/>
                      </a:cubicBezTo>
                      <a:cubicBezTo>
                        <a:pt x="28" y="34"/>
                        <a:pt x="25" y="35"/>
                        <a:pt x="25" y="34"/>
                      </a:cubicBezTo>
                      <a:cubicBezTo>
                        <a:pt x="25" y="33"/>
                        <a:pt x="25" y="33"/>
                        <a:pt x="23" y="31"/>
                      </a:cubicBezTo>
                      <a:cubicBezTo>
                        <a:pt x="21" y="30"/>
                        <a:pt x="23" y="29"/>
                        <a:pt x="21" y="27"/>
                      </a:cubicBezTo>
                      <a:cubicBezTo>
                        <a:pt x="20" y="26"/>
                        <a:pt x="21" y="22"/>
                        <a:pt x="18" y="22"/>
                      </a:cubicBezTo>
                      <a:cubicBezTo>
                        <a:pt x="16" y="23"/>
                        <a:pt x="15" y="19"/>
                        <a:pt x="12" y="20"/>
                      </a:cubicBezTo>
                      <a:cubicBezTo>
                        <a:pt x="10" y="21"/>
                        <a:pt x="12" y="23"/>
                        <a:pt x="6" y="25"/>
                      </a:cubicBezTo>
                      <a:cubicBezTo>
                        <a:pt x="6" y="24"/>
                        <a:pt x="8" y="22"/>
                        <a:pt x="7" y="21"/>
                      </a:cubicBezTo>
                      <a:cubicBezTo>
                        <a:pt x="7" y="21"/>
                        <a:pt x="4" y="23"/>
                        <a:pt x="3" y="20"/>
                      </a:cubicBezTo>
                      <a:cubicBezTo>
                        <a:pt x="2" y="18"/>
                        <a:pt x="6" y="18"/>
                        <a:pt x="3" y="16"/>
                      </a:cubicBezTo>
                      <a:cubicBezTo>
                        <a:pt x="0" y="14"/>
                        <a:pt x="3" y="15"/>
                        <a:pt x="4" y="13"/>
                      </a:cubicBezTo>
                      <a:cubicBezTo>
                        <a:pt x="5" y="12"/>
                        <a:pt x="2" y="11"/>
                        <a:pt x="3" y="9"/>
                      </a:cubicBezTo>
                      <a:cubicBezTo>
                        <a:pt x="4" y="9"/>
                        <a:pt x="4" y="9"/>
                        <a:pt x="6" y="9"/>
                      </a:cubicBezTo>
                      <a:cubicBezTo>
                        <a:pt x="7" y="8"/>
                        <a:pt x="7" y="9"/>
                        <a:pt x="9" y="8"/>
                      </a:cubicBezTo>
                      <a:cubicBezTo>
                        <a:pt x="11" y="6"/>
                        <a:pt x="9" y="6"/>
                        <a:pt x="10" y="6"/>
                      </a:cubicBezTo>
                      <a:cubicBezTo>
                        <a:pt x="10" y="5"/>
                        <a:pt x="11" y="4"/>
                        <a:pt x="11" y="5"/>
                      </a:cubicBezTo>
                      <a:cubicBezTo>
                        <a:pt x="11" y="5"/>
                        <a:pt x="11" y="6"/>
                        <a:pt x="12" y="7"/>
                      </a:cubicBezTo>
                      <a:cubicBezTo>
                        <a:pt x="13" y="8"/>
                        <a:pt x="13" y="10"/>
                        <a:pt x="14" y="9"/>
                      </a:cubicBezTo>
                      <a:cubicBezTo>
                        <a:pt x="15" y="9"/>
                        <a:pt x="13" y="8"/>
                        <a:pt x="15" y="7"/>
                      </a:cubicBezTo>
                      <a:cubicBezTo>
                        <a:pt x="16" y="6"/>
                        <a:pt x="15" y="4"/>
                        <a:pt x="16" y="4"/>
                      </a:cubicBezTo>
                      <a:cubicBezTo>
                        <a:pt x="17" y="4"/>
                        <a:pt x="17" y="6"/>
                        <a:pt x="18" y="6"/>
                      </a:cubicBezTo>
                      <a:cubicBezTo>
                        <a:pt x="19" y="5"/>
                        <a:pt x="19" y="7"/>
                        <a:pt x="20" y="6"/>
                      </a:cubicBezTo>
                      <a:cubicBezTo>
                        <a:pt x="21" y="6"/>
                        <a:pt x="19" y="4"/>
                        <a:pt x="20" y="4"/>
                      </a:cubicBezTo>
                      <a:cubicBezTo>
                        <a:pt x="20" y="3"/>
                        <a:pt x="21" y="5"/>
                        <a:pt x="22" y="4"/>
                      </a:cubicBezTo>
                      <a:cubicBezTo>
                        <a:pt x="22" y="4"/>
                        <a:pt x="21" y="3"/>
                        <a:pt x="22" y="1"/>
                      </a:cubicBezTo>
                      <a:cubicBezTo>
                        <a:pt x="23" y="1"/>
                        <a:pt x="23" y="3"/>
                        <a:pt x="24" y="2"/>
                      </a:cubicBezTo>
                      <a:cubicBezTo>
                        <a:pt x="25" y="2"/>
                        <a:pt x="25" y="1"/>
                        <a:pt x="26" y="1"/>
                      </a:cubicBezTo>
                      <a:cubicBezTo>
                        <a:pt x="27" y="0"/>
                        <a:pt x="27" y="1"/>
                        <a:pt x="29" y="0"/>
                      </a:cubicBezTo>
                      <a:cubicBezTo>
                        <a:pt x="32" y="0"/>
                        <a:pt x="30" y="0"/>
                        <a:pt x="30" y="1"/>
                      </a:cubicBezTo>
                      <a:cubicBezTo>
                        <a:pt x="31" y="1"/>
                        <a:pt x="31" y="1"/>
                        <a:pt x="31" y="2"/>
                      </a:cubicBezTo>
                      <a:cubicBezTo>
                        <a:pt x="31" y="3"/>
                        <a:pt x="33" y="4"/>
                        <a:pt x="38" y="4"/>
                      </a:cubicBezTo>
                      <a:cubicBezTo>
                        <a:pt x="38" y="5"/>
                        <a:pt x="37" y="5"/>
                        <a:pt x="37" y="6"/>
                      </a:cubicBezTo>
                      <a:cubicBezTo>
                        <a:pt x="37" y="7"/>
                        <a:pt x="39" y="6"/>
                        <a:pt x="38" y="7"/>
                      </a:cubicBezTo>
                      <a:cubicBezTo>
                        <a:pt x="37" y="8"/>
                        <a:pt x="37" y="9"/>
                        <a:pt x="38" y="9"/>
                      </a:cubicBezTo>
                      <a:cubicBezTo>
                        <a:pt x="39" y="10"/>
                        <a:pt x="40" y="11"/>
                        <a:pt x="38" y="11"/>
                      </a:cubicBezTo>
                      <a:cubicBezTo>
                        <a:pt x="38" y="11"/>
                        <a:pt x="39" y="10"/>
                        <a:pt x="37" y="10"/>
                      </a:cubicBezTo>
                      <a:close/>
                      <a:moveTo>
                        <a:pt x="35" y="69"/>
                      </a:moveTo>
                      <a:cubicBezTo>
                        <a:pt x="36" y="70"/>
                        <a:pt x="38" y="72"/>
                        <a:pt x="40" y="72"/>
                      </a:cubicBezTo>
                      <a:cubicBezTo>
                        <a:pt x="42" y="72"/>
                        <a:pt x="42" y="74"/>
                        <a:pt x="44" y="74"/>
                      </a:cubicBezTo>
                      <a:cubicBezTo>
                        <a:pt x="46" y="75"/>
                        <a:pt x="46" y="76"/>
                        <a:pt x="46" y="74"/>
                      </a:cubicBezTo>
                      <a:cubicBezTo>
                        <a:pt x="46" y="73"/>
                        <a:pt x="47" y="71"/>
                        <a:pt x="46" y="70"/>
                      </a:cubicBezTo>
                      <a:cubicBezTo>
                        <a:pt x="45" y="70"/>
                        <a:pt x="48" y="65"/>
                        <a:pt x="48" y="64"/>
                      </a:cubicBezTo>
                      <a:cubicBezTo>
                        <a:pt x="49" y="63"/>
                        <a:pt x="46" y="65"/>
                        <a:pt x="45" y="65"/>
                      </a:cubicBezTo>
                      <a:cubicBezTo>
                        <a:pt x="43" y="64"/>
                        <a:pt x="40" y="67"/>
                        <a:pt x="37" y="65"/>
                      </a:cubicBezTo>
                      <a:cubicBezTo>
                        <a:pt x="35" y="62"/>
                        <a:pt x="35" y="67"/>
                        <a:pt x="34" y="65"/>
                      </a:cubicBezTo>
                      <a:cubicBezTo>
                        <a:pt x="33" y="64"/>
                        <a:pt x="32" y="65"/>
                        <a:pt x="32" y="67"/>
                      </a:cubicBezTo>
                      <a:cubicBezTo>
                        <a:pt x="32" y="69"/>
                        <a:pt x="33" y="69"/>
                        <a:pt x="35" y="69"/>
                      </a:cubicBezTo>
                      <a:close/>
                      <a:moveTo>
                        <a:pt x="11" y="51"/>
                      </a:moveTo>
                      <a:cubicBezTo>
                        <a:pt x="11" y="53"/>
                        <a:pt x="12" y="52"/>
                        <a:pt x="11" y="54"/>
                      </a:cubicBezTo>
                      <a:cubicBezTo>
                        <a:pt x="10" y="57"/>
                        <a:pt x="11" y="60"/>
                        <a:pt x="13" y="59"/>
                      </a:cubicBezTo>
                      <a:cubicBezTo>
                        <a:pt x="15" y="59"/>
                        <a:pt x="14" y="57"/>
                        <a:pt x="15" y="58"/>
                      </a:cubicBezTo>
                      <a:cubicBezTo>
                        <a:pt x="17" y="58"/>
                        <a:pt x="17" y="58"/>
                        <a:pt x="18" y="54"/>
                      </a:cubicBezTo>
                      <a:cubicBezTo>
                        <a:pt x="18" y="50"/>
                        <a:pt x="16" y="50"/>
                        <a:pt x="18" y="49"/>
                      </a:cubicBezTo>
                      <a:cubicBezTo>
                        <a:pt x="19" y="48"/>
                        <a:pt x="18" y="45"/>
                        <a:pt x="17" y="44"/>
                      </a:cubicBezTo>
                      <a:cubicBezTo>
                        <a:pt x="16" y="43"/>
                        <a:pt x="16" y="42"/>
                        <a:pt x="13" y="45"/>
                      </a:cubicBezTo>
                      <a:cubicBezTo>
                        <a:pt x="10" y="47"/>
                        <a:pt x="9" y="43"/>
                        <a:pt x="9" y="46"/>
                      </a:cubicBezTo>
                      <a:cubicBezTo>
                        <a:pt x="9" y="48"/>
                        <a:pt x="11" y="48"/>
                        <a:pt x="11" y="51"/>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0" name="Freeform 20224">
                  <a:extLst>
                    <a:ext uri="{FF2B5EF4-FFF2-40B4-BE49-F238E27FC236}">
                      <a16:creationId xmlns:a16="http://schemas.microsoft.com/office/drawing/2014/main" id="{870BC838-F2F8-8DB2-7E11-82450E02016A}"/>
                    </a:ext>
                  </a:extLst>
                </p:cNvPr>
                <p:cNvSpPr>
                  <a:spLocks/>
                </p:cNvSpPr>
                <p:nvPr/>
              </p:nvSpPr>
              <p:spPr bwMode="auto">
                <a:xfrm>
                  <a:off x="5835199" y="2557605"/>
                  <a:ext cx="188698" cy="103533"/>
                </a:xfrm>
                <a:custGeom>
                  <a:avLst/>
                  <a:gdLst/>
                  <a:ahLst/>
                  <a:cxnLst>
                    <a:cxn ang="0">
                      <a:pos x="9" y="18"/>
                    </a:cxn>
                    <a:cxn ang="0">
                      <a:pos x="11" y="20"/>
                    </a:cxn>
                    <a:cxn ang="0">
                      <a:pos x="15" y="17"/>
                    </a:cxn>
                    <a:cxn ang="0">
                      <a:pos x="17" y="17"/>
                    </a:cxn>
                    <a:cxn ang="0">
                      <a:pos x="22" y="18"/>
                    </a:cxn>
                    <a:cxn ang="0">
                      <a:pos x="26" y="19"/>
                    </a:cxn>
                    <a:cxn ang="0">
                      <a:pos x="30" y="17"/>
                    </a:cxn>
                    <a:cxn ang="0">
                      <a:pos x="35" y="13"/>
                    </a:cxn>
                    <a:cxn ang="0">
                      <a:pos x="32" y="9"/>
                    </a:cxn>
                    <a:cxn ang="0">
                      <a:pos x="29" y="8"/>
                    </a:cxn>
                    <a:cxn ang="0">
                      <a:pos x="28" y="7"/>
                    </a:cxn>
                    <a:cxn ang="0">
                      <a:pos x="25" y="6"/>
                    </a:cxn>
                    <a:cxn ang="0">
                      <a:pos x="23" y="7"/>
                    </a:cxn>
                    <a:cxn ang="0">
                      <a:pos x="23" y="4"/>
                    </a:cxn>
                    <a:cxn ang="0">
                      <a:pos x="19" y="3"/>
                    </a:cxn>
                    <a:cxn ang="0">
                      <a:pos x="15" y="2"/>
                    </a:cxn>
                    <a:cxn ang="0">
                      <a:pos x="12" y="1"/>
                    </a:cxn>
                    <a:cxn ang="0">
                      <a:pos x="10" y="3"/>
                    </a:cxn>
                    <a:cxn ang="0">
                      <a:pos x="3" y="6"/>
                    </a:cxn>
                    <a:cxn ang="0">
                      <a:pos x="1" y="9"/>
                    </a:cxn>
                    <a:cxn ang="0">
                      <a:pos x="4" y="13"/>
                    </a:cxn>
                    <a:cxn ang="0">
                      <a:pos x="9" y="18"/>
                    </a:cxn>
                  </a:cxnLst>
                  <a:rect l="0" t="0" r="r" b="b"/>
                  <a:pathLst>
                    <a:path w="35" h="20">
                      <a:moveTo>
                        <a:pt x="9" y="18"/>
                      </a:moveTo>
                      <a:cubicBezTo>
                        <a:pt x="11" y="19"/>
                        <a:pt x="9" y="20"/>
                        <a:pt x="11" y="20"/>
                      </a:cubicBezTo>
                      <a:cubicBezTo>
                        <a:pt x="13" y="19"/>
                        <a:pt x="15" y="19"/>
                        <a:pt x="15" y="17"/>
                      </a:cubicBezTo>
                      <a:cubicBezTo>
                        <a:pt x="15" y="15"/>
                        <a:pt x="16" y="17"/>
                        <a:pt x="17" y="17"/>
                      </a:cubicBezTo>
                      <a:cubicBezTo>
                        <a:pt x="18" y="17"/>
                        <a:pt x="21" y="19"/>
                        <a:pt x="22" y="18"/>
                      </a:cubicBezTo>
                      <a:cubicBezTo>
                        <a:pt x="24" y="17"/>
                        <a:pt x="25" y="19"/>
                        <a:pt x="26" y="19"/>
                      </a:cubicBezTo>
                      <a:cubicBezTo>
                        <a:pt x="27" y="16"/>
                        <a:pt x="28" y="18"/>
                        <a:pt x="30" y="17"/>
                      </a:cubicBezTo>
                      <a:cubicBezTo>
                        <a:pt x="33" y="16"/>
                        <a:pt x="30" y="15"/>
                        <a:pt x="35" y="13"/>
                      </a:cubicBezTo>
                      <a:cubicBezTo>
                        <a:pt x="35" y="11"/>
                        <a:pt x="34" y="10"/>
                        <a:pt x="32" y="9"/>
                      </a:cubicBezTo>
                      <a:cubicBezTo>
                        <a:pt x="30" y="8"/>
                        <a:pt x="31" y="9"/>
                        <a:pt x="29" y="8"/>
                      </a:cubicBezTo>
                      <a:cubicBezTo>
                        <a:pt x="28" y="7"/>
                        <a:pt x="30" y="7"/>
                        <a:pt x="28" y="7"/>
                      </a:cubicBezTo>
                      <a:cubicBezTo>
                        <a:pt x="26" y="6"/>
                        <a:pt x="24" y="5"/>
                        <a:pt x="25" y="6"/>
                      </a:cubicBezTo>
                      <a:cubicBezTo>
                        <a:pt x="26" y="7"/>
                        <a:pt x="25" y="9"/>
                        <a:pt x="23" y="7"/>
                      </a:cubicBezTo>
                      <a:cubicBezTo>
                        <a:pt x="20" y="4"/>
                        <a:pt x="23" y="5"/>
                        <a:pt x="23" y="4"/>
                      </a:cubicBezTo>
                      <a:cubicBezTo>
                        <a:pt x="22" y="3"/>
                        <a:pt x="22" y="4"/>
                        <a:pt x="19" y="3"/>
                      </a:cubicBezTo>
                      <a:cubicBezTo>
                        <a:pt x="15" y="1"/>
                        <a:pt x="17" y="0"/>
                        <a:pt x="15" y="2"/>
                      </a:cubicBezTo>
                      <a:cubicBezTo>
                        <a:pt x="13" y="3"/>
                        <a:pt x="12" y="1"/>
                        <a:pt x="12" y="1"/>
                      </a:cubicBezTo>
                      <a:cubicBezTo>
                        <a:pt x="11" y="1"/>
                        <a:pt x="13" y="2"/>
                        <a:pt x="10" y="3"/>
                      </a:cubicBezTo>
                      <a:cubicBezTo>
                        <a:pt x="7" y="3"/>
                        <a:pt x="6" y="5"/>
                        <a:pt x="3" y="6"/>
                      </a:cubicBezTo>
                      <a:cubicBezTo>
                        <a:pt x="1" y="7"/>
                        <a:pt x="0" y="7"/>
                        <a:pt x="1" y="9"/>
                      </a:cubicBezTo>
                      <a:cubicBezTo>
                        <a:pt x="3" y="11"/>
                        <a:pt x="0" y="12"/>
                        <a:pt x="4" y="13"/>
                      </a:cubicBezTo>
                      <a:cubicBezTo>
                        <a:pt x="6" y="14"/>
                        <a:pt x="6" y="16"/>
                        <a:pt x="9" y="18"/>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1" name="Freeform 20229">
                  <a:extLst>
                    <a:ext uri="{FF2B5EF4-FFF2-40B4-BE49-F238E27FC236}">
                      <a16:creationId xmlns:a16="http://schemas.microsoft.com/office/drawing/2014/main" id="{895B83BC-E76B-80AE-E09D-BFFE3E4445CC}"/>
                    </a:ext>
                  </a:extLst>
                </p:cNvPr>
                <p:cNvSpPr>
                  <a:spLocks/>
                </p:cNvSpPr>
                <p:nvPr/>
              </p:nvSpPr>
              <p:spPr bwMode="auto">
                <a:xfrm>
                  <a:off x="5948874" y="2656732"/>
                  <a:ext cx="188698" cy="114547"/>
                </a:xfrm>
                <a:custGeom>
                  <a:avLst/>
                  <a:gdLst/>
                  <a:ahLst/>
                  <a:cxnLst>
                    <a:cxn ang="0">
                      <a:pos x="14" y="21"/>
                    </a:cxn>
                    <a:cxn ang="0">
                      <a:pos x="18" y="19"/>
                    </a:cxn>
                    <a:cxn ang="0">
                      <a:pos x="22" y="19"/>
                    </a:cxn>
                    <a:cxn ang="0">
                      <a:pos x="24" y="19"/>
                    </a:cxn>
                    <a:cxn ang="0">
                      <a:pos x="24" y="18"/>
                    </a:cxn>
                    <a:cxn ang="0">
                      <a:pos x="26" y="18"/>
                    </a:cxn>
                    <a:cxn ang="0">
                      <a:pos x="29" y="14"/>
                    </a:cxn>
                    <a:cxn ang="0">
                      <a:pos x="30" y="11"/>
                    </a:cxn>
                    <a:cxn ang="0">
                      <a:pos x="32" y="7"/>
                    </a:cxn>
                    <a:cxn ang="0">
                      <a:pos x="35" y="5"/>
                    </a:cxn>
                    <a:cxn ang="0">
                      <a:pos x="35" y="5"/>
                    </a:cxn>
                    <a:cxn ang="0">
                      <a:pos x="34" y="4"/>
                    </a:cxn>
                    <a:cxn ang="0">
                      <a:pos x="31" y="2"/>
                    </a:cxn>
                    <a:cxn ang="0">
                      <a:pos x="29" y="2"/>
                    </a:cxn>
                    <a:cxn ang="0">
                      <a:pos x="27" y="1"/>
                    </a:cxn>
                    <a:cxn ang="0">
                      <a:pos x="24" y="1"/>
                    </a:cxn>
                    <a:cxn ang="0">
                      <a:pos x="22" y="3"/>
                    </a:cxn>
                    <a:cxn ang="0">
                      <a:pos x="20" y="4"/>
                    </a:cxn>
                    <a:cxn ang="0">
                      <a:pos x="18" y="4"/>
                    </a:cxn>
                    <a:cxn ang="0">
                      <a:pos x="14" y="5"/>
                    </a:cxn>
                    <a:cxn ang="0">
                      <a:pos x="14" y="6"/>
                    </a:cxn>
                    <a:cxn ang="0">
                      <a:pos x="10" y="7"/>
                    </a:cxn>
                    <a:cxn ang="0">
                      <a:pos x="5" y="5"/>
                    </a:cxn>
                    <a:cxn ang="0">
                      <a:pos x="5" y="7"/>
                    </a:cxn>
                    <a:cxn ang="0">
                      <a:pos x="2" y="7"/>
                    </a:cxn>
                    <a:cxn ang="0">
                      <a:pos x="3" y="9"/>
                    </a:cxn>
                    <a:cxn ang="0">
                      <a:pos x="2" y="10"/>
                    </a:cxn>
                    <a:cxn ang="0">
                      <a:pos x="2" y="12"/>
                    </a:cxn>
                    <a:cxn ang="0">
                      <a:pos x="0" y="13"/>
                    </a:cxn>
                    <a:cxn ang="0">
                      <a:pos x="2" y="16"/>
                    </a:cxn>
                    <a:cxn ang="0">
                      <a:pos x="7" y="20"/>
                    </a:cxn>
                    <a:cxn ang="0">
                      <a:pos x="12" y="22"/>
                    </a:cxn>
                    <a:cxn ang="0">
                      <a:pos x="14" y="21"/>
                    </a:cxn>
                  </a:cxnLst>
                  <a:rect l="0" t="0" r="r" b="b"/>
                  <a:pathLst>
                    <a:path w="35" h="22">
                      <a:moveTo>
                        <a:pt x="14" y="21"/>
                      </a:moveTo>
                      <a:cubicBezTo>
                        <a:pt x="17" y="20"/>
                        <a:pt x="17" y="19"/>
                        <a:pt x="18" y="19"/>
                      </a:cubicBezTo>
                      <a:cubicBezTo>
                        <a:pt x="19" y="19"/>
                        <a:pt x="20" y="19"/>
                        <a:pt x="22" y="19"/>
                      </a:cubicBezTo>
                      <a:cubicBezTo>
                        <a:pt x="22" y="19"/>
                        <a:pt x="23" y="19"/>
                        <a:pt x="24" y="19"/>
                      </a:cubicBezTo>
                      <a:cubicBezTo>
                        <a:pt x="25" y="18"/>
                        <a:pt x="24" y="18"/>
                        <a:pt x="24" y="18"/>
                      </a:cubicBezTo>
                      <a:cubicBezTo>
                        <a:pt x="25" y="18"/>
                        <a:pt x="25" y="18"/>
                        <a:pt x="26" y="18"/>
                      </a:cubicBezTo>
                      <a:cubicBezTo>
                        <a:pt x="26" y="18"/>
                        <a:pt x="28" y="15"/>
                        <a:pt x="29" y="14"/>
                      </a:cubicBezTo>
                      <a:cubicBezTo>
                        <a:pt x="29" y="12"/>
                        <a:pt x="28" y="12"/>
                        <a:pt x="30" y="11"/>
                      </a:cubicBezTo>
                      <a:cubicBezTo>
                        <a:pt x="32" y="9"/>
                        <a:pt x="31" y="9"/>
                        <a:pt x="32" y="7"/>
                      </a:cubicBezTo>
                      <a:cubicBezTo>
                        <a:pt x="33" y="6"/>
                        <a:pt x="33" y="8"/>
                        <a:pt x="35" y="5"/>
                      </a:cubicBezTo>
                      <a:cubicBezTo>
                        <a:pt x="35" y="5"/>
                        <a:pt x="35" y="5"/>
                        <a:pt x="35" y="5"/>
                      </a:cubicBezTo>
                      <a:cubicBezTo>
                        <a:pt x="35" y="5"/>
                        <a:pt x="35" y="4"/>
                        <a:pt x="34" y="4"/>
                      </a:cubicBezTo>
                      <a:cubicBezTo>
                        <a:pt x="33" y="5"/>
                        <a:pt x="34" y="3"/>
                        <a:pt x="31" y="2"/>
                      </a:cubicBezTo>
                      <a:cubicBezTo>
                        <a:pt x="31" y="2"/>
                        <a:pt x="29" y="3"/>
                        <a:pt x="29" y="2"/>
                      </a:cubicBezTo>
                      <a:cubicBezTo>
                        <a:pt x="29" y="2"/>
                        <a:pt x="28" y="0"/>
                        <a:pt x="27" y="1"/>
                      </a:cubicBezTo>
                      <a:cubicBezTo>
                        <a:pt x="26" y="2"/>
                        <a:pt x="25" y="1"/>
                        <a:pt x="24" y="1"/>
                      </a:cubicBezTo>
                      <a:cubicBezTo>
                        <a:pt x="22" y="1"/>
                        <a:pt x="23" y="3"/>
                        <a:pt x="22" y="3"/>
                      </a:cubicBezTo>
                      <a:cubicBezTo>
                        <a:pt x="22" y="3"/>
                        <a:pt x="21" y="4"/>
                        <a:pt x="20" y="4"/>
                      </a:cubicBezTo>
                      <a:cubicBezTo>
                        <a:pt x="19" y="4"/>
                        <a:pt x="18" y="2"/>
                        <a:pt x="18" y="4"/>
                      </a:cubicBezTo>
                      <a:cubicBezTo>
                        <a:pt x="17" y="5"/>
                        <a:pt x="16" y="4"/>
                        <a:pt x="14" y="5"/>
                      </a:cubicBezTo>
                      <a:cubicBezTo>
                        <a:pt x="13" y="5"/>
                        <a:pt x="14" y="6"/>
                        <a:pt x="14" y="6"/>
                      </a:cubicBezTo>
                      <a:cubicBezTo>
                        <a:pt x="14" y="7"/>
                        <a:pt x="13" y="7"/>
                        <a:pt x="10" y="7"/>
                      </a:cubicBezTo>
                      <a:cubicBezTo>
                        <a:pt x="8" y="8"/>
                        <a:pt x="7" y="5"/>
                        <a:pt x="5" y="5"/>
                      </a:cubicBezTo>
                      <a:cubicBezTo>
                        <a:pt x="5" y="6"/>
                        <a:pt x="6" y="7"/>
                        <a:pt x="5" y="7"/>
                      </a:cubicBezTo>
                      <a:cubicBezTo>
                        <a:pt x="4" y="7"/>
                        <a:pt x="2" y="7"/>
                        <a:pt x="2" y="7"/>
                      </a:cubicBezTo>
                      <a:cubicBezTo>
                        <a:pt x="2" y="8"/>
                        <a:pt x="3" y="8"/>
                        <a:pt x="3" y="9"/>
                      </a:cubicBezTo>
                      <a:cubicBezTo>
                        <a:pt x="3" y="10"/>
                        <a:pt x="2" y="9"/>
                        <a:pt x="2" y="10"/>
                      </a:cubicBezTo>
                      <a:cubicBezTo>
                        <a:pt x="2" y="12"/>
                        <a:pt x="2" y="12"/>
                        <a:pt x="2" y="12"/>
                      </a:cubicBezTo>
                      <a:cubicBezTo>
                        <a:pt x="2" y="12"/>
                        <a:pt x="1" y="13"/>
                        <a:pt x="0" y="13"/>
                      </a:cubicBezTo>
                      <a:cubicBezTo>
                        <a:pt x="2" y="14"/>
                        <a:pt x="1" y="16"/>
                        <a:pt x="2" y="16"/>
                      </a:cubicBezTo>
                      <a:cubicBezTo>
                        <a:pt x="7" y="19"/>
                        <a:pt x="6" y="20"/>
                        <a:pt x="7" y="20"/>
                      </a:cubicBezTo>
                      <a:cubicBezTo>
                        <a:pt x="8" y="20"/>
                        <a:pt x="10" y="22"/>
                        <a:pt x="12" y="22"/>
                      </a:cubicBezTo>
                      <a:cubicBezTo>
                        <a:pt x="13" y="22"/>
                        <a:pt x="13" y="20"/>
                        <a:pt x="14" y="21"/>
                      </a:cubicBez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12" name="Freeform 20230">
                  <a:extLst>
                    <a:ext uri="{FF2B5EF4-FFF2-40B4-BE49-F238E27FC236}">
                      <a16:creationId xmlns:a16="http://schemas.microsoft.com/office/drawing/2014/main" id="{4054D3D2-0F59-D64A-10B6-778129DEA30D}"/>
                    </a:ext>
                  </a:extLst>
                </p:cNvPr>
                <p:cNvSpPr>
                  <a:spLocks/>
                </p:cNvSpPr>
                <p:nvPr/>
              </p:nvSpPr>
              <p:spPr bwMode="auto">
                <a:xfrm>
                  <a:off x="5964786" y="2614879"/>
                  <a:ext cx="165964" cy="83708"/>
                </a:xfrm>
                <a:custGeom>
                  <a:avLst/>
                  <a:gdLst/>
                  <a:ahLst/>
                  <a:cxnLst>
                    <a:cxn ang="0">
                      <a:pos x="30" y="5"/>
                    </a:cxn>
                    <a:cxn ang="0">
                      <a:pos x="27" y="3"/>
                    </a:cxn>
                    <a:cxn ang="0">
                      <a:pos x="20" y="2"/>
                    </a:cxn>
                    <a:cxn ang="0">
                      <a:pos x="17" y="4"/>
                    </a:cxn>
                    <a:cxn ang="0">
                      <a:pos x="16" y="3"/>
                    </a:cxn>
                    <a:cxn ang="0">
                      <a:pos x="13" y="2"/>
                    </a:cxn>
                    <a:cxn ang="0">
                      <a:pos x="12" y="2"/>
                    </a:cxn>
                    <a:cxn ang="0">
                      <a:pos x="11" y="2"/>
                    </a:cxn>
                    <a:cxn ang="0">
                      <a:pos x="6" y="6"/>
                    </a:cxn>
                    <a:cxn ang="0">
                      <a:pos x="2" y="8"/>
                    </a:cxn>
                    <a:cxn ang="0">
                      <a:pos x="2" y="13"/>
                    </a:cxn>
                    <a:cxn ang="0">
                      <a:pos x="7" y="15"/>
                    </a:cxn>
                    <a:cxn ang="0">
                      <a:pos x="11" y="14"/>
                    </a:cxn>
                    <a:cxn ang="0">
                      <a:pos x="11" y="13"/>
                    </a:cxn>
                    <a:cxn ang="0">
                      <a:pos x="15" y="12"/>
                    </a:cxn>
                    <a:cxn ang="0">
                      <a:pos x="17" y="12"/>
                    </a:cxn>
                    <a:cxn ang="0">
                      <a:pos x="19" y="11"/>
                    </a:cxn>
                    <a:cxn ang="0">
                      <a:pos x="21" y="9"/>
                    </a:cxn>
                    <a:cxn ang="0">
                      <a:pos x="24" y="9"/>
                    </a:cxn>
                    <a:cxn ang="0">
                      <a:pos x="26" y="10"/>
                    </a:cxn>
                    <a:cxn ang="0">
                      <a:pos x="28" y="10"/>
                    </a:cxn>
                    <a:cxn ang="0">
                      <a:pos x="30" y="7"/>
                    </a:cxn>
                    <a:cxn ang="0">
                      <a:pos x="30" y="5"/>
                    </a:cxn>
                  </a:cxnLst>
                  <a:rect l="0" t="0" r="r" b="b"/>
                  <a:pathLst>
                    <a:path w="31" h="16">
                      <a:moveTo>
                        <a:pt x="30" y="5"/>
                      </a:moveTo>
                      <a:cubicBezTo>
                        <a:pt x="27" y="4"/>
                        <a:pt x="28" y="3"/>
                        <a:pt x="27" y="3"/>
                      </a:cubicBezTo>
                      <a:cubicBezTo>
                        <a:pt x="24" y="2"/>
                        <a:pt x="21" y="2"/>
                        <a:pt x="20" y="2"/>
                      </a:cubicBezTo>
                      <a:cubicBezTo>
                        <a:pt x="18" y="2"/>
                        <a:pt x="18" y="5"/>
                        <a:pt x="17" y="4"/>
                      </a:cubicBezTo>
                      <a:cubicBezTo>
                        <a:pt x="17" y="4"/>
                        <a:pt x="16" y="4"/>
                        <a:pt x="16" y="3"/>
                      </a:cubicBezTo>
                      <a:cubicBezTo>
                        <a:pt x="17" y="1"/>
                        <a:pt x="14" y="0"/>
                        <a:pt x="13" y="2"/>
                      </a:cubicBezTo>
                      <a:cubicBezTo>
                        <a:pt x="13" y="3"/>
                        <a:pt x="12" y="3"/>
                        <a:pt x="12" y="2"/>
                      </a:cubicBezTo>
                      <a:cubicBezTo>
                        <a:pt x="12" y="2"/>
                        <a:pt x="12" y="2"/>
                        <a:pt x="11" y="2"/>
                      </a:cubicBezTo>
                      <a:cubicBezTo>
                        <a:pt x="6" y="4"/>
                        <a:pt x="9" y="5"/>
                        <a:pt x="6" y="6"/>
                      </a:cubicBezTo>
                      <a:cubicBezTo>
                        <a:pt x="4" y="7"/>
                        <a:pt x="3" y="5"/>
                        <a:pt x="2" y="8"/>
                      </a:cubicBezTo>
                      <a:cubicBezTo>
                        <a:pt x="1" y="10"/>
                        <a:pt x="0" y="10"/>
                        <a:pt x="2" y="13"/>
                      </a:cubicBezTo>
                      <a:cubicBezTo>
                        <a:pt x="4" y="13"/>
                        <a:pt x="5" y="16"/>
                        <a:pt x="7" y="15"/>
                      </a:cubicBezTo>
                      <a:cubicBezTo>
                        <a:pt x="10" y="15"/>
                        <a:pt x="11" y="15"/>
                        <a:pt x="11" y="14"/>
                      </a:cubicBezTo>
                      <a:cubicBezTo>
                        <a:pt x="11" y="14"/>
                        <a:pt x="10" y="13"/>
                        <a:pt x="11" y="13"/>
                      </a:cubicBezTo>
                      <a:cubicBezTo>
                        <a:pt x="13" y="12"/>
                        <a:pt x="14" y="13"/>
                        <a:pt x="15" y="12"/>
                      </a:cubicBezTo>
                      <a:cubicBezTo>
                        <a:pt x="15" y="10"/>
                        <a:pt x="16" y="12"/>
                        <a:pt x="17" y="12"/>
                      </a:cubicBezTo>
                      <a:cubicBezTo>
                        <a:pt x="18" y="12"/>
                        <a:pt x="19" y="11"/>
                        <a:pt x="19" y="11"/>
                      </a:cubicBezTo>
                      <a:cubicBezTo>
                        <a:pt x="20" y="11"/>
                        <a:pt x="19" y="9"/>
                        <a:pt x="21" y="9"/>
                      </a:cubicBezTo>
                      <a:cubicBezTo>
                        <a:pt x="22" y="9"/>
                        <a:pt x="23" y="10"/>
                        <a:pt x="24" y="9"/>
                      </a:cubicBezTo>
                      <a:cubicBezTo>
                        <a:pt x="25" y="8"/>
                        <a:pt x="26" y="10"/>
                        <a:pt x="26" y="10"/>
                      </a:cubicBezTo>
                      <a:cubicBezTo>
                        <a:pt x="26" y="11"/>
                        <a:pt x="28" y="10"/>
                        <a:pt x="28" y="10"/>
                      </a:cubicBezTo>
                      <a:cubicBezTo>
                        <a:pt x="29" y="7"/>
                        <a:pt x="30" y="8"/>
                        <a:pt x="30" y="7"/>
                      </a:cubicBezTo>
                      <a:cubicBezTo>
                        <a:pt x="30" y="6"/>
                        <a:pt x="31" y="6"/>
                        <a:pt x="30" y="5"/>
                      </a:cubicBezTo>
                      <a:close/>
                    </a:path>
                  </a:pathLst>
                </a:custGeom>
                <a:solidFill>
                  <a:schemeClr val="accent1"/>
                </a:solidFill>
                <a:ln w="3175" cmpd="sng">
                  <a:solidFill>
                    <a:srgbClr val="FFFFFF"/>
                  </a:solidFill>
                  <a:prstDash val="solid"/>
                  <a:round/>
                  <a:headEnd/>
                  <a:tailEnd/>
                </a:ln>
              </p:spPr>
              <p:txBody>
                <a:bodyPr/>
                <a:lstStyle/>
                <a:p>
                  <a:endParaRPr lang="en-GB" sz="1400" kern="0">
                    <a:solidFill>
                      <a:srgbClr val="000000"/>
                    </a:solidFill>
                  </a:endParaRPr>
                </a:p>
              </p:txBody>
            </p:sp>
            <p:sp>
              <p:nvSpPr>
                <p:cNvPr id="613" name="Freeform 20234">
                  <a:extLst>
                    <a:ext uri="{FF2B5EF4-FFF2-40B4-BE49-F238E27FC236}">
                      <a16:creationId xmlns:a16="http://schemas.microsoft.com/office/drawing/2014/main" id="{1F30A5BE-1521-AA26-4983-8DC2BC11AFDE}"/>
                    </a:ext>
                  </a:extLst>
                </p:cNvPr>
                <p:cNvSpPr>
                  <a:spLocks noEditPoints="1"/>
                </p:cNvSpPr>
                <p:nvPr/>
              </p:nvSpPr>
              <p:spPr bwMode="auto">
                <a:xfrm>
                  <a:off x="5657867" y="2401202"/>
                  <a:ext cx="263721" cy="306197"/>
                </a:xfrm>
                <a:custGeom>
                  <a:avLst/>
                  <a:gdLst/>
                  <a:ahLst/>
                  <a:cxnLst>
                    <a:cxn ang="0">
                      <a:pos x="37" y="52"/>
                    </a:cxn>
                    <a:cxn ang="0">
                      <a:pos x="38" y="58"/>
                    </a:cxn>
                    <a:cxn ang="0">
                      <a:pos x="34" y="56"/>
                    </a:cxn>
                    <a:cxn ang="0">
                      <a:pos x="27" y="58"/>
                    </a:cxn>
                    <a:cxn ang="0">
                      <a:pos x="24" y="59"/>
                    </a:cxn>
                    <a:cxn ang="0">
                      <a:pos x="17" y="57"/>
                    </a:cxn>
                    <a:cxn ang="0">
                      <a:pos x="13" y="57"/>
                    </a:cxn>
                    <a:cxn ang="0">
                      <a:pos x="12" y="47"/>
                    </a:cxn>
                    <a:cxn ang="0">
                      <a:pos x="6" y="45"/>
                    </a:cxn>
                    <a:cxn ang="0">
                      <a:pos x="4" y="40"/>
                    </a:cxn>
                    <a:cxn ang="0">
                      <a:pos x="3" y="35"/>
                    </a:cxn>
                    <a:cxn ang="0">
                      <a:pos x="1" y="31"/>
                    </a:cxn>
                    <a:cxn ang="0">
                      <a:pos x="2" y="27"/>
                    </a:cxn>
                    <a:cxn ang="0">
                      <a:pos x="5" y="23"/>
                    </a:cxn>
                    <a:cxn ang="0">
                      <a:pos x="5" y="19"/>
                    </a:cxn>
                    <a:cxn ang="0">
                      <a:pos x="8" y="14"/>
                    </a:cxn>
                    <a:cxn ang="0">
                      <a:pos x="10" y="10"/>
                    </a:cxn>
                    <a:cxn ang="0">
                      <a:pos x="14" y="11"/>
                    </a:cxn>
                    <a:cxn ang="0">
                      <a:pos x="15" y="9"/>
                    </a:cxn>
                    <a:cxn ang="0">
                      <a:pos x="17" y="8"/>
                    </a:cxn>
                    <a:cxn ang="0">
                      <a:pos x="16" y="6"/>
                    </a:cxn>
                    <a:cxn ang="0">
                      <a:pos x="17" y="3"/>
                    </a:cxn>
                    <a:cxn ang="0">
                      <a:pos x="17" y="1"/>
                    </a:cxn>
                    <a:cxn ang="0">
                      <a:pos x="21" y="1"/>
                    </a:cxn>
                    <a:cxn ang="0">
                      <a:pos x="22" y="4"/>
                    </a:cxn>
                    <a:cxn ang="0">
                      <a:pos x="27" y="5"/>
                    </a:cxn>
                    <a:cxn ang="0">
                      <a:pos x="26" y="8"/>
                    </a:cxn>
                    <a:cxn ang="0">
                      <a:pos x="32" y="6"/>
                    </a:cxn>
                    <a:cxn ang="0">
                      <a:pos x="37" y="4"/>
                    </a:cxn>
                    <a:cxn ang="0">
                      <a:pos x="42" y="7"/>
                    </a:cxn>
                    <a:cxn ang="0">
                      <a:pos x="44" y="10"/>
                    </a:cxn>
                    <a:cxn ang="0">
                      <a:pos x="45" y="18"/>
                    </a:cxn>
                    <a:cxn ang="0">
                      <a:pos x="46" y="26"/>
                    </a:cxn>
                    <a:cxn ang="0">
                      <a:pos x="45" y="31"/>
                    </a:cxn>
                    <a:cxn ang="0">
                      <a:pos x="36" y="36"/>
                    </a:cxn>
                    <a:cxn ang="0">
                      <a:pos x="37" y="43"/>
                    </a:cxn>
                    <a:cxn ang="0">
                      <a:pos x="40" y="51"/>
                    </a:cxn>
                    <a:cxn ang="0">
                      <a:pos x="42" y="7"/>
                    </a:cxn>
                    <a:cxn ang="0">
                      <a:pos x="42" y="9"/>
                    </a:cxn>
                    <a:cxn ang="0">
                      <a:pos x="44" y="8"/>
                    </a:cxn>
                    <a:cxn ang="0">
                      <a:pos x="28" y="4"/>
                    </a:cxn>
                    <a:cxn ang="0">
                      <a:pos x="40" y="6"/>
                    </a:cxn>
                    <a:cxn ang="0">
                      <a:pos x="41" y="5"/>
                    </a:cxn>
                    <a:cxn ang="0">
                      <a:pos x="39" y="2"/>
                    </a:cxn>
                    <a:cxn ang="0">
                      <a:pos x="39" y="3"/>
                    </a:cxn>
                    <a:cxn ang="0">
                      <a:pos x="39" y="6"/>
                    </a:cxn>
                  </a:cxnLst>
                  <a:rect l="0" t="0" r="r" b="b"/>
                  <a:pathLst>
                    <a:path w="49" h="59">
                      <a:moveTo>
                        <a:pt x="40" y="51"/>
                      </a:moveTo>
                      <a:cubicBezTo>
                        <a:pt x="40" y="52"/>
                        <a:pt x="39" y="51"/>
                        <a:pt x="37" y="52"/>
                      </a:cubicBezTo>
                      <a:cubicBezTo>
                        <a:pt x="36" y="54"/>
                        <a:pt x="39" y="55"/>
                        <a:pt x="38" y="55"/>
                      </a:cubicBezTo>
                      <a:cubicBezTo>
                        <a:pt x="36" y="56"/>
                        <a:pt x="39" y="57"/>
                        <a:pt x="38" y="58"/>
                      </a:cubicBezTo>
                      <a:cubicBezTo>
                        <a:pt x="37" y="59"/>
                        <a:pt x="37" y="56"/>
                        <a:pt x="36" y="57"/>
                      </a:cubicBezTo>
                      <a:cubicBezTo>
                        <a:pt x="35" y="57"/>
                        <a:pt x="34" y="55"/>
                        <a:pt x="34" y="56"/>
                      </a:cubicBezTo>
                      <a:cubicBezTo>
                        <a:pt x="33" y="58"/>
                        <a:pt x="32" y="56"/>
                        <a:pt x="31" y="57"/>
                      </a:cubicBezTo>
                      <a:cubicBezTo>
                        <a:pt x="29" y="58"/>
                        <a:pt x="28" y="59"/>
                        <a:pt x="27" y="58"/>
                      </a:cubicBezTo>
                      <a:cubicBezTo>
                        <a:pt x="27" y="57"/>
                        <a:pt x="26" y="58"/>
                        <a:pt x="25" y="57"/>
                      </a:cubicBezTo>
                      <a:cubicBezTo>
                        <a:pt x="24" y="57"/>
                        <a:pt x="25" y="59"/>
                        <a:pt x="24" y="59"/>
                      </a:cubicBezTo>
                      <a:cubicBezTo>
                        <a:pt x="23" y="59"/>
                        <a:pt x="22" y="56"/>
                        <a:pt x="20" y="58"/>
                      </a:cubicBezTo>
                      <a:cubicBezTo>
                        <a:pt x="19" y="57"/>
                        <a:pt x="18" y="56"/>
                        <a:pt x="17" y="57"/>
                      </a:cubicBezTo>
                      <a:cubicBezTo>
                        <a:pt x="16" y="57"/>
                        <a:pt x="16" y="55"/>
                        <a:pt x="15" y="56"/>
                      </a:cubicBezTo>
                      <a:cubicBezTo>
                        <a:pt x="13" y="56"/>
                        <a:pt x="15" y="57"/>
                        <a:pt x="13" y="57"/>
                      </a:cubicBezTo>
                      <a:cubicBezTo>
                        <a:pt x="11" y="57"/>
                        <a:pt x="11" y="58"/>
                        <a:pt x="9" y="57"/>
                      </a:cubicBezTo>
                      <a:cubicBezTo>
                        <a:pt x="9" y="49"/>
                        <a:pt x="14" y="47"/>
                        <a:pt x="12" y="47"/>
                      </a:cubicBezTo>
                      <a:cubicBezTo>
                        <a:pt x="11" y="46"/>
                        <a:pt x="10" y="45"/>
                        <a:pt x="8" y="46"/>
                      </a:cubicBezTo>
                      <a:cubicBezTo>
                        <a:pt x="6" y="46"/>
                        <a:pt x="7" y="45"/>
                        <a:pt x="6" y="45"/>
                      </a:cubicBezTo>
                      <a:cubicBezTo>
                        <a:pt x="4" y="45"/>
                        <a:pt x="5" y="43"/>
                        <a:pt x="3" y="43"/>
                      </a:cubicBezTo>
                      <a:cubicBezTo>
                        <a:pt x="3" y="41"/>
                        <a:pt x="5" y="41"/>
                        <a:pt x="4" y="40"/>
                      </a:cubicBezTo>
                      <a:cubicBezTo>
                        <a:pt x="4" y="40"/>
                        <a:pt x="2" y="40"/>
                        <a:pt x="2" y="37"/>
                      </a:cubicBezTo>
                      <a:cubicBezTo>
                        <a:pt x="5" y="35"/>
                        <a:pt x="2" y="36"/>
                        <a:pt x="3" y="35"/>
                      </a:cubicBezTo>
                      <a:cubicBezTo>
                        <a:pt x="3" y="34"/>
                        <a:pt x="2" y="34"/>
                        <a:pt x="1" y="33"/>
                      </a:cubicBezTo>
                      <a:cubicBezTo>
                        <a:pt x="1" y="33"/>
                        <a:pt x="3" y="32"/>
                        <a:pt x="1" y="31"/>
                      </a:cubicBezTo>
                      <a:cubicBezTo>
                        <a:pt x="0" y="31"/>
                        <a:pt x="2" y="31"/>
                        <a:pt x="2" y="30"/>
                      </a:cubicBezTo>
                      <a:cubicBezTo>
                        <a:pt x="2" y="29"/>
                        <a:pt x="3" y="29"/>
                        <a:pt x="2" y="27"/>
                      </a:cubicBezTo>
                      <a:cubicBezTo>
                        <a:pt x="1" y="25"/>
                        <a:pt x="1" y="24"/>
                        <a:pt x="3" y="25"/>
                      </a:cubicBezTo>
                      <a:cubicBezTo>
                        <a:pt x="4" y="25"/>
                        <a:pt x="6" y="24"/>
                        <a:pt x="5" y="23"/>
                      </a:cubicBezTo>
                      <a:cubicBezTo>
                        <a:pt x="4" y="23"/>
                        <a:pt x="7" y="22"/>
                        <a:pt x="7" y="21"/>
                      </a:cubicBezTo>
                      <a:cubicBezTo>
                        <a:pt x="7" y="19"/>
                        <a:pt x="5" y="21"/>
                        <a:pt x="5" y="19"/>
                      </a:cubicBezTo>
                      <a:cubicBezTo>
                        <a:pt x="5" y="18"/>
                        <a:pt x="5" y="18"/>
                        <a:pt x="6" y="18"/>
                      </a:cubicBezTo>
                      <a:cubicBezTo>
                        <a:pt x="7" y="19"/>
                        <a:pt x="7" y="18"/>
                        <a:pt x="8" y="14"/>
                      </a:cubicBezTo>
                      <a:cubicBezTo>
                        <a:pt x="8" y="13"/>
                        <a:pt x="6" y="14"/>
                        <a:pt x="7" y="12"/>
                      </a:cubicBezTo>
                      <a:cubicBezTo>
                        <a:pt x="7" y="10"/>
                        <a:pt x="8" y="10"/>
                        <a:pt x="10" y="10"/>
                      </a:cubicBezTo>
                      <a:cubicBezTo>
                        <a:pt x="14" y="10"/>
                        <a:pt x="11" y="11"/>
                        <a:pt x="13" y="12"/>
                      </a:cubicBezTo>
                      <a:cubicBezTo>
                        <a:pt x="14" y="13"/>
                        <a:pt x="12" y="11"/>
                        <a:pt x="14" y="11"/>
                      </a:cubicBezTo>
                      <a:cubicBezTo>
                        <a:pt x="15" y="11"/>
                        <a:pt x="14" y="13"/>
                        <a:pt x="15" y="13"/>
                      </a:cubicBezTo>
                      <a:cubicBezTo>
                        <a:pt x="16" y="12"/>
                        <a:pt x="14" y="8"/>
                        <a:pt x="15" y="9"/>
                      </a:cubicBezTo>
                      <a:cubicBezTo>
                        <a:pt x="17" y="9"/>
                        <a:pt x="18" y="9"/>
                        <a:pt x="19" y="10"/>
                      </a:cubicBezTo>
                      <a:cubicBezTo>
                        <a:pt x="20" y="11"/>
                        <a:pt x="19" y="9"/>
                        <a:pt x="17" y="8"/>
                      </a:cubicBezTo>
                      <a:cubicBezTo>
                        <a:pt x="16" y="8"/>
                        <a:pt x="16" y="8"/>
                        <a:pt x="17" y="7"/>
                      </a:cubicBezTo>
                      <a:cubicBezTo>
                        <a:pt x="18" y="7"/>
                        <a:pt x="15" y="7"/>
                        <a:pt x="16" y="6"/>
                      </a:cubicBezTo>
                      <a:cubicBezTo>
                        <a:pt x="17" y="5"/>
                        <a:pt x="15" y="6"/>
                        <a:pt x="15" y="5"/>
                      </a:cubicBezTo>
                      <a:cubicBezTo>
                        <a:pt x="15" y="4"/>
                        <a:pt x="18" y="5"/>
                        <a:pt x="17" y="3"/>
                      </a:cubicBezTo>
                      <a:cubicBezTo>
                        <a:pt x="16" y="2"/>
                        <a:pt x="15" y="2"/>
                        <a:pt x="15" y="1"/>
                      </a:cubicBezTo>
                      <a:cubicBezTo>
                        <a:pt x="16" y="1"/>
                        <a:pt x="16" y="0"/>
                        <a:pt x="17" y="1"/>
                      </a:cubicBezTo>
                      <a:cubicBezTo>
                        <a:pt x="18" y="1"/>
                        <a:pt x="19" y="1"/>
                        <a:pt x="19" y="1"/>
                      </a:cubicBezTo>
                      <a:cubicBezTo>
                        <a:pt x="20" y="2"/>
                        <a:pt x="20" y="1"/>
                        <a:pt x="21" y="1"/>
                      </a:cubicBezTo>
                      <a:cubicBezTo>
                        <a:pt x="22" y="2"/>
                        <a:pt x="22" y="1"/>
                        <a:pt x="22" y="2"/>
                      </a:cubicBezTo>
                      <a:cubicBezTo>
                        <a:pt x="23" y="4"/>
                        <a:pt x="21" y="4"/>
                        <a:pt x="22" y="4"/>
                      </a:cubicBezTo>
                      <a:cubicBezTo>
                        <a:pt x="23" y="4"/>
                        <a:pt x="23" y="5"/>
                        <a:pt x="24" y="4"/>
                      </a:cubicBezTo>
                      <a:cubicBezTo>
                        <a:pt x="25" y="4"/>
                        <a:pt x="24" y="6"/>
                        <a:pt x="27" y="5"/>
                      </a:cubicBezTo>
                      <a:cubicBezTo>
                        <a:pt x="29" y="4"/>
                        <a:pt x="28" y="5"/>
                        <a:pt x="28" y="6"/>
                      </a:cubicBezTo>
                      <a:cubicBezTo>
                        <a:pt x="29" y="7"/>
                        <a:pt x="26" y="7"/>
                        <a:pt x="26" y="8"/>
                      </a:cubicBezTo>
                      <a:cubicBezTo>
                        <a:pt x="27" y="9"/>
                        <a:pt x="28" y="7"/>
                        <a:pt x="29" y="8"/>
                      </a:cubicBezTo>
                      <a:cubicBezTo>
                        <a:pt x="31" y="9"/>
                        <a:pt x="29" y="6"/>
                        <a:pt x="32" y="6"/>
                      </a:cubicBezTo>
                      <a:cubicBezTo>
                        <a:pt x="34" y="6"/>
                        <a:pt x="35" y="4"/>
                        <a:pt x="35" y="4"/>
                      </a:cubicBezTo>
                      <a:cubicBezTo>
                        <a:pt x="36" y="3"/>
                        <a:pt x="36" y="5"/>
                        <a:pt x="37" y="4"/>
                      </a:cubicBezTo>
                      <a:cubicBezTo>
                        <a:pt x="38" y="4"/>
                        <a:pt x="37" y="5"/>
                        <a:pt x="39" y="6"/>
                      </a:cubicBezTo>
                      <a:cubicBezTo>
                        <a:pt x="40" y="8"/>
                        <a:pt x="42" y="6"/>
                        <a:pt x="42" y="7"/>
                      </a:cubicBezTo>
                      <a:cubicBezTo>
                        <a:pt x="42" y="8"/>
                        <a:pt x="42" y="8"/>
                        <a:pt x="42" y="8"/>
                      </a:cubicBezTo>
                      <a:cubicBezTo>
                        <a:pt x="42" y="9"/>
                        <a:pt x="42" y="10"/>
                        <a:pt x="44" y="10"/>
                      </a:cubicBezTo>
                      <a:cubicBezTo>
                        <a:pt x="44" y="10"/>
                        <a:pt x="44" y="10"/>
                        <a:pt x="44" y="10"/>
                      </a:cubicBezTo>
                      <a:cubicBezTo>
                        <a:pt x="46" y="15"/>
                        <a:pt x="42" y="16"/>
                        <a:pt x="45" y="18"/>
                      </a:cubicBezTo>
                      <a:cubicBezTo>
                        <a:pt x="48" y="20"/>
                        <a:pt x="45" y="20"/>
                        <a:pt x="46" y="21"/>
                      </a:cubicBezTo>
                      <a:cubicBezTo>
                        <a:pt x="48" y="24"/>
                        <a:pt x="46" y="24"/>
                        <a:pt x="46" y="26"/>
                      </a:cubicBezTo>
                      <a:cubicBezTo>
                        <a:pt x="47" y="29"/>
                        <a:pt x="49" y="26"/>
                        <a:pt x="48" y="32"/>
                      </a:cubicBezTo>
                      <a:cubicBezTo>
                        <a:pt x="46" y="33"/>
                        <a:pt x="45" y="31"/>
                        <a:pt x="45" y="31"/>
                      </a:cubicBezTo>
                      <a:cubicBezTo>
                        <a:pt x="44" y="31"/>
                        <a:pt x="46" y="32"/>
                        <a:pt x="43" y="33"/>
                      </a:cubicBezTo>
                      <a:cubicBezTo>
                        <a:pt x="40" y="33"/>
                        <a:pt x="39" y="35"/>
                        <a:pt x="36" y="36"/>
                      </a:cubicBezTo>
                      <a:cubicBezTo>
                        <a:pt x="34" y="37"/>
                        <a:pt x="33" y="37"/>
                        <a:pt x="34" y="39"/>
                      </a:cubicBezTo>
                      <a:cubicBezTo>
                        <a:pt x="36" y="41"/>
                        <a:pt x="33" y="42"/>
                        <a:pt x="37" y="43"/>
                      </a:cubicBezTo>
                      <a:cubicBezTo>
                        <a:pt x="39" y="44"/>
                        <a:pt x="39" y="46"/>
                        <a:pt x="42" y="48"/>
                      </a:cubicBezTo>
                      <a:cubicBezTo>
                        <a:pt x="42" y="51"/>
                        <a:pt x="40" y="49"/>
                        <a:pt x="40" y="51"/>
                      </a:cubicBezTo>
                      <a:close/>
                      <a:moveTo>
                        <a:pt x="44" y="8"/>
                      </a:moveTo>
                      <a:cubicBezTo>
                        <a:pt x="43" y="8"/>
                        <a:pt x="43" y="7"/>
                        <a:pt x="42" y="7"/>
                      </a:cubicBezTo>
                      <a:cubicBezTo>
                        <a:pt x="42" y="6"/>
                        <a:pt x="42" y="8"/>
                        <a:pt x="43" y="8"/>
                      </a:cubicBezTo>
                      <a:cubicBezTo>
                        <a:pt x="43" y="9"/>
                        <a:pt x="42" y="9"/>
                        <a:pt x="42" y="9"/>
                      </a:cubicBezTo>
                      <a:cubicBezTo>
                        <a:pt x="43" y="9"/>
                        <a:pt x="44" y="9"/>
                        <a:pt x="44" y="9"/>
                      </a:cubicBezTo>
                      <a:lnTo>
                        <a:pt x="44" y="8"/>
                      </a:lnTo>
                      <a:close/>
                      <a:moveTo>
                        <a:pt x="29" y="4"/>
                      </a:moveTo>
                      <a:cubicBezTo>
                        <a:pt x="29" y="4"/>
                        <a:pt x="28" y="3"/>
                        <a:pt x="28" y="4"/>
                      </a:cubicBezTo>
                      <a:cubicBezTo>
                        <a:pt x="27" y="4"/>
                        <a:pt x="29" y="5"/>
                        <a:pt x="29" y="4"/>
                      </a:cubicBezTo>
                      <a:close/>
                      <a:moveTo>
                        <a:pt x="40" y="6"/>
                      </a:moveTo>
                      <a:cubicBezTo>
                        <a:pt x="40" y="5"/>
                        <a:pt x="40" y="4"/>
                        <a:pt x="41" y="5"/>
                      </a:cubicBezTo>
                      <a:cubicBezTo>
                        <a:pt x="42" y="6"/>
                        <a:pt x="42" y="5"/>
                        <a:pt x="41" y="5"/>
                      </a:cubicBezTo>
                      <a:cubicBezTo>
                        <a:pt x="40" y="4"/>
                        <a:pt x="42" y="3"/>
                        <a:pt x="41" y="3"/>
                      </a:cubicBezTo>
                      <a:cubicBezTo>
                        <a:pt x="40" y="3"/>
                        <a:pt x="40" y="2"/>
                        <a:pt x="39" y="2"/>
                      </a:cubicBezTo>
                      <a:cubicBezTo>
                        <a:pt x="38" y="3"/>
                        <a:pt x="40" y="3"/>
                        <a:pt x="40" y="4"/>
                      </a:cubicBezTo>
                      <a:cubicBezTo>
                        <a:pt x="40" y="4"/>
                        <a:pt x="39" y="3"/>
                        <a:pt x="39" y="3"/>
                      </a:cubicBezTo>
                      <a:cubicBezTo>
                        <a:pt x="38" y="3"/>
                        <a:pt x="39" y="4"/>
                        <a:pt x="39" y="5"/>
                      </a:cubicBezTo>
                      <a:cubicBezTo>
                        <a:pt x="38" y="5"/>
                        <a:pt x="39" y="5"/>
                        <a:pt x="39" y="6"/>
                      </a:cubicBezTo>
                      <a:cubicBezTo>
                        <a:pt x="40" y="6"/>
                        <a:pt x="40" y="6"/>
                        <a:pt x="40" y="6"/>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4" name="Freeform 20235">
                  <a:extLst>
                    <a:ext uri="{FF2B5EF4-FFF2-40B4-BE49-F238E27FC236}">
                      <a16:creationId xmlns:a16="http://schemas.microsoft.com/office/drawing/2014/main" id="{C65BEA2C-C642-8483-40AB-1AF9315C2B1C}"/>
                    </a:ext>
                  </a:extLst>
                </p:cNvPr>
                <p:cNvSpPr>
                  <a:spLocks/>
                </p:cNvSpPr>
                <p:nvPr/>
              </p:nvSpPr>
              <p:spPr bwMode="auto">
                <a:xfrm>
                  <a:off x="5594208" y="2462880"/>
                  <a:ext cx="106851" cy="110142"/>
                </a:xfrm>
                <a:custGeom>
                  <a:avLst/>
                  <a:gdLst/>
                  <a:ahLst/>
                  <a:cxnLst>
                    <a:cxn ang="0">
                      <a:pos x="20" y="2"/>
                    </a:cxn>
                    <a:cxn ang="0">
                      <a:pos x="18" y="1"/>
                    </a:cxn>
                    <a:cxn ang="0">
                      <a:pos x="13" y="0"/>
                    </a:cxn>
                    <a:cxn ang="0">
                      <a:pos x="10" y="3"/>
                    </a:cxn>
                    <a:cxn ang="0">
                      <a:pos x="11" y="5"/>
                    </a:cxn>
                    <a:cxn ang="0">
                      <a:pos x="11" y="7"/>
                    </a:cxn>
                    <a:cxn ang="0">
                      <a:pos x="9" y="9"/>
                    </a:cxn>
                    <a:cxn ang="0">
                      <a:pos x="9" y="6"/>
                    </a:cxn>
                    <a:cxn ang="0">
                      <a:pos x="8" y="5"/>
                    </a:cxn>
                    <a:cxn ang="0">
                      <a:pos x="7" y="4"/>
                    </a:cxn>
                    <a:cxn ang="0">
                      <a:pos x="5" y="9"/>
                    </a:cxn>
                    <a:cxn ang="0">
                      <a:pos x="3" y="12"/>
                    </a:cxn>
                    <a:cxn ang="0">
                      <a:pos x="1" y="14"/>
                    </a:cxn>
                    <a:cxn ang="0">
                      <a:pos x="3" y="15"/>
                    </a:cxn>
                    <a:cxn ang="0">
                      <a:pos x="0" y="15"/>
                    </a:cxn>
                    <a:cxn ang="0">
                      <a:pos x="3" y="16"/>
                    </a:cxn>
                    <a:cxn ang="0">
                      <a:pos x="3" y="16"/>
                    </a:cxn>
                    <a:cxn ang="0">
                      <a:pos x="1" y="17"/>
                    </a:cxn>
                    <a:cxn ang="0">
                      <a:pos x="0" y="16"/>
                    </a:cxn>
                    <a:cxn ang="0">
                      <a:pos x="1" y="17"/>
                    </a:cxn>
                    <a:cxn ang="0">
                      <a:pos x="3" y="17"/>
                    </a:cxn>
                    <a:cxn ang="0">
                      <a:pos x="5" y="16"/>
                    </a:cxn>
                    <a:cxn ang="0">
                      <a:pos x="6" y="16"/>
                    </a:cxn>
                    <a:cxn ang="0">
                      <a:pos x="8" y="16"/>
                    </a:cxn>
                    <a:cxn ang="0">
                      <a:pos x="11" y="17"/>
                    </a:cxn>
                    <a:cxn ang="0">
                      <a:pos x="13" y="21"/>
                    </a:cxn>
                    <a:cxn ang="0">
                      <a:pos x="13" y="19"/>
                    </a:cxn>
                    <a:cxn ang="0">
                      <a:pos x="14" y="18"/>
                    </a:cxn>
                    <a:cxn ang="0">
                      <a:pos x="14" y="15"/>
                    </a:cxn>
                    <a:cxn ang="0">
                      <a:pos x="15" y="13"/>
                    </a:cxn>
                    <a:cxn ang="0">
                      <a:pos x="17" y="11"/>
                    </a:cxn>
                    <a:cxn ang="0">
                      <a:pos x="19" y="9"/>
                    </a:cxn>
                    <a:cxn ang="0">
                      <a:pos x="17" y="7"/>
                    </a:cxn>
                    <a:cxn ang="0">
                      <a:pos x="18" y="6"/>
                    </a:cxn>
                    <a:cxn ang="0">
                      <a:pos x="20" y="2"/>
                    </a:cxn>
                  </a:cxnLst>
                  <a:rect l="0" t="0" r="r" b="b"/>
                  <a:pathLst>
                    <a:path w="20" h="21">
                      <a:moveTo>
                        <a:pt x="20" y="2"/>
                      </a:moveTo>
                      <a:cubicBezTo>
                        <a:pt x="19" y="2"/>
                        <a:pt x="19" y="1"/>
                        <a:pt x="18" y="1"/>
                      </a:cubicBezTo>
                      <a:cubicBezTo>
                        <a:pt x="17" y="0"/>
                        <a:pt x="16" y="0"/>
                        <a:pt x="13" y="0"/>
                      </a:cubicBezTo>
                      <a:cubicBezTo>
                        <a:pt x="10" y="1"/>
                        <a:pt x="9" y="3"/>
                        <a:pt x="10" y="3"/>
                      </a:cubicBezTo>
                      <a:cubicBezTo>
                        <a:pt x="11" y="3"/>
                        <a:pt x="10" y="5"/>
                        <a:pt x="11" y="5"/>
                      </a:cubicBezTo>
                      <a:cubicBezTo>
                        <a:pt x="12" y="5"/>
                        <a:pt x="10" y="6"/>
                        <a:pt x="11" y="7"/>
                      </a:cubicBezTo>
                      <a:cubicBezTo>
                        <a:pt x="13" y="7"/>
                        <a:pt x="11" y="10"/>
                        <a:pt x="9" y="9"/>
                      </a:cubicBezTo>
                      <a:cubicBezTo>
                        <a:pt x="8" y="8"/>
                        <a:pt x="8" y="7"/>
                        <a:pt x="9" y="6"/>
                      </a:cubicBezTo>
                      <a:cubicBezTo>
                        <a:pt x="10" y="6"/>
                        <a:pt x="8" y="6"/>
                        <a:pt x="8" y="5"/>
                      </a:cubicBezTo>
                      <a:cubicBezTo>
                        <a:pt x="8" y="4"/>
                        <a:pt x="10" y="3"/>
                        <a:pt x="7" y="4"/>
                      </a:cubicBezTo>
                      <a:cubicBezTo>
                        <a:pt x="6" y="3"/>
                        <a:pt x="7" y="6"/>
                        <a:pt x="5" y="9"/>
                      </a:cubicBezTo>
                      <a:cubicBezTo>
                        <a:pt x="4" y="13"/>
                        <a:pt x="3" y="11"/>
                        <a:pt x="3" y="12"/>
                      </a:cubicBezTo>
                      <a:cubicBezTo>
                        <a:pt x="4" y="13"/>
                        <a:pt x="1" y="13"/>
                        <a:pt x="1" y="14"/>
                      </a:cubicBezTo>
                      <a:cubicBezTo>
                        <a:pt x="2" y="14"/>
                        <a:pt x="6" y="14"/>
                        <a:pt x="3" y="15"/>
                      </a:cubicBezTo>
                      <a:cubicBezTo>
                        <a:pt x="1" y="15"/>
                        <a:pt x="1" y="14"/>
                        <a:pt x="0" y="15"/>
                      </a:cubicBezTo>
                      <a:cubicBezTo>
                        <a:pt x="0" y="15"/>
                        <a:pt x="2" y="16"/>
                        <a:pt x="3" y="16"/>
                      </a:cubicBezTo>
                      <a:cubicBezTo>
                        <a:pt x="3" y="15"/>
                        <a:pt x="4" y="16"/>
                        <a:pt x="3" y="16"/>
                      </a:cubicBezTo>
                      <a:cubicBezTo>
                        <a:pt x="3" y="16"/>
                        <a:pt x="2" y="17"/>
                        <a:pt x="1" y="17"/>
                      </a:cubicBezTo>
                      <a:cubicBezTo>
                        <a:pt x="1" y="16"/>
                        <a:pt x="1" y="16"/>
                        <a:pt x="0" y="16"/>
                      </a:cubicBezTo>
                      <a:cubicBezTo>
                        <a:pt x="0" y="17"/>
                        <a:pt x="0" y="17"/>
                        <a:pt x="1" y="17"/>
                      </a:cubicBezTo>
                      <a:cubicBezTo>
                        <a:pt x="1" y="17"/>
                        <a:pt x="2" y="18"/>
                        <a:pt x="3" y="17"/>
                      </a:cubicBezTo>
                      <a:cubicBezTo>
                        <a:pt x="4" y="16"/>
                        <a:pt x="5" y="17"/>
                        <a:pt x="5" y="16"/>
                      </a:cubicBezTo>
                      <a:cubicBezTo>
                        <a:pt x="6" y="15"/>
                        <a:pt x="5" y="16"/>
                        <a:pt x="6" y="16"/>
                      </a:cubicBezTo>
                      <a:cubicBezTo>
                        <a:pt x="8" y="15"/>
                        <a:pt x="7" y="16"/>
                        <a:pt x="8" y="16"/>
                      </a:cubicBezTo>
                      <a:cubicBezTo>
                        <a:pt x="9" y="15"/>
                        <a:pt x="8" y="17"/>
                        <a:pt x="11" y="17"/>
                      </a:cubicBezTo>
                      <a:cubicBezTo>
                        <a:pt x="15" y="18"/>
                        <a:pt x="9" y="21"/>
                        <a:pt x="13" y="21"/>
                      </a:cubicBezTo>
                      <a:cubicBezTo>
                        <a:pt x="13" y="21"/>
                        <a:pt x="15" y="20"/>
                        <a:pt x="13" y="19"/>
                      </a:cubicBezTo>
                      <a:cubicBezTo>
                        <a:pt x="12" y="19"/>
                        <a:pt x="14" y="19"/>
                        <a:pt x="14" y="18"/>
                      </a:cubicBezTo>
                      <a:cubicBezTo>
                        <a:pt x="14" y="17"/>
                        <a:pt x="15" y="17"/>
                        <a:pt x="14" y="15"/>
                      </a:cubicBezTo>
                      <a:cubicBezTo>
                        <a:pt x="13" y="13"/>
                        <a:pt x="13" y="12"/>
                        <a:pt x="15" y="13"/>
                      </a:cubicBezTo>
                      <a:cubicBezTo>
                        <a:pt x="16" y="13"/>
                        <a:pt x="18" y="12"/>
                        <a:pt x="17" y="11"/>
                      </a:cubicBezTo>
                      <a:cubicBezTo>
                        <a:pt x="16" y="11"/>
                        <a:pt x="19" y="10"/>
                        <a:pt x="19" y="9"/>
                      </a:cubicBezTo>
                      <a:cubicBezTo>
                        <a:pt x="19" y="7"/>
                        <a:pt x="17" y="9"/>
                        <a:pt x="17" y="7"/>
                      </a:cubicBezTo>
                      <a:cubicBezTo>
                        <a:pt x="17" y="6"/>
                        <a:pt x="17" y="6"/>
                        <a:pt x="18" y="6"/>
                      </a:cubicBezTo>
                      <a:cubicBezTo>
                        <a:pt x="19" y="7"/>
                        <a:pt x="19" y="6"/>
                        <a:pt x="20" y="2"/>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5" name="Freeform 20236">
                  <a:extLst>
                    <a:ext uri="{FF2B5EF4-FFF2-40B4-BE49-F238E27FC236}">
                      <a16:creationId xmlns:a16="http://schemas.microsoft.com/office/drawing/2014/main" id="{6193E108-A32C-01DA-63DA-7727779E502A}"/>
                    </a:ext>
                  </a:extLst>
                </p:cNvPr>
                <p:cNvSpPr>
                  <a:spLocks/>
                </p:cNvSpPr>
                <p:nvPr/>
              </p:nvSpPr>
              <p:spPr bwMode="auto">
                <a:xfrm>
                  <a:off x="5566931" y="2539983"/>
                  <a:ext cx="118220" cy="83708"/>
                </a:xfrm>
                <a:custGeom>
                  <a:avLst/>
                  <a:gdLst/>
                  <a:ahLst/>
                  <a:cxnLst>
                    <a:cxn ang="0">
                      <a:pos x="18" y="6"/>
                    </a:cxn>
                    <a:cxn ang="0">
                      <a:pos x="16" y="2"/>
                    </a:cxn>
                    <a:cxn ang="0">
                      <a:pos x="13" y="1"/>
                    </a:cxn>
                    <a:cxn ang="0">
                      <a:pos x="11" y="1"/>
                    </a:cxn>
                    <a:cxn ang="0">
                      <a:pos x="10" y="1"/>
                    </a:cxn>
                    <a:cxn ang="0">
                      <a:pos x="8" y="2"/>
                    </a:cxn>
                    <a:cxn ang="0">
                      <a:pos x="6" y="2"/>
                    </a:cxn>
                    <a:cxn ang="0">
                      <a:pos x="5" y="1"/>
                    </a:cxn>
                    <a:cxn ang="0">
                      <a:pos x="0" y="4"/>
                    </a:cxn>
                    <a:cxn ang="0">
                      <a:pos x="4" y="7"/>
                    </a:cxn>
                    <a:cxn ang="0">
                      <a:pos x="6" y="9"/>
                    </a:cxn>
                    <a:cxn ang="0">
                      <a:pos x="9" y="11"/>
                    </a:cxn>
                    <a:cxn ang="0">
                      <a:pos x="12" y="11"/>
                    </a:cxn>
                    <a:cxn ang="0">
                      <a:pos x="14" y="14"/>
                    </a:cxn>
                    <a:cxn ang="0">
                      <a:pos x="17" y="16"/>
                    </a:cxn>
                    <a:cxn ang="0">
                      <a:pos x="19" y="10"/>
                    </a:cxn>
                    <a:cxn ang="0">
                      <a:pos x="20" y="8"/>
                    </a:cxn>
                    <a:cxn ang="0">
                      <a:pos x="18" y="6"/>
                    </a:cxn>
                  </a:cxnLst>
                  <a:rect l="0" t="0" r="r" b="b"/>
                  <a:pathLst>
                    <a:path w="22" h="16">
                      <a:moveTo>
                        <a:pt x="18" y="6"/>
                      </a:moveTo>
                      <a:cubicBezTo>
                        <a:pt x="14" y="6"/>
                        <a:pt x="20" y="3"/>
                        <a:pt x="16" y="2"/>
                      </a:cubicBezTo>
                      <a:cubicBezTo>
                        <a:pt x="13" y="2"/>
                        <a:pt x="14" y="0"/>
                        <a:pt x="13" y="1"/>
                      </a:cubicBezTo>
                      <a:cubicBezTo>
                        <a:pt x="12" y="1"/>
                        <a:pt x="13" y="0"/>
                        <a:pt x="11" y="1"/>
                      </a:cubicBezTo>
                      <a:cubicBezTo>
                        <a:pt x="10" y="1"/>
                        <a:pt x="11" y="0"/>
                        <a:pt x="10" y="1"/>
                      </a:cubicBezTo>
                      <a:cubicBezTo>
                        <a:pt x="10" y="2"/>
                        <a:pt x="9" y="1"/>
                        <a:pt x="8" y="2"/>
                      </a:cubicBezTo>
                      <a:cubicBezTo>
                        <a:pt x="7" y="3"/>
                        <a:pt x="6" y="2"/>
                        <a:pt x="6" y="2"/>
                      </a:cubicBezTo>
                      <a:cubicBezTo>
                        <a:pt x="5" y="2"/>
                        <a:pt x="5" y="2"/>
                        <a:pt x="5" y="1"/>
                      </a:cubicBezTo>
                      <a:cubicBezTo>
                        <a:pt x="3" y="2"/>
                        <a:pt x="2" y="3"/>
                        <a:pt x="0" y="4"/>
                      </a:cubicBezTo>
                      <a:cubicBezTo>
                        <a:pt x="2" y="8"/>
                        <a:pt x="3" y="5"/>
                        <a:pt x="4" y="7"/>
                      </a:cubicBezTo>
                      <a:cubicBezTo>
                        <a:pt x="5" y="9"/>
                        <a:pt x="5" y="7"/>
                        <a:pt x="6" y="9"/>
                      </a:cubicBezTo>
                      <a:cubicBezTo>
                        <a:pt x="7" y="10"/>
                        <a:pt x="9" y="9"/>
                        <a:pt x="9" y="11"/>
                      </a:cubicBezTo>
                      <a:cubicBezTo>
                        <a:pt x="10" y="14"/>
                        <a:pt x="11" y="10"/>
                        <a:pt x="12" y="11"/>
                      </a:cubicBezTo>
                      <a:cubicBezTo>
                        <a:pt x="13" y="11"/>
                        <a:pt x="11" y="13"/>
                        <a:pt x="14" y="14"/>
                      </a:cubicBezTo>
                      <a:cubicBezTo>
                        <a:pt x="15" y="14"/>
                        <a:pt x="15" y="16"/>
                        <a:pt x="17" y="16"/>
                      </a:cubicBezTo>
                      <a:cubicBezTo>
                        <a:pt x="17" y="15"/>
                        <a:pt x="16" y="12"/>
                        <a:pt x="19" y="10"/>
                      </a:cubicBezTo>
                      <a:cubicBezTo>
                        <a:pt x="22" y="8"/>
                        <a:pt x="19" y="9"/>
                        <a:pt x="20" y="8"/>
                      </a:cubicBezTo>
                      <a:cubicBezTo>
                        <a:pt x="20" y="7"/>
                        <a:pt x="19" y="7"/>
                        <a:pt x="18" y="6"/>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6" name="Freeform 20237">
                  <a:extLst>
                    <a:ext uri="{FF2B5EF4-FFF2-40B4-BE49-F238E27FC236}">
                      <a16:creationId xmlns:a16="http://schemas.microsoft.com/office/drawing/2014/main" id="{04A891D2-ED1A-4134-D29A-2FEA0ADE9887}"/>
                    </a:ext>
                  </a:extLst>
                </p:cNvPr>
                <p:cNvSpPr>
                  <a:spLocks/>
                </p:cNvSpPr>
                <p:nvPr/>
              </p:nvSpPr>
              <p:spPr bwMode="auto">
                <a:xfrm>
                  <a:off x="5653322" y="2592851"/>
                  <a:ext cx="31827" cy="30838"/>
                </a:xfrm>
                <a:custGeom>
                  <a:avLst/>
                  <a:gdLst/>
                  <a:ahLst/>
                  <a:cxnLst>
                    <a:cxn ang="0">
                      <a:pos x="4" y="6"/>
                    </a:cxn>
                    <a:cxn ang="0">
                      <a:pos x="5" y="3"/>
                    </a:cxn>
                    <a:cxn ang="0">
                      <a:pos x="3" y="0"/>
                    </a:cxn>
                    <a:cxn ang="0">
                      <a:pos x="1" y="6"/>
                    </a:cxn>
                    <a:cxn ang="0">
                      <a:pos x="4" y="6"/>
                    </a:cxn>
                  </a:cxnLst>
                  <a:rect l="0" t="0" r="r" b="b"/>
                  <a:pathLst>
                    <a:path w="6" h="6">
                      <a:moveTo>
                        <a:pt x="4" y="6"/>
                      </a:moveTo>
                      <a:cubicBezTo>
                        <a:pt x="4" y="4"/>
                        <a:pt x="6" y="4"/>
                        <a:pt x="5" y="3"/>
                      </a:cubicBezTo>
                      <a:cubicBezTo>
                        <a:pt x="5" y="3"/>
                        <a:pt x="3" y="3"/>
                        <a:pt x="3" y="0"/>
                      </a:cubicBezTo>
                      <a:cubicBezTo>
                        <a:pt x="0" y="2"/>
                        <a:pt x="1" y="5"/>
                        <a:pt x="1" y="6"/>
                      </a:cubicBezTo>
                      <a:cubicBezTo>
                        <a:pt x="3" y="6"/>
                        <a:pt x="3" y="6"/>
                        <a:pt x="4" y="6"/>
                      </a:cubicBezTo>
                      <a:close/>
                    </a:path>
                  </a:pathLst>
                </a:custGeom>
                <a:grp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7" name="Freeform 20238">
                  <a:extLst>
                    <a:ext uri="{FF2B5EF4-FFF2-40B4-BE49-F238E27FC236}">
                      <a16:creationId xmlns:a16="http://schemas.microsoft.com/office/drawing/2014/main" id="{1DFB42EC-4E82-63E0-E298-3A94258A4C96}"/>
                    </a:ext>
                  </a:extLst>
                </p:cNvPr>
                <p:cNvSpPr>
                  <a:spLocks noEditPoints="1"/>
                </p:cNvSpPr>
                <p:nvPr/>
              </p:nvSpPr>
              <p:spPr bwMode="auto">
                <a:xfrm>
                  <a:off x="6103469" y="2196339"/>
                  <a:ext cx="188698" cy="99129"/>
                </a:xfrm>
                <a:custGeom>
                  <a:avLst/>
                  <a:gdLst/>
                  <a:ahLst/>
                  <a:cxnLst>
                    <a:cxn ang="0">
                      <a:pos x="14" y="12"/>
                    </a:cxn>
                    <a:cxn ang="0">
                      <a:pos x="10" y="10"/>
                    </a:cxn>
                    <a:cxn ang="0">
                      <a:pos x="10" y="6"/>
                    </a:cxn>
                    <a:cxn ang="0">
                      <a:pos x="12" y="3"/>
                    </a:cxn>
                    <a:cxn ang="0">
                      <a:pos x="18" y="2"/>
                    </a:cxn>
                    <a:cxn ang="0">
                      <a:pos x="21" y="1"/>
                    </a:cxn>
                    <a:cxn ang="0">
                      <a:pos x="27" y="2"/>
                    </a:cxn>
                    <a:cxn ang="0">
                      <a:pos x="33" y="2"/>
                    </a:cxn>
                    <a:cxn ang="0">
                      <a:pos x="32" y="5"/>
                    </a:cxn>
                    <a:cxn ang="0">
                      <a:pos x="30" y="10"/>
                    </a:cxn>
                    <a:cxn ang="0">
                      <a:pos x="31" y="14"/>
                    </a:cxn>
                    <a:cxn ang="0">
                      <a:pos x="30" y="18"/>
                    </a:cxn>
                    <a:cxn ang="0">
                      <a:pos x="26" y="18"/>
                    </a:cxn>
                    <a:cxn ang="0">
                      <a:pos x="22" y="16"/>
                    </a:cxn>
                    <a:cxn ang="0">
                      <a:pos x="19" y="14"/>
                    </a:cxn>
                    <a:cxn ang="0">
                      <a:pos x="14" y="16"/>
                    </a:cxn>
                    <a:cxn ang="0">
                      <a:pos x="14" y="12"/>
                    </a:cxn>
                    <a:cxn ang="0">
                      <a:pos x="3" y="14"/>
                    </a:cxn>
                    <a:cxn ang="0">
                      <a:pos x="4" y="13"/>
                    </a:cxn>
                    <a:cxn ang="0">
                      <a:pos x="7" y="11"/>
                    </a:cxn>
                    <a:cxn ang="0">
                      <a:pos x="8" y="11"/>
                    </a:cxn>
                    <a:cxn ang="0">
                      <a:pos x="7" y="10"/>
                    </a:cxn>
                    <a:cxn ang="0">
                      <a:pos x="5" y="9"/>
                    </a:cxn>
                    <a:cxn ang="0">
                      <a:pos x="2" y="10"/>
                    </a:cxn>
                    <a:cxn ang="0">
                      <a:pos x="1" y="10"/>
                    </a:cxn>
                    <a:cxn ang="0">
                      <a:pos x="1" y="12"/>
                    </a:cxn>
                    <a:cxn ang="0">
                      <a:pos x="2" y="13"/>
                    </a:cxn>
                    <a:cxn ang="0">
                      <a:pos x="2" y="14"/>
                    </a:cxn>
                    <a:cxn ang="0">
                      <a:pos x="2" y="15"/>
                    </a:cxn>
                    <a:cxn ang="0">
                      <a:pos x="3" y="14"/>
                    </a:cxn>
                    <a:cxn ang="0">
                      <a:pos x="6" y="8"/>
                    </a:cxn>
                    <a:cxn ang="0">
                      <a:pos x="7" y="8"/>
                    </a:cxn>
                    <a:cxn ang="0">
                      <a:pos x="6" y="7"/>
                    </a:cxn>
                    <a:cxn ang="0">
                      <a:pos x="5" y="6"/>
                    </a:cxn>
                    <a:cxn ang="0">
                      <a:pos x="2" y="7"/>
                    </a:cxn>
                    <a:cxn ang="0">
                      <a:pos x="3" y="7"/>
                    </a:cxn>
                    <a:cxn ang="0">
                      <a:pos x="5" y="9"/>
                    </a:cxn>
                    <a:cxn ang="0">
                      <a:pos x="6" y="8"/>
                    </a:cxn>
                    <a:cxn ang="0">
                      <a:pos x="9" y="10"/>
                    </a:cxn>
                    <a:cxn ang="0">
                      <a:pos x="7" y="9"/>
                    </a:cxn>
                    <a:cxn ang="0">
                      <a:pos x="9" y="10"/>
                    </a:cxn>
                    <a:cxn ang="0">
                      <a:pos x="9" y="6"/>
                    </a:cxn>
                    <a:cxn ang="0">
                      <a:pos x="8" y="6"/>
                    </a:cxn>
                    <a:cxn ang="0">
                      <a:pos x="9" y="6"/>
                    </a:cxn>
                  </a:cxnLst>
                  <a:rect l="0" t="0" r="r" b="b"/>
                  <a:pathLst>
                    <a:path w="35" h="19">
                      <a:moveTo>
                        <a:pt x="14" y="12"/>
                      </a:moveTo>
                      <a:cubicBezTo>
                        <a:pt x="11" y="13"/>
                        <a:pt x="11" y="11"/>
                        <a:pt x="10" y="10"/>
                      </a:cubicBezTo>
                      <a:cubicBezTo>
                        <a:pt x="9" y="8"/>
                        <a:pt x="9" y="8"/>
                        <a:pt x="10" y="6"/>
                      </a:cubicBezTo>
                      <a:cubicBezTo>
                        <a:pt x="10" y="4"/>
                        <a:pt x="12" y="5"/>
                        <a:pt x="12" y="3"/>
                      </a:cubicBezTo>
                      <a:cubicBezTo>
                        <a:pt x="13" y="2"/>
                        <a:pt x="16" y="2"/>
                        <a:pt x="18" y="2"/>
                      </a:cubicBezTo>
                      <a:cubicBezTo>
                        <a:pt x="21" y="2"/>
                        <a:pt x="18" y="0"/>
                        <a:pt x="21" y="1"/>
                      </a:cubicBezTo>
                      <a:cubicBezTo>
                        <a:pt x="24" y="2"/>
                        <a:pt x="26" y="1"/>
                        <a:pt x="27" y="2"/>
                      </a:cubicBezTo>
                      <a:cubicBezTo>
                        <a:pt x="29" y="3"/>
                        <a:pt x="31" y="3"/>
                        <a:pt x="33" y="2"/>
                      </a:cubicBezTo>
                      <a:cubicBezTo>
                        <a:pt x="35" y="4"/>
                        <a:pt x="32" y="3"/>
                        <a:pt x="32" y="5"/>
                      </a:cubicBezTo>
                      <a:cubicBezTo>
                        <a:pt x="32" y="8"/>
                        <a:pt x="29" y="6"/>
                        <a:pt x="30" y="10"/>
                      </a:cubicBezTo>
                      <a:cubicBezTo>
                        <a:pt x="32" y="13"/>
                        <a:pt x="29" y="11"/>
                        <a:pt x="31" y="14"/>
                      </a:cubicBezTo>
                      <a:cubicBezTo>
                        <a:pt x="33" y="17"/>
                        <a:pt x="31" y="15"/>
                        <a:pt x="30" y="18"/>
                      </a:cubicBezTo>
                      <a:cubicBezTo>
                        <a:pt x="28" y="19"/>
                        <a:pt x="29" y="17"/>
                        <a:pt x="26" y="18"/>
                      </a:cubicBezTo>
                      <a:cubicBezTo>
                        <a:pt x="24" y="19"/>
                        <a:pt x="23" y="16"/>
                        <a:pt x="22" y="16"/>
                      </a:cubicBezTo>
                      <a:cubicBezTo>
                        <a:pt x="21" y="16"/>
                        <a:pt x="20" y="14"/>
                        <a:pt x="19" y="14"/>
                      </a:cubicBezTo>
                      <a:cubicBezTo>
                        <a:pt x="17" y="13"/>
                        <a:pt x="17" y="15"/>
                        <a:pt x="14" y="16"/>
                      </a:cubicBezTo>
                      <a:cubicBezTo>
                        <a:pt x="15" y="12"/>
                        <a:pt x="16" y="10"/>
                        <a:pt x="14" y="12"/>
                      </a:cubicBezTo>
                      <a:close/>
                      <a:moveTo>
                        <a:pt x="3" y="14"/>
                      </a:moveTo>
                      <a:cubicBezTo>
                        <a:pt x="3" y="14"/>
                        <a:pt x="4" y="12"/>
                        <a:pt x="4" y="13"/>
                      </a:cubicBezTo>
                      <a:cubicBezTo>
                        <a:pt x="5" y="13"/>
                        <a:pt x="7" y="12"/>
                        <a:pt x="7" y="11"/>
                      </a:cubicBezTo>
                      <a:cubicBezTo>
                        <a:pt x="8" y="10"/>
                        <a:pt x="8" y="11"/>
                        <a:pt x="8" y="11"/>
                      </a:cubicBezTo>
                      <a:cubicBezTo>
                        <a:pt x="9" y="11"/>
                        <a:pt x="9" y="11"/>
                        <a:pt x="7" y="10"/>
                      </a:cubicBezTo>
                      <a:cubicBezTo>
                        <a:pt x="6" y="9"/>
                        <a:pt x="5" y="10"/>
                        <a:pt x="5" y="9"/>
                      </a:cubicBezTo>
                      <a:cubicBezTo>
                        <a:pt x="5" y="9"/>
                        <a:pt x="3" y="9"/>
                        <a:pt x="2" y="10"/>
                      </a:cubicBezTo>
                      <a:cubicBezTo>
                        <a:pt x="2" y="11"/>
                        <a:pt x="2" y="10"/>
                        <a:pt x="1" y="10"/>
                      </a:cubicBezTo>
                      <a:cubicBezTo>
                        <a:pt x="0" y="10"/>
                        <a:pt x="2" y="11"/>
                        <a:pt x="1" y="12"/>
                      </a:cubicBezTo>
                      <a:cubicBezTo>
                        <a:pt x="1" y="12"/>
                        <a:pt x="0" y="12"/>
                        <a:pt x="2" y="13"/>
                      </a:cubicBezTo>
                      <a:cubicBezTo>
                        <a:pt x="3" y="13"/>
                        <a:pt x="3" y="14"/>
                        <a:pt x="2" y="14"/>
                      </a:cubicBezTo>
                      <a:cubicBezTo>
                        <a:pt x="1" y="14"/>
                        <a:pt x="1" y="15"/>
                        <a:pt x="2" y="15"/>
                      </a:cubicBezTo>
                      <a:cubicBezTo>
                        <a:pt x="2" y="15"/>
                        <a:pt x="3" y="15"/>
                        <a:pt x="3" y="14"/>
                      </a:cubicBezTo>
                      <a:close/>
                      <a:moveTo>
                        <a:pt x="6" y="8"/>
                      </a:moveTo>
                      <a:cubicBezTo>
                        <a:pt x="6" y="8"/>
                        <a:pt x="6" y="8"/>
                        <a:pt x="7" y="8"/>
                      </a:cubicBezTo>
                      <a:cubicBezTo>
                        <a:pt x="7" y="8"/>
                        <a:pt x="8" y="7"/>
                        <a:pt x="6" y="7"/>
                      </a:cubicBezTo>
                      <a:cubicBezTo>
                        <a:pt x="5" y="6"/>
                        <a:pt x="5" y="5"/>
                        <a:pt x="5" y="6"/>
                      </a:cubicBezTo>
                      <a:cubicBezTo>
                        <a:pt x="4" y="7"/>
                        <a:pt x="3" y="6"/>
                        <a:pt x="2" y="7"/>
                      </a:cubicBezTo>
                      <a:cubicBezTo>
                        <a:pt x="2" y="7"/>
                        <a:pt x="2" y="7"/>
                        <a:pt x="3" y="7"/>
                      </a:cubicBezTo>
                      <a:cubicBezTo>
                        <a:pt x="4" y="7"/>
                        <a:pt x="4" y="9"/>
                        <a:pt x="5" y="9"/>
                      </a:cubicBezTo>
                      <a:cubicBezTo>
                        <a:pt x="5" y="9"/>
                        <a:pt x="5" y="8"/>
                        <a:pt x="6" y="8"/>
                      </a:cubicBezTo>
                      <a:close/>
                      <a:moveTo>
                        <a:pt x="9" y="10"/>
                      </a:moveTo>
                      <a:cubicBezTo>
                        <a:pt x="9" y="9"/>
                        <a:pt x="8" y="8"/>
                        <a:pt x="7" y="9"/>
                      </a:cubicBezTo>
                      <a:cubicBezTo>
                        <a:pt x="7" y="10"/>
                        <a:pt x="8" y="11"/>
                        <a:pt x="9" y="10"/>
                      </a:cubicBezTo>
                      <a:close/>
                      <a:moveTo>
                        <a:pt x="9" y="6"/>
                      </a:moveTo>
                      <a:cubicBezTo>
                        <a:pt x="9" y="6"/>
                        <a:pt x="7" y="6"/>
                        <a:pt x="8" y="6"/>
                      </a:cubicBezTo>
                      <a:cubicBezTo>
                        <a:pt x="8" y="6"/>
                        <a:pt x="9" y="7"/>
                        <a:pt x="9" y="6"/>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8" name="Freeform 20239">
                  <a:extLst>
                    <a:ext uri="{FF2B5EF4-FFF2-40B4-BE49-F238E27FC236}">
                      <a16:creationId xmlns:a16="http://schemas.microsoft.com/office/drawing/2014/main" id="{DFA9C299-1FC7-F884-6B90-8D459F1C64A2}"/>
                    </a:ext>
                  </a:extLst>
                </p:cNvPr>
                <p:cNvSpPr>
                  <a:spLocks noEditPoints="1"/>
                </p:cNvSpPr>
                <p:nvPr/>
              </p:nvSpPr>
              <p:spPr bwMode="auto">
                <a:xfrm>
                  <a:off x="5807916" y="1768984"/>
                  <a:ext cx="366026" cy="621203"/>
                </a:xfrm>
                <a:custGeom>
                  <a:avLst/>
                  <a:gdLst/>
                  <a:ahLst/>
                  <a:cxnLst>
                    <a:cxn ang="0">
                      <a:pos x="2" y="89"/>
                    </a:cxn>
                    <a:cxn ang="0">
                      <a:pos x="4" y="82"/>
                    </a:cxn>
                    <a:cxn ang="0">
                      <a:pos x="7" y="77"/>
                    </a:cxn>
                    <a:cxn ang="0">
                      <a:pos x="8" y="70"/>
                    </a:cxn>
                    <a:cxn ang="0">
                      <a:pos x="6" y="59"/>
                    </a:cxn>
                    <a:cxn ang="0">
                      <a:pos x="5" y="53"/>
                    </a:cxn>
                    <a:cxn ang="0">
                      <a:pos x="10" y="45"/>
                    </a:cxn>
                    <a:cxn ang="0">
                      <a:pos x="14" y="41"/>
                    </a:cxn>
                    <a:cxn ang="0">
                      <a:pos x="18" y="33"/>
                    </a:cxn>
                    <a:cxn ang="0">
                      <a:pos x="22" y="25"/>
                    </a:cxn>
                    <a:cxn ang="0">
                      <a:pos x="27" y="18"/>
                    </a:cxn>
                    <a:cxn ang="0">
                      <a:pos x="29" y="12"/>
                    </a:cxn>
                    <a:cxn ang="0">
                      <a:pos x="36" y="10"/>
                    </a:cxn>
                    <a:cxn ang="0">
                      <a:pos x="47" y="6"/>
                    </a:cxn>
                    <a:cxn ang="0">
                      <a:pos x="50" y="0"/>
                    </a:cxn>
                    <a:cxn ang="0">
                      <a:pos x="59" y="6"/>
                    </a:cxn>
                    <a:cxn ang="0">
                      <a:pos x="64" y="9"/>
                    </a:cxn>
                    <a:cxn ang="0">
                      <a:pos x="64" y="15"/>
                    </a:cxn>
                    <a:cxn ang="0">
                      <a:pos x="65" y="18"/>
                    </a:cxn>
                    <a:cxn ang="0">
                      <a:pos x="66" y="24"/>
                    </a:cxn>
                    <a:cxn ang="0">
                      <a:pos x="63" y="30"/>
                    </a:cxn>
                    <a:cxn ang="0">
                      <a:pos x="57" y="33"/>
                    </a:cxn>
                    <a:cxn ang="0">
                      <a:pos x="53" y="39"/>
                    </a:cxn>
                    <a:cxn ang="0">
                      <a:pos x="49" y="48"/>
                    </a:cxn>
                    <a:cxn ang="0">
                      <a:pos x="44" y="50"/>
                    </a:cxn>
                    <a:cxn ang="0">
                      <a:pos x="36" y="56"/>
                    </a:cxn>
                    <a:cxn ang="0">
                      <a:pos x="32" y="59"/>
                    </a:cxn>
                    <a:cxn ang="0">
                      <a:pos x="33" y="66"/>
                    </a:cxn>
                    <a:cxn ang="0">
                      <a:pos x="35" y="75"/>
                    </a:cxn>
                    <a:cxn ang="0">
                      <a:pos x="39" y="79"/>
                    </a:cxn>
                    <a:cxn ang="0">
                      <a:pos x="36" y="85"/>
                    </a:cxn>
                    <a:cxn ang="0">
                      <a:pos x="27" y="84"/>
                    </a:cxn>
                    <a:cxn ang="0">
                      <a:pos x="39" y="85"/>
                    </a:cxn>
                    <a:cxn ang="0">
                      <a:pos x="36" y="89"/>
                    </a:cxn>
                    <a:cxn ang="0">
                      <a:pos x="30" y="92"/>
                    </a:cxn>
                    <a:cxn ang="0">
                      <a:pos x="29" y="97"/>
                    </a:cxn>
                    <a:cxn ang="0">
                      <a:pos x="28" y="104"/>
                    </a:cxn>
                    <a:cxn ang="0">
                      <a:pos x="21" y="111"/>
                    </a:cxn>
                    <a:cxn ang="0">
                      <a:pos x="16" y="118"/>
                    </a:cxn>
                    <a:cxn ang="0">
                      <a:pos x="8" y="111"/>
                    </a:cxn>
                    <a:cxn ang="0">
                      <a:pos x="9" y="108"/>
                    </a:cxn>
                    <a:cxn ang="0">
                      <a:pos x="4" y="94"/>
                    </a:cxn>
                    <a:cxn ang="0">
                      <a:pos x="0" y="89"/>
                    </a:cxn>
                    <a:cxn ang="0">
                      <a:pos x="40" y="102"/>
                    </a:cxn>
                    <a:cxn ang="0">
                      <a:pos x="41" y="97"/>
                    </a:cxn>
                    <a:cxn ang="0">
                      <a:pos x="37" y="103"/>
                    </a:cxn>
                    <a:cxn ang="0">
                      <a:pos x="40" y="102"/>
                    </a:cxn>
                    <a:cxn ang="0">
                      <a:pos x="29" y="105"/>
                    </a:cxn>
                    <a:cxn ang="0">
                      <a:pos x="31" y="102"/>
                    </a:cxn>
                    <a:cxn ang="0">
                      <a:pos x="39" y="77"/>
                    </a:cxn>
                  </a:cxnLst>
                  <a:rect l="0" t="0" r="r" b="b"/>
                  <a:pathLst>
                    <a:path w="68" h="119">
                      <a:moveTo>
                        <a:pt x="1" y="87"/>
                      </a:moveTo>
                      <a:cubicBezTo>
                        <a:pt x="1" y="87"/>
                        <a:pt x="1" y="88"/>
                        <a:pt x="2" y="89"/>
                      </a:cubicBezTo>
                      <a:cubicBezTo>
                        <a:pt x="2" y="90"/>
                        <a:pt x="4" y="88"/>
                        <a:pt x="3" y="85"/>
                      </a:cubicBezTo>
                      <a:cubicBezTo>
                        <a:pt x="2" y="83"/>
                        <a:pt x="4" y="83"/>
                        <a:pt x="4" y="82"/>
                      </a:cubicBezTo>
                      <a:cubicBezTo>
                        <a:pt x="3" y="80"/>
                        <a:pt x="5" y="82"/>
                        <a:pt x="6" y="80"/>
                      </a:cubicBezTo>
                      <a:cubicBezTo>
                        <a:pt x="8" y="78"/>
                        <a:pt x="6" y="78"/>
                        <a:pt x="7" y="77"/>
                      </a:cubicBezTo>
                      <a:cubicBezTo>
                        <a:pt x="9" y="76"/>
                        <a:pt x="5" y="72"/>
                        <a:pt x="6" y="71"/>
                      </a:cubicBezTo>
                      <a:cubicBezTo>
                        <a:pt x="6" y="70"/>
                        <a:pt x="8" y="72"/>
                        <a:pt x="8" y="70"/>
                      </a:cubicBezTo>
                      <a:cubicBezTo>
                        <a:pt x="9" y="69"/>
                        <a:pt x="10" y="68"/>
                        <a:pt x="7" y="67"/>
                      </a:cubicBezTo>
                      <a:cubicBezTo>
                        <a:pt x="3" y="65"/>
                        <a:pt x="7" y="62"/>
                        <a:pt x="6" y="59"/>
                      </a:cubicBezTo>
                      <a:cubicBezTo>
                        <a:pt x="4" y="57"/>
                        <a:pt x="6" y="57"/>
                        <a:pt x="5" y="56"/>
                      </a:cubicBezTo>
                      <a:cubicBezTo>
                        <a:pt x="4" y="55"/>
                        <a:pt x="6" y="55"/>
                        <a:pt x="5" y="53"/>
                      </a:cubicBezTo>
                      <a:cubicBezTo>
                        <a:pt x="3" y="51"/>
                        <a:pt x="6" y="51"/>
                        <a:pt x="5" y="50"/>
                      </a:cubicBezTo>
                      <a:cubicBezTo>
                        <a:pt x="5" y="48"/>
                        <a:pt x="9" y="46"/>
                        <a:pt x="10" y="45"/>
                      </a:cubicBezTo>
                      <a:cubicBezTo>
                        <a:pt x="12" y="44"/>
                        <a:pt x="15" y="47"/>
                        <a:pt x="16" y="43"/>
                      </a:cubicBezTo>
                      <a:cubicBezTo>
                        <a:pt x="17" y="41"/>
                        <a:pt x="15" y="42"/>
                        <a:pt x="14" y="41"/>
                      </a:cubicBezTo>
                      <a:cubicBezTo>
                        <a:pt x="12" y="40"/>
                        <a:pt x="17" y="37"/>
                        <a:pt x="17" y="36"/>
                      </a:cubicBezTo>
                      <a:cubicBezTo>
                        <a:pt x="17" y="34"/>
                        <a:pt x="18" y="35"/>
                        <a:pt x="18" y="33"/>
                      </a:cubicBezTo>
                      <a:cubicBezTo>
                        <a:pt x="17" y="30"/>
                        <a:pt x="19" y="31"/>
                        <a:pt x="17" y="27"/>
                      </a:cubicBezTo>
                      <a:cubicBezTo>
                        <a:pt x="17" y="26"/>
                        <a:pt x="24" y="27"/>
                        <a:pt x="22" y="25"/>
                      </a:cubicBezTo>
                      <a:cubicBezTo>
                        <a:pt x="21" y="23"/>
                        <a:pt x="23" y="24"/>
                        <a:pt x="24" y="21"/>
                      </a:cubicBezTo>
                      <a:cubicBezTo>
                        <a:pt x="26" y="19"/>
                        <a:pt x="27" y="20"/>
                        <a:pt x="27" y="18"/>
                      </a:cubicBezTo>
                      <a:cubicBezTo>
                        <a:pt x="28" y="17"/>
                        <a:pt x="26" y="16"/>
                        <a:pt x="26" y="15"/>
                      </a:cubicBezTo>
                      <a:cubicBezTo>
                        <a:pt x="26" y="14"/>
                        <a:pt x="27" y="15"/>
                        <a:pt x="29" y="12"/>
                      </a:cubicBezTo>
                      <a:cubicBezTo>
                        <a:pt x="29" y="10"/>
                        <a:pt x="31" y="10"/>
                        <a:pt x="32" y="9"/>
                      </a:cubicBezTo>
                      <a:cubicBezTo>
                        <a:pt x="33" y="9"/>
                        <a:pt x="34" y="11"/>
                        <a:pt x="36" y="10"/>
                      </a:cubicBezTo>
                      <a:cubicBezTo>
                        <a:pt x="38" y="9"/>
                        <a:pt x="35" y="6"/>
                        <a:pt x="36" y="5"/>
                      </a:cubicBezTo>
                      <a:cubicBezTo>
                        <a:pt x="39" y="3"/>
                        <a:pt x="44" y="8"/>
                        <a:pt x="47" y="6"/>
                      </a:cubicBezTo>
                      <a:cubicBezTo>
                        <a:pt x="49" y="5"/>
                        <a:pt x="44" y="6"/>
                        <a:pt x="47" y="4"/>
                      </a:cubicBezTo>
                      <a:cubicBezTo>
                        <a:pt x="50" y="1"/>
                        <a:pt x="44" y="0"/>
                        <a:pt x="50" y="0"/>
                      </a:cubicBezTo>
                      <a:cubicBezTo>
                        <a:pt x="52" y="1"/>
                        <a:pt x="49" y="1"/>
                        <a:pt x="52" y="2"/>
                      </a:cubicBezTo>
                      <a:cubicBezTo>
                        <a:pt x="54" y="4"/>
                        <a:pt x="57" y="6"/>
                        <a:pt x="59" y="6"/>
                      </a:cubicBezTo>
                      <a:cubicBezTo>
                        <a:pt x="61" y="6"/>
                        <a:pt x="63" y="7"/>
                        <a:pt x="63" y="8"/>
                      </a:cubicBezTo>
                      <a:cubicBezTo>
                        <a:pt x="63" y="9"/>
                        <a:pt x="62" y="8"/>
                        <a:pt x="64" y="9"/>
                      </a:cubicBezTo>
                      <a:cubicBezTo>
                        <a:pt x="67" y="12"/>
                        <a:pt x="64" y="10"/>
                        <a:pt x="64" y="12"/>
                      </a:cubicBezTo>
                      <a:cubicBezTo>
                        <a:pt x="65" y="15"/>
                        <a:pt x="64" y="14"/>
                        <a:pt x="64" y="15"/>
                      </a:cubicBezTo>
                      <a:cubicBezTo>
                        <a:pt x="64" y="16"/>
                        <a:pt x="66" y="14"/>
                        <a:pt x="66" y="15"/>
                      </a:cubicBezTo>
                      <a:cubicBezTo>
                        <a:pt x="66" y="16"/>
                        <a:pt x="65" y="16"/>
                        <a:pt x="65" y="18"/>
                      </a:cubicBezTo>
                      <a:cubicBezTo>
                        <a:pt x="65" y="19"/>
                        <a:pt x="68" y="20"/>
                        <a:pt x="67" y="21"/>
                      </a:cubicBezTo>
                      <a:cubicBezTo>
                        <a:pt x="66" y="22"/>
                        <a:pt x="67" y="22"/>
                        <a:pt x="66" y="24"/>
                      </a:cubicBezTo>
                      <a:cubicBezTo>
                        <a:pt x="64" y="26"/>
                        <a:pt x="68" y="27"/>
                        <a:pt x="68" y="30"/>
                      </a:cubicBezTo>
                      <a:cubicBezTo>
                        <a:pt x="66" y="31"/>
                        <a:pt x="65" y="29"/>
                        <a:pt x="63" y="30"/>
                      </a:cubicBezTo>
                      <a:cubicBezTo>
                        <a:pt x="61" y="31"/>
                        <a:pt x="62" y="29"/>
                        <a:pt x="60" y="30"/>
                      </a:cubicBezTo>
                      <a:cubicBezTo>
                        <a:pt x="59" y="31"/>
                        <a:pt x="57" y="32"/>
                        <a:pt x="57" y="33"/>
                      </a:cubicBezTo>
                      <a:cubicBezTo>
                        <a:pt x="57" y="34"/>
                        <a:pt x="55" y="33"/>
                        <a:pt x="54" y="35"/>
                      </a:cubicBezTo>
                      <a:cubicBezTo>
                        <a:pt x="54" y="38"/>
                        <a:pt x="52" y="37"/>
                        <a:pt x="53" y="39"/>
                      </a:cubicBezTo>
                      <a:cubicBezTo>
                        <a:pt x="53" y="41"/>
                        <a:pt x="56" y="41"/>
                        <a:pt x="53" y="43"/>
                      </a:cubicBezTo>
                      <a:cubicBezTo>
                        <a:pt x="50" y="45"/>
                        <a:pt x="51" y="48"/>
                        <a:pt x="49" y="48"/>
                      </a:cubicBezTo>
                      <a:cubicBezTo>
                        <a:pt x="47" y="48"/>
                        <a:pt x="48" y="49"/>
                        <a:pt x="47" y="49"/>
                      </a:cubicBezTo>
                      <a:cubicBezTo>
                        <a:pt x="45" y="49"/>
                        <a:pt x="46" y="51"/>
                        <a:pt x="44" y="50"/>
                      </a:cubicBezTo>
                      <a:cubicBezTo>
                        <a:pt x="41" y="50"/>
                        <a:pt x="43" y="54"/>
                        <a:pt x="41" y="53"/>
                      </a:cubicBezTo>
                      <a:cubicBezTo>
                        <a:pt x="39" y="52"/>
                        <a:pt x="40" y="56"/>
                        <a:pt x="36" y="56"/>
                      </a:cubicBezTo>
                      <a:cubicBezTo>
                        <a:pt x="33" y="57"/>
                        <a:pt x="38" y="57"/>
                        <a:pt x="35" y="59"/>
                      </a:cubicBezTo>
                      <a:cubicBezTo>
                        <a:pt x="32" y="60"/>
                        <a:pt x="33" y="57"/>
                        <a:pt x="32" y="59"/>
                      </a:cubicBezTo>
                      <a:cubicBezTo>
                        <a:pt x="32" y="61"/>
                        <a:pt x="35" y="59"/>
                        <a:pt x="33" y="62"/>
                      </a:cubicBezTo>
                      <a:cubicBezTo>
                        <a:pt x="32" y="64"/>
                        <a:pt x="34" y="66"/>
                        <a:pt x="33" y="66"/>
                      </a:cubicBezTo>
                      <a:cubicBezTo>
                        <a:pt x="31" y="66"/>
                        <a:pt x="31" y="75"/>
                        <a:pt x="33" y="75"/>
                      </a:cubicBezTo>
                      <a:cubicBezTo>
                        <a:pt x="35" y="75"/>
                        <a:pt x="33" y="76"/>
                        <a:pt x="35" y="75"/>
                      </a:cubicBezTo>
                      <a:cubicBezTo>
                        <a:pt x="37" y="75"/>
                        <a:pt x="37" y="77"/>
                        <a:pt x="38" y="77"/>
                      </a:cubicBezTo>
                      <a:cubicBezTo>
                        <a:pt x="40" y="77"/>
                        <a:pt x="37" y="79"/>
                        <a:pt x="39" y="79"/>
                      </a:cubicBezTo>
                      <a:cubicBezTo>
                        <a:pt x="40" y="79"/>
                        <a:pt x="41" y="80"/>
                        <a:pt x="42" y="81"/>
                      </a:cubicBezTo>
                      <a:cubicBezTo>
                        <a:pt x="42" y="82"/>
                        <a:pt x="38" y="84"/>
                        <a:pt x="36" y="85"/>
                      </a:cubicBezTo>
                      <a:cubicBezTo>
                        <a:pt x="35" y="86"/>
                        <a:pt x="34" y="83"/>
                        <a:pt x="33" y="84"/>
                      </a:cubicBezTo>
                      <a:cubicBezTo>
                        <a:pt x="32" y="84"/>
                        <a:pt x="30" y="82"/>
                        <a:pt x="27" y="84"/>
                      </a:cubicBezTo>
                      <a:cubicBezTo>
                        <a:pt x="25" y="86"/>
                        <a:pt x="30" y="83"/>
                        <a:pt x="32" y="85"/>
                      </a:cubicBezTo>
                      <a:cubicBezTo>
                        <a:pt x="35" y="88"/>
                        <a:pt x="38" y="84"/>
                        <a:pt x="39" y="85"/>
                      </a:cubicBezTo>
                      <a:cubicBezTo>
                        <a:pt x="40" y="87"/>
                        <a:pt x="38" y="86"/>
                        <a:pt x="38" y="87"/>
                      </a:cubicBezTo>
                      <a:cubicBezTo>
                        <a:pt x="38" y="88"/>
                        <a:pt x="37" y="87"/>
                        <a:pt x="36" y="89"/>
                      </a:cubicBezTo>
                      <a:cubicBezTo>
                        <a:pt x="35" y="90"/>
                        <a:pt x="34" y="87"/>
                        <a:pt x="34" y="89"/>
                      </a:cubicBezTo>
                      <a:cubicBezTo>
                        <a:pt x="33" y="91"/>
                        <a:pt x="29" y="91"/>
                        <a:pt x="30" y="92"/>
                      </a:cubicBezTo>
                      <a:cubicBezTo>
                        <a:pt x="30" y="93"/>
                        <a:pt x="28" y="92"/>
                        <a:pt x="29" y="94"/>
                      </a:cubicBezTo>
                      <a:cubicBezTo>
                        <a:pt x="30" y="95"/>
                        <a:pt x="29" y="95"/>
                        <a:pt x="29" y="97"/>
                      </a:cubicBezTo>
                      <a:cubicBezTo>
                        <a:pt x="30" y="98"/>
                        <a:pt x="28" y="99"/>
                        <a:pt x="29" y="100"/>
                      </a:cubicBezTo>
                      <a:cubicBezTo>
                        <a:pt x="29" y="101"/>
                        <a:pt x="28" y="103"/>
                        <a:pt x="28" y="104"/>
                      </a:cubicBezTo>
                      <a:cubicBezTo>
                        <a:pt x="28" y="106"/>
                        <a:pt x="27" y="107"/>
                        <a:pt x="26" y="110"/>
                      </a:cubicBezTo>
                      <a:cubicBezTo>
                        <a:pt x="25" y="114"/>
                        <a:pt x="25" y="111"/>
                        <a:pt x="21" y="111"/>
                      </a:cubicBezTo>
                      <a:cubicBezTo>
                        <a:pt x="17" y="112"/>
                        <a:pt x="20" y="113"/>
                        <a:pt x="18" y="113"/>
                      </a:cubicBezTo>
                      <a:cubicBezTo>
                        <a:pt x="16" y="112"/>
                        <a:pt x="18" y="118"/>
                        <a:pt x="16" y="118"/>
                      </a:cubicBezTo>
                      <a:cubicBezTo>
                        <a:pt x="13" y="117"/>
                        <a:pt x="8" y="119"/>
                        <a:pt x="9" y="117"/>
                      </a:cubicBezTo>
                      <a:cubicBezTo>
                        <a:pt x="11" y="114"/>
                        <a:pt x="5" y="109"/>
                        <a:pt x="8" y="111"/>
                      </a:cubicBezTo>
                      <a:cubicBezTo>
                        <a:pt x="10" y="112"/>
                        <a:pt x="7" y="109"/>
                        <a:pt x="8" y="109"/>
                      </a:cubicBezTo>
                      <a:cubicBezTo>
                        <a:pt x="10" y="109"/>
                        <a:pt x="10" y="107"/>
                        <a:pt x="9" y="108"/>
                      </a:cubicBezTo>
                      <a:cubicBezTo>
                        <a:pt x="7" y="108"/>
                        <a:pt x="5" y="102"/>
                        <a:pt x="4" y="99"/>
                      </a:cubicBezTo>
                      <a:cubicBezTo>
                        <a:pt x="3" y="96"/>
                        <a:pt x="5" y="96"/>
                        <a:pt x="4" y="94"/>
                      </a:cubicBezTo>
                      <a:cubicBezTo>
                        <a:pt x="3" y="93"/>
                        <a:pt x="2" y="96"/>
                        <a:pt x="1" y="94"/>
                      </a:cubicBezTo>
                      <a:cubicBezTo>
                        <a:pt x="0" y="92"/>
                        <a:pt x="1" y="91"/>
                        <a:pt x="0" y="89"/>
                      </a:cubicBezTo>
                      <a:cubicBezTo>
                        <a:pt x="0" y="88"/>
                        <a:pt x="1" y="88"/>
                        <a:pt x="1" y="87"/>
                      </a:cubicBezTo>
                      <a:close/>
                      <a:moveTo>
                        <a:pt x="40" y="102"/>
                      </a:moveTo>
                      <a:cubicBezTo>
                        <a:pt x="42" y="100"/>
                        <a:pt x="39" y="100"/>
                        <a:pt x="41" y="98"/>
                      </a:cubicBezTo>
                      <a:cubicBezTo>
                        <a:pt x="43" y="97"/>
                        <a:pt x="43" y="96"/>
                        <a:pt x="41" y="97"/>
                      </a:cubicBezTo>
                      <a:cubicBezTo>
                        <a:pt x="39" y="99"/>
                        <a:pt x="40" y="96"/>
                        <a:pt x="38" y="98"/>
                      </a:cubicBezTo>
                      <a:cubicBezTo>
                        <a:pt x="36" y="100"/>
                        <a:pt x="36" y="102"/>
                        <a:pt x="37" y="103"/>
                      </a:cubicBezTo>
                      <a:cubicBezTo>
                        <a:pt x="37" y="104"/>
                        <a:pt x="36" y="106"/>
                        <a:pt x="37" y="105"/>
                      </a:cubicBezTo>
                      <a:cubicBezTo>
                        <a:pt x="38" y="105"/>
                        <a:pt x="38" y="104"/>
                        <a:pt x="40" y="102"/>
                      </a:cubicBezTo>
                      <a:close/>
                      <a:moveTo>
                        <a:pt x="31" y="102"/>
                      </a:moveTo>
                      <a:cubicBezTo>
                        <a:pt x="30" y="102"/>
                        <a:pt x="30" y="104"/>
                        <a:pt x="29" y="105"/>
                      </a:cubicBezTo>
                      <a:cubicBezTo>
                        <a:pt x="28" y="106"/>
                        <a:pt x="27" y="110"/>
                        <a:pt x="28" y="111"/>
                      </a:cubicBezTo>
                      <a:cubicBezTo>
                        <a:pt x="28" y="111"/>
                        <a:pt x="32" y="102"/>
                        <a:pt x="31" y="102"/>
                      </a:cubicBezTo>
                      <a:close/>
                      <a:moveTo>
                        <a:pt x="38" y="75"/>
                      </a:moveTo>
                      <a:cubicBezTo>
                        <a:pt x="38" y="76"/>
                        <a:pt x="38" y="77"/>
                        <a:pt x="39" y="77"/>
                      </a:cubicBezTo>
                      <a:cubicBezTo>
                        <a:pt x="39" y="77"/>
                        <a:pt x="38" y="75"/>
                        <a:pt x="38" y="75"/>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19" name="Freeform 20245">
                  <a:extLst>
                    <a:ext uri="{FF2B5EF4-FFF2-40B4-BE49-F238E27FC236}">
                      <a16:creationId xmlns:a16="http://schemas.microsoft.com/office/drawing/2014/main" id="{7C4FDAFB-5128-1F05-8601-3CDF9C566808}"/>
                    </a:ext>
                  </a:extLst>
                </p:cNvPr>
                <p:cNvSpPr>
                  <a:spLocks noEditPoints="1"/>
                </p:cNvSpPr>
                <p:nvPr/>
              </p:nvSpPr>
              <p:spPr bwMode="auto">
                <a:xfrm>
                  <a:off x="6044359" y="1716116"/>
                  <a:ext cx="338747" cy="480220"/>
                </a:xfrm>
                <a:custGeom>
                  <a:avLst/>
                  <a:gdLst/>
                  <a:ahLst/>
                  <a:cxnLst>
                    <a:cxn ang="0">
                      <a:pos x="8" y="8"/>
                    </a:cxn>
                    <a:cxn ang="0">
                      <a:pos x="16" y="13"/>
                    </a:cxn>
                    <a:cxn ang="0">
                      <a:pos x="23" y="12"/>
                    </a:cxn>
                    <a:cxn ang="0">
                      <a:pos x="29" y="13"/>
                    </a:cxn>
                    <a:cxn ang="0">
                      <a:pos x="33" y="6"/>
                    </a:cxn>
                    <a:cxn ang="0">
                      <a:pos x="41" y="1"/>
                    </a:cxn>
                    <a:cxn ang="0">
                      <a:pos x="51" y="6"/>
                    </a:cxn>
                    <a:cxn ang="0">
                      <a:pos x="48" y="12"/>
                    </a:cxn>
                    <a:cxn ang="0">
                      <a:pos x="52" y="20"/>
                    </a:cxn>
                    <a:cxn ang="0">
                      <a:pos x="50" y="31"/>
                    </a:cxn>
                    <a:cxn ang="0">
                      <a:pos x="53" y="42"/>
                    </a:cxn>
                    <a:cxn ang="0">
                      <a:pos x="53" y="45"/>
                    </a:cxn>
                    <a:cxn ang="0">
                      <a:pos x="55" y="50"/>
                    </a:cxn>
                    <a:cxn ang="0">
                      <a:pos x="58" y="55"/>
                    </a:cxn>
                    <a:cxn ang="0">
                      <a:pos x="61" y="63"/>
                    </a:cxn>
                    <a:cxn ang="0">
                      <a:pos x="52" y="77"/>
                    </a:cxn>
                    <a:cxn ang="0">
                      <a:pos x="37" y="86"/>
                    </a:cxn>
                    <a:cxn ang="0">
                      <a:pos x="29" y="88"/>
                    </a:cxn>
                    <a:cxn ang="0">
                      <a:pos x="18" y="90"/>
                    </a:cxn>
                    <a:cxn ang="0">
                      <a:pos x="15" y="88"/>
                    </a:cxn>
                    <a:cxn ang="0">
                      <a:pos x="9" y="82"/>
                    </a:cxn>
                    <a:cxn ang="0">
                      <a:pos x="10" y="75"/>
                    </a:cxn>
                    <a:cxn ang="0">
                      <a:pos x="10" y="63"/>
                    </a:cxn>
                    <a:cxn ang="0">
                      <a:pos x="14" y="60"/>
                    </a:cxn>
                    <a:cxn ang="0">
                      <a:pos x="19" y="56"/>
                    </a:cxn>
                    <a:cxn ang="0">
                      <a:pos x="27" y="48"/>
                    </a:cxn>
                    <a:cxn ang="0">
                      <a:pos x="30" y="45"/>
                    </a:cxn>
                    <a:cxn ang="0">
                      <a:pos x="24" y="40"/>
                    </a:cxn>
                    <a:cxn ang="0">
                      <a:pos x="23" y="31"/>
                    </a:cxn>
                    <a:cxn ang="0">
                      <a:pos x="22" y="25"/>
                    </a:cxn>
                    <a:cxn ang="0">
                      <a:pos x="20" y="22"/>
                    </a:cxn>
                    <a:cxn ang="0">
                      <a:pos x="19" y="18"/>
                    </a:cxn>
                    <a:cxn ang="0">
                      <a:pos x="8" y="12"/>
                    </a:cxn>
                    <a:cxn ang="0">
                      <a:pos x="8" y="10"/>
                    </a:cxn>
                    <a:cxn ang="0">
                      <a:pos x="13" y="87"/>
                    </a:cxn>
                    <a:cxn ang="0">
                      <a:pos x="12" y="86"/>
                    </a:cxn>
                    <a:cxn ang="0">
                      <a:pos x="12" y="86"/>
                    </a:cxn>
                    <a:cxn ang="0">
                      <a:pos x="10" y="89"/>
                    </a:cxn>
                    <a:cxn ang="0">
                      <a:pos x="13" y="88"/>
                    </a:cxn>
                    <a:cxn ang="0">
                      <a:pos x="13" y="88"/>
                    </a:cxn>
                    <a:cxn ang="0">
                      <a:pos x="11" y="89"/>
                    </a:cxn>
                    <a:cxn ang="0">
                      <a:pos x="3" y="89"/>
                    </a:cxn>
                    <a:cxn ang="0">
                      <a:pos x="3" y="89"/>
                    </a:cxn>
                    <a:cxn ang="0">
                      <a:pos x="3" y="88"/>
                    </a:cxn>
                    <a:cxn ang="0">
                      <a:pos x="2" y="87"/>
                    </a:cxn>
                    <a:cxn ang="0">
                      <a:pos x="1" y="87"/>
                    </a:cxn>
                    <a:cxn ang="0">
                      <a:pos x="0" y="88"/>
                    </a:cxn>
                    <a:cxn ang="0">
                      <a:pos x="2" y="89"/>
                    </a:cxn>
                    <a:cxn ang="0">
                      <a:pos x="27" y="46"/>
                    </a:cxn>
                    <a:cxn ang="0">
                      <a:pos x="29" y="47"/>
                    </a:cxn>
                    <a:cxn ang="0">
                      <a:pos x="9" y="62"/>
                    </a:cxn>
                    <a:cxn ang="0">
                      <a:pos x="10" y="62"/>
                    </a:cxn>
                  </a:cxnLst>
                  <a:rect l="0" t="0" r="r" b="b"/>
                  <a:pathLst>
                    <a:path w="63" h="92">
                      <a:moveTo>
                        <a:pt x="8" y="10"/>
                      </a:moveTo>
                      <a:cubicBezTo>
                        <a:pt x="8" y="10"/>
                        <a:pt x="7" y="9"/>
                        <a:pt x="8" y="8"/>
                      </a:cubicBezTo>
                      <a:cubicBezTo>
                        <a:pt x="10" y="7"/>
                        <a:pt x="12" y="9"/>
                        <a:pt x="14" y="11"/>
                      </a:cubicBezTo>
                      <a:cubicBezTo>
                        <a:pt x="16" y="13"/>
                        <a:pt x="13" y="13"/>
                        <a:pt x="16" y="13"/>
                      </a:cubicBezTo>
                      <a:cubicBezTo>
                        <a:pt x="20" y="13"/>
                        <a:pt x="18" y="14"/>
                        <a:pt x="20" y="14"/>
                      </a:cubicBezTo>
                      <a:cubicBezTo>
                        <a:pt x="23" y="13"/>
                        <a:pt x="22" y="12"/>
                        <a:pt x="23" y="12"/>
                      </a:cubicBezTo>
                      <a:cubicBezTo>
                        <a:pt x="24" y="13"/>
                        <a:pt x="26" y="13"/>
                        <a:pt x="28" y="15"/>
                      </a:cubicBezTo>
                      <a:cubicBezTo>
                        <a:pt x="28" y="14"/>
                        <a:pt x="29" y="15"/>
                        <a:pt x="29" y="13"/>
                      </a:cubicBezTo>
                      <a:cubicBezTo>
                        <a:pt x="30" y="11"/>
                        <a:pt x="34" y="12"/>
                        <a:pt x="32" y="10"/>
                      </a:cubicBezTo>
                      <a:cubicBezTo>
                        <a:pt x="31" y="8"/>
                        <a:pt x="33" y="8"/>
                        <a:pt x="33" y="6"/>
                      </a:cubicBezTo>
                      <a:cubicBezTo>
                        <a:pt x="33" y="5"/>
                        <a:pt x="34" y="3"/>
                        <a:pt x="36" y="2"/>
                      </a:cubicBezTo>
                      <a:cubicBezTo>
                        <a:pt x="38" y="1"/>
                        <a:pt x="37" y="3"/>
                        <a:pt x="41" y="1"/>
                      </a:cubicBezTo>
                      <a:cubicBezTo>
                        <a:pt x="43" y="0"/>
                        <a:pt x="43" y="0"/>
                        <a:pt x="44" y="2"/>
                      </a:cubicBezTo>
                      <a:cubicBezTo>
                        <a:pt x="45" y="3"/>
                        <a:pt x="50" y="4"/>
                        <a:pt x="51" y="6"/>
                      </a:cubicBezTo>
                      <a:cubicBezTo>
                        <a:pt x="51" y="7"/>
                        <a:pt x="46" y="9"/>
                        <a:pt x="49" y="10"/>
                      </a:cubicBezTo>
                      <a:cubicBezTo>
                        <a:pt x="44" y="13"/>
                        <a:pt x="48" y="11"/>
                        <a:pt x="48" y="12"/>
                      </a:cubicBezTo>
                      <a:cubicBezTo>
                        <a:pt x="49" y="14"/>
                        <a:pt x="46" y="13"/>
                        <a:pt x="47" y="16"/>
                      </a:cubicBezTo>
                      <a:cubicBezTo>
                        <a:pt x="48" y="21"/>
                        <a:pt x="50" y="17"/>
                        <a:pt x="52" y="20"/>
                      </a:cubicBezTo>
                      <a:cubicBezTo>
                        <a:pt x="54" y="23"/>
                        <a:pt x="56" y="22"/>
                        <a:pt x="54" y="24"/>
                      </a:cubicBezTo>
                      <a:cubicBezTo>
                        <a:pt x="52" y="26"/>
                        <a:pt x="48" y="29"/>
                        <a:pt x="50" y="31"/>
                      </a:cubicBezTo>
                      <a:cubicBezTo>
                        <a:pt x="52" y="32"/>
                        <a:pt x="56" y="41"/>
                        <a:pt x="55" y="41"/>
                      </a:cubicBezTo>
                      <a:cubicBezTo>
                        <a:pt x="53" y="41"/>
                        <a:pt x="53" y="41"/>
                        <a:pt x="53" y="42"/>
                      </a:cubicBezTo>
                      <a:cubicBezTo>
                        <a:pt x="54" y="42"/>
                        <a:pt x="53" y="42"/>
                        <a:pt x="53" y="43"/>
                      </a:cubicBezTo>
                      <a:cubicBezTo>
                        <a:pt x="53" y="45"/>
                        <a:pt x="52" y="44"/>
                        <a:pt x="53" y="45"/>
                      </a:cubicBezTo>
                      <a:cubicBezTo>
                        <a:pt x="55" y="46"/>
                        <a:pt x="52" y="46"/>
                        <a:pt x="52" y="47"/>
                      </a:cubicBezTo>
                      <a:cubicBezTo>
                        <a:pt x="53" y="49"/>
                        <a:pt x="57" y="49"/>
                        <a:pt x="55" y="50"/>
                      </a:cubicBezTo>
                      <a:cubicBezTo>
                        <a:pt x="54" y="51"/>
                        <a:pt x="55" y="51"/>
                        <a:pt x="55" y="52"/>
                      </a:cubicBezTo>
                      <a:cubicBezTo>
                        <a:pt x="54" y="53"/>
                        <a:pt x="58" y="53"/>
                        <a:pt x="58" y="55"/>
                      </a:cubicBezTo>
                      <a:cubicBezTo>
                        <a:pt x="57" y="57"/>
                        <a:pt x="53" y="57"/>
                        <a:pt x="55" y="59"/>
                      </a:cubicBezTo>
                      <a:cubicBezTo>
                        <a:pt x="57" y="60"/>
                        <a:pt x="60" y="61"/>
                        <a:pt x="61" y="63"/>
                      </a:cubicBezTo>
                      <a:cubicBezTo>
                        <a:pt x="62" y="65"/>
                        <a:pt x="63" y="64"/>
                        <a:pt x="62" y="66"/>
                      </a:cubicBezTo>
                      <a:cubicBezTo>
                        <a:pt x="61" y="68"/>
                        <a:pt x="58" y="72"/>
                        <a:pt x="52" y="77"/>
                      </a:cubicBezTo>
                      <a:cubicBezTo>
                        <a:pt x="47" y="82"/>
                        <a:pt x="45" y="83"/>
                        <a:pt x="43" y="85"/>
                      </a:cubicBezTo>
                      <a:cubicBezTo>
                        <a:pt x="40" y="87"/>
                        <a:pt x="40" y="85"/>
                        <a:pt x="37" y="86"/>
                      </a:cubicBezTo>
                      <a:cubicBezTo>
                        <a:pt x="34" y="88"/>
                        <a:pt x="35" y="85"/>
                        <a:pt x="34" y="87"/>
                      </a:cubicBezTo>
                      <a:cubicBezTo>
                        <a:pt x="32" y="89"/>
                        <a:pt x="33" y="86"/>
                        <a:pt x="29" y="88"/>
                      </a:cubicBezTo>
                      <a:cubicBezTo>
                        <a:pt x="23" y="91"/>
                        <a:pt x="22" y="90"/>
                        <a:pt x="20" y="91"/>
                      </a:cubicBezTo>
                      <a:cubicBezTo>
                        <a:pt x="17" y="92"/>
                        <a:pt x="17" y="92"/>
                        <a:pt x="18" y="90"/>
                      </a:cubicBezTo>
                      <a:cubicBezTo>
                        <a:pt x="19" y="89"/>
                        <a:pt x="18" y="88"/>
                        <a:pt x="17" y="90"/>
                      </a:cubicBezTo>
                      <a:cubicBezTo>
                        <a:pt x="15" y="91"/>
                        <a:pt x="15" y="89"/>
                        <a:pt x="15" y="88"/>
                      </a:cubicBezTo>
                      <a:cubicBezTo>
                        <a:pt x="16" y="86"/>
                        <a:pt x="14" y="86"/>
                        <a:pt x="11" y="86"/>
                      </a:cubicBezTo>
                      <a:cubicBezTo>
                        <a:pt x="8" y="85"/>
                        <a:pt x="9" y="85"/>
                        <a:pt x="9" y="82"/>
                      </a:cubicBezTo>
                      <a:cubicBezTo>
                        <a:pt x="10" y="80"/>
                        <a:pt x="10" y="79"/>
                        <a:pt x="10" y="78"/>
                      </a:cubicBezTo>
                      <a:cubicBezTo>
                        <a:pt x="9" y="76"/>
                        <a:pt x="12" y="77"/>
                        <a:pt x="10" y="75"/>
                      </a:cubicBezTo>
                      <a:cubicBezTo>
                        <a:pt x="7" y="71"/>
                        <a:pt x="11" y="73"/>
                        <a:pt x="9" y="70"/>
                      </a:cubicBezTo>
                      <a:cubicBezTo>
                        <a:pt x="7" y="66"/>
                        <a:pt x="10" y="65"/>
                        <a:pt x="10" y="63"/>
                      </a:cubicBezTo>
                      <a:cubicBezTo>
                        <a:pt x="10" y="62"/>
                        <a:pt x="12" y="64"/>
                        <a:pt x="13" y="63"/>
                      </a:cubicBezTo>
                      <a:cubicBezTo>
                        <a:pt x="15" y="62"/>
                        <a:pt x="13" y="60"/>
                        <a:pt x="14" y="60"/>
                      </a:cubicBezTo>
                      <a:cubicBezTo>
                        <a:pt x="15" y="60"/>
                        <a:pt x="15" y="58"/>
                        <a:pt x="17" y="59"/>
                      </a:cubicBezTo>
                      <a:cubicBezTo>
                        <a:pt x="18" y="59"/>
                        <a:pt x="17" y="57"/>
                        <a:pt x="19" y="56"/>
                      </a:cubicBezTo>
                      <a:cubicBezTo>
                        <a:pt x="21" y="56"/>
                        <a:pt x="18" y="56"/>
                        <a:pt x="22" y="54"/>
                      </a:cubicBezTo>
                      <a:cubicBezTo>
                        <a:pt x="26" y="51"/>
                        <a:pt x="25" y="49"/>
                        <a:pt x="27" y="48"/>
                      </a:cubicBezTo>
                      <a:cubicBezTo>
                        <a:pt x="30" y="47"/>
                        <a:pt x="30" y="48"/>
                        <a:pt x="30" y="47"/>
                      </a:cubicBezTo>
                      <a:cubicBezTo>
                        <a:pt x="31" y="46"/>
                        <a:pt x="29" y="47"/>
                        <a:pt x="30" y="45"/>
                      </a:cubicBezTo>
                      <a:cubicBezTo>
                        <a:pt x="30" y="43"/>
                        <a:pt x="31" y="42"/>
                        <a:pt x="28" y="41"/>
                      </a:cubicBezTo>
                      <a:cubicBezTo>
                        <a:pt x="25" y="41"/>
                        <a:pt x="27" y="40"/>
                        <a:pt x="24" y="40"/>
                      </a:cubicBezTo>
                      <a:cubicBezTo>
                        <a:pt x="24" y="37"/>
                        <a:pt x="20" y="36"/>
                        <a:pt x="22" y="34"/>
                      </a:cubicBezTo>
                      <a:cubicBezTo>
                        <a:pt x="23" y="32"/>
                        <a:pt x="22" y="32"/>
                        <a:pt x="23" y="31"/>
                      </a:cubicBezTo>
                      <a:cubicBezTo>
                        <a:pt x="24" y="30"/>
                        <a:pt x="21" y="29"/>
                        <a:pt x="21" y="28"/>
                      </a:cubicBezTo>
                      <a:cubicBezTo>
                        <a:pt x="21" y="26"/>
                        <a:pt x="22" y="26"/>
                        <a:pt x="22" y="25"/>
                      </a:cubicBezTo>
                      <a:cubicBezTo>
                        <a:pt x="22" y="24"/>
                        <a:pt x="20" y="26"/>
                        <a:pt x="20" y="25"/>
                      </a:cubicBezTo>
                      <a:cubicBezTo>
                        <a:pt x="20" y="24"/>
                        <a:pt x="21" y="25"/>
                        <a:pt x="20" y="22"/>
                      </a:cubicBezTo>
                      <a:cubicBezTo>
                        <a:pt x="20" y="20"/>
                        <a:pt x="23" y="22"/>
                        <a:pt x="20" y="19"/>
                      </a:cubicBezTo>
                      <a:cubicBezTo>
                        <a:pt x="18" y="18"/>
                        <a:pt x="19" y="19"/>
                        <a:pt x="19" y="18"/>
                      </a:cubicBezTo>
                      <a:cubicBezTo>
                        <a:pt x="19" y="17"/>
                        <a:pt x="17" y="16"/>
                        <a:pt x="15" y="16"/>
                      </a:cubicBezTo>
                      <a:cubicBezTo>
                        <a:pt x="13" y="16"/>
                        <a:pt x="10" y="14"/>
                        <a:pt x="8" y="12"/>
                      </a:cubicBezTo>
                      <a:cubicBezTo>
                        <a:pt x="5" y="11"/>
                        <a:pt x="8" y="11"/>
                        <a:pt x="6" y="10"/>
                      </a:cubicBezTo>
                      <a:cubicBezTo>
                        <a:pt x="6" y="9"/>
                        <a:pt x="8" y="11"/>
                        <a:pt x="8" y="10"/>
                      </a:cubicBezTo>
                      <a:close/>
                      <a:moveTo>
                        <a:pt x="14" y="88"/>
                      </a:moveTo>
                      <a:cubicBezTo>
                        <a:pt x="14" y="87"/>
                        <a:pt x="13" y="87"/>
                        <a:pt x="13" y="87"/>
                      </a:cubicBezTo>
                      <a:cubicBezTo>
                        <a:pt x="13" y="88"/>
                        <a:pt x="14" y="88"/>
                        <a:pt x="14" y="88"/>
                      </a:cubicBezTo>
                      <a:close/>
                      <a:moveTo>
                        <a:pt x="12" y="86"/>
                      </a:moveTo>
                      <a:cubicBezTo>
                        <a:pt x="11" y="86"/>
                        <a:pt x="12" y="87"/>
                        <a:pt x="12" y="87"/>
                      </a:cubicBezTo>
                      <a:cubicBezTo>
                        <a:pt x="13" y="87"/>
                        <a:pt x="12" y="86"/>
                        <a:pt x="12" y="86"/>
                      </a:cubicBezTo>
                      <a:close/>
                      <a:moveTo>
                        <a:pt x="11" y="89"/>
                      </a:moveTo>
                      <a:cubicBezTo>
                        <a:pt x="11" y="88"/>
                        <a:pt x="10" y="88"/>
                        <a:pt x="10" y="89"/>
                      </a:cubicBezTo>
                      <a:cubicBezTo>
                        <a:pt x="10" y="89"/>
                        <a:pt x="11" y="89"/>
                        <a:pt x="11" y="89"/>
                      </a:cubicBezTo>
                      <a:close/>
                      <a:moveTo>
                        <a:pt x="13" y="88"/>
                      </a:moveTo>
                      <a:cubicBezTo>
                        <a:pt x="13" y="88"/>
                        <a:pt x="12" y="88"/>
                        <a:pt x="12" y="89"/>
                      </a:cubicBezTo>
                      <a:cubicBezTo>
                        <a:pt x="13" y="89"/>
                        <a:pt x="13" y="89"/>
                        <a:pt x="13" y="88"/>
                      </a:cubicBezTo>
                      <a:close/>
                      <a:moveTo>
                        <a:pt x="12" y="88"/>
                      </a:moveTo>
                      <a:cubicBezTo>
                        <a:pt x="12" y="88"/>
                        <a:pt x="11" y="88"/>
                        <a:pt x="11" y="89"/>
                      </a:cubicBezTo>
                      <a:cubicBezTo>
                        <a:pt x="11" y="89"/>
                        <a:pt x="12" y="89"/>
                        <a:pt x="12" y="88"/>
                      </a:cubicBezTo>
                      <a:close/>
                      <a:moveTo>
                        <a:pt x="3" y="89"/>
                      </a:moveTo>
                      <a:cubicBezTo>
                        <a:pt x="2" y="89"/>
                        <a:pt x="3" y="90"/>
                        <a:pt x="3" y="90"/>
                      </a:cubicBezTo>
                      <a:cubicBezTo>
                        <a:pt x="4" y="90"/>
                        <a:pt x="3" y="89"/>
                        <a:pt x="3" y="89"/>
                      </a:cubicBezTo>
                      <a:close/>
                      <a:moveTo>
                        <a:pt x="2" y="89"/>
                      </a:moveTo>
                      <a:cubicBezTo>
                        <a:pt x="3" y="89"/>
                        <a:pt x="2" y="88"/>
                        <a:pt x="3" y="88"/>
                      </a:cubicBezTo>
                      <a:cubicBezTo>
                        <a:pt x="3" y="88"/>
                        <a:pt x="3" y="89"/>
                        <a:pt x="4" y="88"/>
                      </a:cubicBezTo>
                      <a:cubicBezTo>
                        <a:pt x="4" y="87"/>
                        <a:pt x="4" y="87"/>
                        <a:pt x="2" y="87"/>
                      </a:cubicBezTo>
                      <a:cubicBezTo>
                        <a:pt x="0" y="86"/>
                        <a:pt x="2" y="87"/>
                        <a:pt x="2" y="88"/>
                      </a:cubicBezTo>
                      <a:cubicBezTo>
                        <a:pt x="1" y="89"/>
                        <a:pt x="1" y="87"/>
                        <a:pt x="1" y="87"/>
                      </a:cubicBezTo>
                      <a:cubicBezTo>
                        <a:pt x="1" y="88"/>
                        <a:pt x="0" y="88"/>
                        <a:pt x="0" y="88"/>
                      </a:cubicBezTo>
                      <a:cubicBezTo>
                        <a:pt x="0" y="89"/>
                        <a:pt x="0" y="88"/>
                        <a:pt x="0" y="88"/>
                      </a:cubicBezTo>
                      <a:cubicBezTo>
                        <a:pt x="1" y="89"/>
                        <a:pt x="1" y="89"/>
                        <a:pt x="1" y="89"/>
                      </a:cubicBezTo>
                      <a:cubicBezTo>
                        <a:pt x="2" y="89"/>
                        <a:pt x="2" y="90"/>
                        <a:pt x="2" y="89"/>
                      </a:cubicBezTo>
                      <a:close/>
                      <a:moveTo>
                        <a:pt x="29" y="47"/>
                      </a:moveTo>
                      <a:cubicBezTo>
                        <a:pt x="30" y="46"/>
                        <a:pt x="29" y="46"/>
                        <a:pt x="27" y="46"/>
                      </a:cubicBezTo>
                      <a:cubicBezTo>
                        <a:pt x="26" y="46"/>
                        <a:pt x="26" y="47"/>
                        <a:pt x="27" y="47"/>
                      </a:cubicBezTo>
                      <a:cubicBezTo>
                        <a:pt x="28" y="47"/>
                        <a:pt x="28" y="47"/>
                        <a:pt x="29" y="47"/>
                      </a:cubicBezTo>
                      <a:close/>
                      <a:moveTo>
                        <a:pt x="10" y="62"/>
                      </a:moveTo>
                      <a:cubicBezTo>
                        <a:pt x="10" y="62"/>
                        <a:pt x="9" y="62"/>
                        <a:pt x="9" y="62"/>
                      </a:cubicBezTo>
                      <a:cubicBezTo>
                        <a:pt x="9" y="62"/>
                        <a:pt x="8" y="62"/>
                        <a:pt x="9" y="63"/>
                      </a:cubicBezTo>
                      <a:cubicBezTo>
                        <a:pt x="9" y="63"/>
                        <a:pt x="10" y="63"/>
                        <a:pt x="10" y="62"/>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0" name="Freeform 20247">
                  <a:extLst>
                    <a:ext uri="{FF2B5EF4-FFF2-40B4-BE49-F238E27FC236}">
                      <a16:creationId xmlns:a16="http://schemas.microsoft.com/office/drawing/2014/main" id="{450FC30A-A19C-86E0-16D9-ECF8EAC1A79D}"/>
                    </a:ext>
                  </a:extLst>
                </p:cNvPr>
                <p:cNvSpPr>
                  <a:spLocks noEditPoints="1"/>
                </p:cNvSpPr>
                <p:nvPr/>
              </p:nvSpPr>
              <p:spPr bwMode="auto">
                <a:xfrm>
                  <a:off x="5260010" y="2150075"/>
                  <a:ext cx="291002" cy="453786"/>
                </a:xfrm>
                <a:custGeom>
                  <a:avLst/>
                  <a:gdLst/>
                  <a:ahLst/>
                  <a:cxnLst>
                    <a:cxn ang="0">
                      <a:pos x="21" y="50"/>
                    </a:cxn>
                    <a:cxn ang="0">
                      <a:pos x="19" y="43"/>
                    </a:cxn>
                    <a:cxn ang="0">
                      <a:pos x="16" y="40"/>
                    </a:cxn>
                    <a:cxn ang="0">
                      <a:pos x="15" y="41"/>
                    </a:cxn>
                    <a:cxn ang="0">
                      <a:pos x="15" y="35"/>
                    </a:cxn>
                    <a:cxn ang="0">
                      <a:pos x="13" y="33"/>
                    </a:cxn>
                    <a:cxn ang="0">
                      <a:pos x="14" y="28"/>
                    </a:cxn>
                    <a:cxn ang="0">
                      <a:pos x="16" y="22"/>
                    </a:cxn>
                    <a:cxn ang="0">
                      <a:pos x="21" y="19"/>
                    </a:cxn>
                    <a:cxn ang="0">
                      <a:pos x="23" y="25"/>
                    </a:cxn>
                    <a:cxn ang="0">
                      <a:pos x="34" y="27"/>
                    </a:cxn>
                    <a:cxn ang="0">
                      <a:pos x="30" y="38"/>
                    </a:cxn>
                    <a:cxn ang="0">
                      <a:pos x="35" y="43"/>
                    </a:cxn>
                    <a:cxn ang="0">
                      <a:pos x="44" y="57"/>
                    </a:cxn>
                    <a:cxn ang="0">
                      <a:pos x="45" y="65"/>
                    </a:cxn>
                    <a:cxn ang="0">
                      <a:pos x="49" y="73"/>
                    </a:cxn>
                    <a:cxn ang="0">
                      <a:pos x="52" y="76"/>
                    </a:cxn>
                    <a:cxn ang="0">
                      <a:pos x="39" y="81"/>
                    </a:cxn>
                    <a:cxn ang="0">
                      <a:pos x="30" y="82"/>
                    </a:cxn>
                    <a:cxn ang="0">
                      <a:pos x="18" y="86"/>
                    </a:cxn>
                    <a:cxn ang="0">
                      <a:pos x="19" y="82"/>
                    </a:cxn>
                    <a:cxn ang="0">
                      <a:pos x="28" y="78"/>
                    </a:cxn>
                    <a:cxn ang="0">
                      <a:pos x="25" y="76"/>
                    </a:cxn>
                    <a:cxn ang="0">
                      <a:pos x="17" y="72"/>
                    </a:cxn>
                    <a:cxn ang="0">
                      <a:pos x="20" y="65"/>
                    </a:cxn>
                    <a:cxn ang="0">
                      <a:pos x="26" y="61"/>
                    </a:cxn>
                    <a:cxn ang="0">
                      <a:pos x="29" y="58"/>
                    </a:cxn>
                    <a:cxn ang="0">
                      <a:pos x="26" y="50"/>
                    </a:cxn>
                    <a:cxn ang="0">
                      <a:pos x="15" y="53"/>
                    </a:cxn>
                    <a:cxn ang="0">
                      <a:pos x="15" y="50"/>
                    </a:cxn>
                    <a:cxn ang="0">
                      <a:pos x="9" y="46"/>
                    </a:cxn>
                    <a:cxn ang="0">
                      <a:pos x="7" y="54"/>
                    </a:cxn>
                    <a:cxn ang="0">
                      <a:pos x="14" y="54"/>
                    </a:cxn>
                    <a:cxn ang="0">
                      <a:pos x="22" y="62"/>
                    </a:cxn>
                    <a:cxn ang="0">
                      <a:pos x="17" y="44"/>
                    </a:cxn>
                    <a:cxn ang="0">
                      <a:pos x="38" y="82"/>
                    </a:cxn>
                    <a:cxn ang="0">
                      <a:pos x="8" y="24"/>
                    </a:cxn>
                    <a:cxn ang="0">
                      <a:pos x="10" y="24"/>
                    </a:cxn>
                    <a:cxn ang="0">
                      <a:pos x="11" y="21"/>
                    </a:cxn>
                    <a:cxn ang="0">
                      <a:pos x="7" y="27"/>
                    </a:cxn>
                    <a:cxn ang="0">
                      <a:pos x="6" y="31"/>
                    </a:cxn>
                    <a:cxn ang="0">
                      <a:pos x="10" y="29"/>
                    </a:cxn>
                    <a:cxn ang="0">
                      <a:pos x="14" y="30"/>
                    </a:cxn>
                    <a:cxn ang="0">
                      <a:pos x="10" y="27"/>
                    </a:cxn>
                    <a:cxn ang="0">
                      <a:pos x="12" y="37"/>
                    </a:cxn>
                    <a:cxn ang="0">
                      <a:pos x="11" y="35"/>
                    </a:cxn>
                    <a:cxn ang="0">
                      <a:pos x="11" y="43"/>
                    </a:cxn>
                    <a:cxn ang="0">
                      <a:pos x="10" y="42"/>
                    </a:cxn>
                    <a:cxn ang="0">
                      <a:pos x="14" y="39"/>
                    </a:cxn>
                    <a:cxn ang="0">
                      <a:pos x="29" y="16"/>
                    </a:cxn>
                    <a:cxn ang="0">
                      <a:pos x="28" y="14"/>
                    </a:cxn>
                    <a:cxn ang="0">
                      <a:pos x="29" y="17"/>
                    </a:cxn>
                    <a:cxn ang="0">
                      <a:pos x="30" y="13"/>
                    </a:cxn>
                    <a:cxn ang="0">
                      <a:pos x="31" y="14"/>
                    </a:cxn>
                    <a:cxn ang="0">
                      <a:pos x="38" y="7"/>
                    </a:cxn>
                    <a:cxn ang="0">
                      <a:pos x="38" y="3"/>
                    </a:cxn>
                    <a:cxn ang="0">
                      <a:pos x="35" y="5"/>
                    </a:cxn>
                    <a:cxn ang="0">
                      <a:pos x="38" y="7"/>
                    </a:cxn>
                    <a:cxn ang="0">
                      <a:pos x="38" y="2"/>
                    </a:cxn>
                    <a:cxn ang="0">
                      <a:pos x="40" y="0"/>
                    </a:cxn>
                  </a:cxnLst>
                  <a:rect l="0" t="0" r="r" b="b"/>
                  <a:pathLst>
                    <a:path w="54" h="87">
                      <a:moveTo>
                        <a:pt x="26" y="48"/>
                      </a:moveTo>
                      <a:cubicBezTo>
                        <a:pt x="25" y="50"/>
                        <a:pt x="25" y="48"/>
                        <a:pt x="24" y="49"/>
                      </a:cubicBezTo>
                      <a:cubicBezTo>
                        <a:pt x="23" y="51"/>
                        <a:pt x="21" y="48"/>
                        <a:pt x="21" y="49"/>
                      </a:cubicBezTo>
                      <a:cubicBezTo>
                        <a:pt x="22" y="50"/>
                        <a:pt x="21" y="51"/>
                        <a:pt x="21" y="50"/>
                      </a:cubicBezTo>
                      <a:cubicBezTo>
                        <a:pt x="20" y="49"/>
                        <a:pt x="18" y="48"/>
                        <a:pt x="18" y="50"/>
                      </a:cubicBezTo>
                      <a:cubicBezTo>
                        <a:pt x="19" y="52"/>
                        <a:pt x="17" y="49"/>
                        <a:pt x="17" y="48"/>
                      </a:cubicBezTo>
                      <a:cubicBezTo>
                        <a:pt x="18" y="47"/>
                        <a:pt x="18" y="49"/>
                        <a:pt x="18" y="47"/>
                      </a:cubicBezTo>
                      <a:cubicBezTo>
                        <a:pt x="18" y="45"/>
                        <a:pt x="21" y="45"/>
                        <a:pt x="19" y="43"/>
                      </a:cubicBezTo>
                      <a:cubicBezTo>
                        <a:pt x="18" y="41"/>
                        <a:pt x="19" y="41"/>
                        <a:pt x="20" y="40"/>
                      </a:cubicBezTo>
                      <a:cubicBezTo>
                        <a:pt x="18" y="38"/>
                        <a:pt x="19" y="41"/>
                        <a:pt x="18" y="41"/>
                      </a:cubicBezTo>
                      <a:cubicBezTo>
                        <a:pt x="17" y="40"/>
                        <a:pt x="18" y="41"/>
                        <a:pt x="17" y="41"/>
                      </a:cubicBezTo>
                      <a:cubicBezTo>
                        <a:pt x="16" y="40"/>
                        <a:pt x="17" y="39"/>
                        <a:pt x="16" y="40"/>
                      </a:cubicBezTo>
                      <a:cubicBezTo>
                        <a:pt x="15" y="40"/>
                        <a:pt x="17" y="41"/>
                        <a:pt x="16" y="42"/>
                      </a:cubicBezTo>
                      <a:cubicBezTo>
                        <a:pt x="15" y="43"/>
                        <a:pt x="15" y="46"/>
                        <a:pt x="14" y="46"/>
                      </a:cubicBezTo>
                      <a:cubicBezTo>
                        <a:pt x="13" y="45"/>
                        <a:pt x="16" y="41"/>
                        <a:pt x="15" y="42"/>
                      </a:cubicBezTo>
                      <a:cubicBezTo>
                        <a:pt x="15" y="42"/>
                        <a:pt x="15" y="42"/>
                        <a:pt x="15" y="41"/>
                      </a:cubicBezTo>
                      <a:cubicBezTo>
                        <a:pt x="15" y="40"/>
                        <a:pt x="14" y="40"/>
                        <a:pt x="15" y="39"/>
                      </a:cubicBezTo>
                      <a:cubicBezTo>
                        <a:pt x="15" y="38"/>
                        <a:pt x="14" y="38"/>
                        <a:pt x="15" y="37"/>
                      </a:cubicBezTo>
                      <a:cubicBezTo>
                        <a:pt x="16" y="37"/>
                        <a:pt x="15" y="36"/>
                        <a:pt x="16" y="35"/>
                      </a:cubicBezTo>
                      <a:cubicBezTo>
                        <a:pt x="17" y="34"/>
                        <a:pt x="17" y="34"/>
                        <a:pt x="15" y="35"/>
                      </a:cubicBezTo>
                      <a:cubicBezTo>
                        <a:pt x="14" y="36"/>
                        <a:pt x="15" y="35"/>
                        <a:pt x="14" y="35"/>
                      </a:cubicBezTo>
                      <a:cubicBezTo>
                        <a:pt x="13" y="35"/>
                        <a:pt x="12" y="35"/>
                        <a:pt x="13" y="35"/>
                      </a:cubicBezTo>
                      <a:cubicBezTo>
                        <a:pt x="14" y="34"/>
                        <a:pt x="15" y="34"/>
                        <a:pt x="13" y="34"/>
                      </a:cubicBezTo>
                      <a:cubicBezTo>
                        <a:pt x="11" y="34"/>
                        <a:pt x="12" y="33"/>
                        <a:pt x="13" y="33"/>
                      </a:cubicBezTo>
                      <a:cubicBezTo>
                        <a:pt x="13" y="34"/>
                        <a:pt x="14" y="33"/>
                        <a:pt x="14" y="33"/>
                      </a:cubicBezTo>
                      <a:cubicBezTo>
                        <a:pt x="12" y="32"/>
                        <a:pt x="15" y="32"/>
                        <a:pt x="14" y="31"/>
                      </a:cubicBezTo>
                      <a:cubicBezTo>
                        <a:pt x="14" y="31"/>
                        <a:pt x="14" y="31"/>
                        <a:pt x="15" y="30"/>
                      </a:cubicBezTo>
                      <a:cubicBezTo>
                        <a:pt x="15" y="29"/>
                        <a:pt x="14" y="30"/>
                        <a:pt x="14" y="28"/>
                      </a:cubicBezTo>
                      <a:cubicBezTo>
                        <a:pt x="13" y="26"/>
                        <a:pt x="15" y="27"/>
                        <a:pt x="14" y="25"/>
                      </a:cubicBezTo>
                      <a:cubicBezTo>
                        <a:pt x="13" y="24"/>
                        <a:pt x="15" y="24"/>
                        <a:pt x="16" y="25"/>
                      </a:cubicBezTo>
                      <a:cubicBezTo>
                        <a:pt x="16" y="25"/>
                        <a:pt x="16" y="24"/>
                        <a:pt x="16" y="23"/>
                      </a:cubicBezTo>
                      <a:cubicBezTo>
                        <a:pt x="15" y="22"/>
                        <a:pt x="18" y="23"/>
                        <a:pt x="16" y="22"/>
                      </a:cubicBezTo>
                      <a:cubicBezTo>
                        <a:pt x="15" y="20"/>
                        <a:pt x="19" y="23"/>
                        <a:pt x="17" y="21"/>
                      </a:cubicBezTo>
                      <a:cubicBezTo>
                        <a:pt x="16" y="20"/>
                        <a:pt x="18" y="21"/>
                        <a:pt x="18" y="19"/>
                      </a:cubicBezTo>
                      <a:cubicBezTo>
                        <a:pt x="17" y="18"/>
                        <a:pt x="18" y="18"/>
                        <a:pt x="19" y="19"/>
                      </a:cubicBezTo>
                      <a:cubicBezTo>
                        <a:pt x="20" y="19"/>
                        <a:pt x="20" y="18"/>
                        <a:pt x="21" y="19"/>
                      </a:cubicBezTo>
                      <a:cubicBezTo>
                        <a:pt x="22" y="19"/>
                        <a:pt x="24" y="18"/>
                        <a:pt x="26" y="18"/>
                      </a:cubicBezTo>
                      <a:cubicBezTo>
                        <a:pt x="27" y="19"/>
                        <a:pt x="25" y="18"/>
                        <a:pt x="27" y="18"/>
                      </a:cubicBezTo>
                      <a:cubicBezTo>
                        <a:pt x="29" y="18"/>
                        <a:pt x="28" y="19"/>
                        <a:pt x="28" y="19"/>
                      </a:cubicBezTo>
                      <a:cubicBezTo>
                        <a:pt x="29" y="20"/>
                        <a:pt x="24" y="24"/>
                        <a:pt x="23" y="25"/>
                      </a:cubicBezTo>
                      <a:cubicBezTo>
                        <a:pt x="22" y="25"/>
                        <a:pt x="25" y="24"/>
                        <a:pt x="24" y="25"/>
                      </a:cubicBezTo>
                      <a:cubicBezTo>
                        <a:pt x="23" y="26"/>
                        <a:pt x="22" y="27"/>
                        <a:pt x="23" y="27"/>
                      </a:cubicBezTo>
                      <a:cubicBezTo>
                        <a:pt x="25" y="27"/>
                        <a:pt x="25" y="25"/>
                        <a:pt x="28" y="26"/>
                      </a:cubicBezTo>
                      <a:cubicBezTo>
                        <a:pt x="32" y="26"/>
                        <a:pt x="34" y="25"/>
                        <a:pt x="34" y="27"/>
                      </a:cubicBezTo>
                      <a:cubicBezTo>
                        <a:pt x="35" y="28"/>
                        <a:pt x="34" y="28"/>
                        <a:pt x="33" y="32"/>
                      </a:cubicBezTo>
                      <a:cubicBezTo>
                        <a:pt x="31" y="36"/>
                        <a:pt x="30" y="36"/>
                        <a:pt x="29" y="36"/>
                      </a:cubicBezTo>
                      <a:cubicBezTo>
                        <a:pt x="28" y="36"/>
                        <a:pt x="30" y="36"/>
                        <a:pt x="29" y="37"/>
                      </a:cubicBezTo>
                      <a:cubicBezTo>
                        <a:pt x="29" y="37"/>
                        <a:pt x="32" y="37"/>
                        <a:pt x="30" y="38"/>
                      </a:cubicBezTo>
                      <a:cubicBezTo>
                        <a:pt x="29" y="39"/>
                        <a:pt x="29" y="38"/>
                        <a:pt x="28" y="39"/>
                      </a:cubicBezTo>
                      <a:cubicBezTo>
                        <a:pt x="28" y="40"/>
                        <a:pt x="25" y="40"/>
                        <a:pt x="27" y="40"/>
                      </a:cubicBezTo>
                      <a:cubicBezTo>
                        <a:pt x="30" y="41"/>
                        <a:pt x="28" y="38"/>
                        <a:pt x="31" y="40"/>
                      </a:cubicBezTo>
                      <a:cubicBezTo>
                        <a:pt x="34" y="41"/>
                        <a:pt x="33" y="42"/>
                        <a:pt x="35" y="43"/>
                      </a:cubicBezTo>
                      <a:cubicBezTo>
                        <a:pt x="36" y="44"/>
                        <a:pt x="35" y="45"/>
                        <a:pt x="37" y="48"/>
                      </a:cubicBezTo>
                      <a:cubicBezTo>
                        <a:pt x="38" y="52"/>
                        <a:pt x="38" y="51"/>
                        <a:pt x="40" y="51"/>
                      </a:cubicBezTo>
                      <a:cubicBezTo>
                        <a:pt x="42" y="52"/>
                        <a:pt x="41" y="54"/>
                        <a:pt x="43" y="54"/>
                      </a:cubicBezTo>
                      <a:cubicBezTo>
                        <a:pt x="44" y="55"/>
                        <a:pt x="42" y="55"/>
                        <a:pt x="44" y="57"/>
                      </a:cubicBezTo>
                      <a:cubicBezTo>
                        <a:pt x="46" y="59"/>
                        <a:pt x="45" y="59"/>
                        <a:pt x="43" y="58"/>
                      </a:cubicBezTo>
                      <a:cubicBezTo>
                        <a:pt x="42" y="57"/>
                        <a:pt x="42" y="58"/>
                        <a:pt x="44" y="59"/>
                      </a:cubicBezTo>
                      <a:cubicBezTo>
                        <a:pt x="45" y="60"/>
                        <a:pt x="47" y="63"/>
                        <a:pt x="46" y="63"/>
                      </a:cubicBezTo>
                      <a:cubicBezTo>
                        <a:pt x="45" y="64"/>
                        <a:pt x="44" y="65"/>
                        <a:pt x="45" y="65"/>
                      </a:cubicBezTo>
                      <a:cubicBezTo>
                        <a:pt x="46" y="65"/>
                        <a:pt x="46" y="66"/>
                        <a:pt x="47" y="64"/>
                      </a:cubicBezTo>
                      <a:cubicBezTo>
                        <a:pt x="47" y="63"/>
                        <a:pt x="53" y="64"/>
                        <a:pt x="53" y="67"/>
                      </a:cubicBezTo>
                      <a:cubicBezTo>
                        <a:pt x="54" y="72"/>
                        <a:pt x="50" y="72"/>
                        <a:pt x="51" y="73"/>
                      </a:cubicBezTo>
                      <a:cubicBezTo>
                        <a:pt x="52" y="73"/>
                        <a:pt x="50" y="72"/>
                        <a:pt x="49" y="73"/>
                      </a:cubicBezTo>
                      <a:cubicBezTo>
                        <a:pt x="48" y="74"/>
                        <a:pt x="50" y="73"/>
                        <a:pt x="49" y="75"/>
                      </a:cubicBezTo>
                      <a:cubicBezTo>
                        <a:pt x="49" y="75"/>
                        <a:pt x="46" y="75"/>
                        <a:pt x="47" y="75"/>
                      </a:cubicBezTo>
                      <a:cubicBezTo>
                        <a:pt x="48" y="76"/>
                        <a:pt x="47" y="76"/>
                        <a:pt x="48" y="76"/>
                      </a:cubicBezTo>
                      <a:cubicBezTo>
                        <a:pt x="49" y="77"/>
                        <a:pt x="52" y="75"/>
                        <a:pt x="52" y="76"/>
                      </a:cubicBezTo>
                      <a:cubicBezTo>
                        <a:pt x="51" y="77"/>
                        <a:pt x="52" y="78"/>
                        <a:pt x="50" y="79"/>
                      </a:cubicBezTo>
                      <a:cubicBezTo>
                        <a:pt x="48" y="79"/>
                        <a:pt x="50" y="80"/>
                        <a:pt x="48" y="80"/>
                      </a:cubicBezTo>
                      <a:cubicBezTo>
                        <a:pt x="47" y="80"/>
                        <a:pt x="46" y="82"/>
                        <a:pt x="44" y="81"/>
                      </a:cubicBezTo>
                      <a:cubicBezTo>
                        <a:pt x="42" y="80"/>
                        <a:pt x="40" y="82"/>
                        <a:pt x="39" y="81"/>
                      </a:cubicBezTo>
                      <a:cubicBezTo>
                        <a:pt x="39" y="80"/>
                        <a:pt x="39" y="81"/>
                        <a:pt x="38" y="81"/>
                      </a:cubicBezTo>
                      <a:cubicBezTo>
                        <a:pt x="36" y="80"/>
                        <a:pt x="38" y="81"/>
                        <a:pt x="35" y="81"/>
                      </a:cubicBezTo>
                      <a:cubicBezTo>
                        <a:pt x="33" y="82"/>
                        <a:pt x="35" y="83"/>
                        <a:pt x="33" y="82"/>
                      </a:cubicBezTo>
                      <a:cubicBezTo>
                        <a:pt x="31" y="82"/>
                        <a:pt x="32" y="84"/>
                        <a:pt x="30" y="82"/>
                      </a:cubicBezTo>
                      <a:cubicBezTo>
                        <a:pt x="29" y="80"/>
                        <a:pt x="27" y="83"/>
                        <a:pt x="26" y="82"/>
                      </a:cubicBezTo>
                      <a:cubicBezTo>
                        <a:pt x="26" y="82"/>
                        <a:pt x="26" y="86"/>
                        <a:pt x="24" y="85"/>
                      </a:cubicBezTo>
                      <a:cubicBezTo>
                        <a:pt x="23" y="84"/>
                        <a:pt x="23" y="84"/>
                        <a:pt x="21" y="84"/>
                      </a:cubicBezTo>
                      <a:cubicBezTo>
                        <a:pt x="19" y="84"/>
                        <a:pt x="19" y="85"/>
                        <a:pt x="18" y="86"/>
                      </a:cubicBezTo>
                      <a:cubicBezTo>
                        <a:pt x="17" y="86"/>
                        <a:pt x="18" y="87"/>
                        <a:pt x="17" y="87"/>
                      </a:cubicBezTo>
                      <a:cubicBezTo>
                        <a:pt x="16" y="87"/>
                        <a:pt x="16" y="86"/>
                        <a:pt x="15" y="86"/>
                      </a:cubicBezTo>
                      <a:cubicBezTo>
                        <a:pt x="14" y="87"/>
                        <a:pt x="14" y="85"/>
                        <a:pt x="16" y="85"/>
                      </a:cubicBezTo>
                      <a:cubicBezTo>
                        <a:pt x="17" y="85"/>
                        <a:pt x="17" y="83"/>
                        <a:pt x="19" y="82"/>
                      </a:cubicBezTo>
                      <a:cubicBezTo>
                        <a:pt x="20" y="82"/>
                        <a:pt x="19" y="82"/>
                        <a:pt x="20" y="81"/>
                      </a:cubicBezTo>
                      <a:cubicBezTo>
                        <a:pt x="21" y="80"/>
                        <a:pt x="19" y="79"/>
                        <a:pt x="21" y="79"/>
                      </a:cubicBezTo>
                      <a:cubicBezTo>
                        <a:pt x="23" y="79"/>
                        <a:pt x="21" y="77"/>
                        <a:pt x="23" y="77"/>
                      </a:cubicBezTo>
                      <a:cubicBezTo>
                        <a:pt x="26" y="77"/>
                        <a:pt x="25" y="78"/>
                        <a:pt x="28" y="78"/>
                      </a:cubicBezTo>
                      <a:cubicBezTo>
                        <a:pt x="30" y="77"/>
                        <a:pt x="27" y="77"/>
                        <a:pt x="31" y="75"/>
                      </a:cubicBezTo>
                      <a:cubicBezTo>
                        <a:pt x="31" y="74"/>
                        <a:pt x="31" y="74"/>
                        <a:pt x="32" y="73"/>
                      </a:cubicBezTo>
                      <a:cubicBezTo>
                        <a:pt x="30" y="74"/>
                        <a:pt x="30" y="75"/>
                        <a:pt x="29" y="75"/>
                      </a:cubicBezTo>
                      <a:cubicBezTo>
                        <a:pt x="28" y="75"/>
                        <a:pt x="27" y="78"/>
                        <a:pt x="25" y="76"/>
                      </a:cubicBezTo>
                      <a:cubicBezTo>
                        <a:pt x="23" y="74"/>
                        <a:pt x="21" y="76"/>
                        <a:pt x="22" y="75"/>
                      </a:cubicBezTo>
                      <a:cubicBezTo>
                        <a:pt x="22" y="74"/>
                        <a:pt x="21" y="73"/>
                        <a:pt x="19" y="74"/>
                      </a:cubicBezTo>
                      <a:cubicBezTo>
                        <a:pt x="18" y="75"/>
                        <a:pt x="17" y="74"/>
                        <a:pt x="17" y="73"/>
                      </a:cubicBezTo>
                      <a:cubicBezTo>
                        <a:pt x="18" y="72"/>
                        <a:pt x="16" y="73"/>
                        <a:pt x="17" y="72"/>
                      </a:cubicBezTo>
                      <a:cubicBezTo>
                        <a:pt x="18" y="70"/>
                        <a:pt x="18" y="72"/>
                        <a:pt x="21" y="70"/>
                      </a:cubicBezTo>
                      <a:cubicBezTo>
                        <a:pt x="24" y="68"/>
                        <a:pt x="22" y="67"/>
                        <a:pt x="23" y="66"/>
                      </a:cubicBezTo>
                      <a:cubicBezTo>
                        <a:pt x="24" y="65"/>
                        <a:pt x="22" y="66"/>
                        <a:pt x="23" y="65"/>
                      </a:cubicBezTo>
                      <a:cubicBezTo>
                        <a:pt x="23" y="63"/>
                        <a:pt x="21" y="66"/>
                        <a:pt x="20" y="65"/>
                      </a:cubicBezTo>
                      <a:cubicBezTo>
                        <a:pt x="20" y="65"/>
                        <a:pt x="19" y="66"/>
                        <a:pt x="20" y="65"/>
                      </a:cubicBezTo>
                      <a:cubicBezTo>
                        <a:pt x="20" y="64"/>
                        <a:pt x="21" y="64"/>
                        <a:pt x="22" y="62"/>
                      </a:cubicBezTo>
                      <a:cubicBezTo>
                        <a:pt x="23" y="61"/>
                        <a:pt x="23" y="62"/>
                        <a:pt x="24" y="61"/>
                      </a:cubicBezTo>
                      <a:cubicBezTo>
                        <a:pt x="24" y="61"/>
                        <a:pt x="24" y="62"/>
                        <a:pt x="26" y="61"/>
                      </a:cubicBezTo>
                      <a:cubicBezTo>
                        <a:pt x="27" y="60"/>
                        <a:pt x="28" y="62"/>
                        <a:pt x="28" y="61"/>
                      </a:cubicBezTo>
                      <a:cubicBezTo>
                        <a:pt x="27" y="60"/>
                        <a:pt x="28" y="60"/>
                        <a:pt x="29" y="61"/>
                      </a:cubicBezTo>
                      <a:cubicBezTo>
                        <a:pt x="29" y="62"/>
                        <a:pt x="29" y="61"/>
                        <a:pt x="29" y="60"/>
                      </a:cubicBezTo>
                      <a:cubicBezTo>
                        <a:pt x="27" y="58"/>
                        <a:pt x="29" y="58"/>
                        <a:pt x="29" y="58"/>
                      </a:cubicBezTo>
                      <a:cubicBezTo>
                        <a:pt x="27" y="57"/>
                        <a:pt x="30" y="56"/>
                        <a:pt x="29" y="56"/>
                      </a:cubicBezTo>
                      <a:cubicBezTo>
                        <a:pt x="29" y="55"/>
                        <a:pt x="30" y="54"/>
                        <a:pt x="29" y="54"/>
                      </a:cubicBezTo>
                      <a:cubicBezTo>
                        <a:pt x="28" y="54"/>
                        <a:pt x="28" y="56"/>
                        <a:pt x="27" y="55"/>
                      </a:cubicBezTo>
                      <a:cubicBezTo>
                        <a:pt x="26" y="53"/>
                        <a:pt x="24" y="53"/>
                        <a:pt x="26" y="50"/>
                      </a:cubicBezTo>
                      <a:cubicBezTo>
                        <a:pt x="28" y="47"/>
                        <a:pt x="26" y="50"/>
                        <a:pt x="27" y="48"/>
                      </a:cubicBezTo>
                      <a:cubicBezTo>
                        <a:pt x="28" y="48"/>
                        <a:pt x="26" y="48"/>
                        <a:pt x="26" y="48"/>
                      </a:cubicBezTo>
                      <a:close/>
                      <a:moveTo>
                        <a:pt x="14" y="54"/>
                      </a:moveTo>
                      <a:cubicBezTo>
                        <a:pt x="14" y="53"/>
                        <a:pt x="15" y="54"/>
                        <a:pt x="15" y="53"/>
                      </a:cubicBezTo>
                      <a:cubicBezTo>
                        <a:pt x="15" y="53"/>
                        <a:pt x="14" y="53"/>
                        <a:pt x="14" y="53"/>
                      </a:cubicBezTo>
                      <a:cubicBezTo>
                        <a:pt x="15" y="52"/>
                        <a:pt x="15" y="51"/>
                        <a:pt x="15" y="52"/>
                      </a:cubicBezTo>
                      <a:cubicBezTo>
                        <a:pt x="15" y="53"/>
                        <a:pt x="16" y="53"/>
                        <a:pt x="16" y="52"/>
                      </a:cubicBezTo>
                      <a:cubicBezTo>
                        <a:pt x="16" y="52"/>
                        <a:pt x="15" y="50"/>
                        <a:pt x="15" y="50"/>
                      </a:cubicBezTo>
                      <a:cubicBezTo>
                        <a:pt x="14" y="51"/>
                        <a:pt x="13" y="51"/>
                        <a:pt x="14" y="50"/>
                      </a:cubicBezTo>
                      <a:cubicBezTo>
                        <a:pt x="15" y="50"/>
                        <a:pt x="15" y="49"/>
                        <a:pt x="14" y="49"/>
                      </a:cubicBezTo>
                      <a:cubicBezTo>
                        <a:pt x="13" y="49"/>
                        <a:pt x="13" y="47"/>
                        <a:pt x="12" y="46"/>
                      </a:cubicBezTo>
                      <a:cubicBezTo>
                        <a:pt x="12" y="45"/>
                        <a:pt x="10" y="46"/>
                        <a:pt x="9" y="46"/>
                      </a:cubicBezTo>
                      <a:cubicBezTo>
                        <a:pt x="7" y="46"/>
                        <a:pt x="8" y="47"/>
                        <a:pt x="6" y="47"/>
                      </a:cubicBezTo>
                      <a:cubicBezTo>
                        <a:pt x="4" y="48"/>
                        <a:pt x="6" y="50"/>
                        <a:pt x="4" y="50"/>
                      </a:cubicBezTo>
                      <a:cubicBezTo>
                        <a:pt x="2" y="50"/>
                        <a:pt x="5" y="51"/>
                        <a:pt x="3" y="52"/>
                      </a:cubicBezTo>
                      <a:cubicBezTo>
                        <a:pt x="0" y="53"/>
                        <a:pt x="7" y="56"/>
                        <a:pt x="7" y="54"/>
                      </a:cubicBezTo>
                      <a:cubicBezTo>
                        <a:pt x="7" y="53"/>
                        <a:pt x="8" y="52"/>
                        <a:pt x="8" y="53"/>
                      </a:cubicBezTo>
                      <a:cubicBezTo>
                        <a:pt x="9" y="55"/>
                        <a:pt x="9" y="54"/>
                        <a:pt x="9" y="55"/>
                      </a:cubicBezTo>
                      <a:cubicBezTo>
                        <a:pt x="10" y="56"/>
                        <a:pt x="10" y="55"/>
                        <a:pt x="11" y="55"/>
                      </a:cubicBezTo>
                      <a:cubicBezTo>
                        <a:pt x="13" y="55"/>
                        <a:pt x="12" y="57"/>
                        <a:pt x="14" y="54"/>
                      </a:cubicBezTo>
                      <a:close/>
                      <a:moveTo>
                        <a:pt x="20" y="55"/>
                      </a:moveTo>
                      <a:cubicBezTo>
                        <a:pt x="21" y="56"/>
                        <a:pt x="22" y="53"/>
                        <a:pt x="21" y="53"/>
                      </a:cubicBezTo>
                      <a:cubicBezTo>
                        <a:pt x="21" y="52"/>
                        <a:pt x="18" y="55"/>
                        <a:pt x="20" y="55"/>
                      </a:cubicBezTo>
                      <a:close/>
                      <a:moveTo>
                        <a:pt x="22" y="62"/>
                      </a:moveTo>
                      <a:cubicBezTo>
                        <a:pt x="23" y="61"/>
                        <a:pt x="21" y="59"/>
                        <a:pt x="20" y="61"/>
                      </a:cubicBezTo>
                      <a:cubicBezTo>
                        <a:pt x="20" y="62"/>
                        <a:pt x="21" y="63"/>
                        <a:pt x="22" y="62"/>
                      </a:cubicBezTo>
                      <a:close/>
                      <a:moveTo>
                        <a:pt x="16" y="42"/>
                      </a:moveTo>
                      <a:cubicBezTo>
                        <a:pt x="16" y="43"/>
                        <a:pt x="16" y="44"/>
                        <a:pt x="17" y="44"/>
                      </a:cubicBezTo>
                      <a:cubicBezTo>
                        <a:pt x="18" y="44"/>
                        <a:pt x="17" y="41"/>
                        <a:pt x="16" y="42"/>
                      </a:cubicBezTo>
                      <a:close/>
                      <a:moveTo>
                        <a:pt x="38" y="82"/>
                      </a:moveTo>
                      <a:cubicBezTo>
                        <a:pt x="38" y="81"/>
                        <a:pt x="37" y="81"/>
                        <a:pt x="36" y="82"/>
                      </a:cubicBezTo>
                      <a:cubicBezTo>
                        <a:pt x="38" y="83"/>
                        <a:pt x="39" y="82"/>
                        <a:pt x="38" y="82"/>
                      </a:cubicBezTo>
                      <a:close/>
                      <a:moveTo>
                        <a:pt x="9" y="22"/>
                      </a:moveTo>
                      <a:cubicBezTo>
                        <a:pt x="8" y="23"/>
                        <a:pt x="8" y="21"/>
                        <a:pt x="8" y="22"/>
                      </a:cubicBezTo>
                      <a:cubicBezTo>
                        <a:pt x="7" y="22"/>
                        <a:pt x="7" y="23"/>
                        <a:pt x="7" y="23"/>
                      </a:cubicBezTo>
                      <a:cubicBezTo>
                        <a:pt x="8" y="24"/>
                        <a:pt x="6" y="23"/>
                        <a:pt x="8" y="24"/>
                      </a:cubicBezTo>
                      <a:cubicBezTo>
                        <a:pt x="9" y="24"/>
                        <a:pt x="6" y="24"/>
                        <a:pt x="7" y="25"/>
                      </a:cubicBezTo>
                      <a:cubicBezTo>
                        <a:pt x="8" y="26"/>
                        <a:pt x="8" y="25"/>
                        <a:pt x="9" y="25"/>
                      </a:cubicBezTo>
                      <a:cubicBezTo>
                        <a:pt x="9" y="25"/>
                        <a:pt x="9" y="25"/>
                        <a:pt x="9" y="24"/>
                      </a:cubicBezTo>
                      <a:cubicBezTo>
                        <a:pt x="10" y="24"/>
                        <a:pt x="11" y="24"/>
                        <a:pt x="10" y="24"/>
                      </a:cubicBezTo>
                      <a:cubicBezTo>
                        <a:pt x="10" y="23"/>
                        <a:pt x="11" y="23"/>
                        <a:pt x="11" y="23"/>
                      </a:cubicBezTo>
                      <a:cubicBezTo>
                        <a:pt x="10" y="23"/>
                        <a:pt x="11" y="23"/>
                        <a:pt x="11" y="22"/>
                      </a:cubicBezTo>
                      <a:cubicBezTo>
                        <a:pt x="11" y="21"/>
                        <a:pt x="11" y="22"/>
                        <a:pt x="12" y="22"/>
                      </a:cubicBezTo>
                      <a:cubicBezTo>
                        <a:pt x="13" y="21"/>
                        <a:pt x="11" y="22"/>
                        <a:pt x="11" y="21"/>
                      </a:cubicBezTo>
                      <a:cubicBezTo>
                        <a:pt x="12" y="21"/>
                        <a:pt x="12" y="20"/>
                        <a:pt x="12" y="19"/>
                      </a:cubicBezTo>
                      <a:cubicBezTo>
                        <a:pt x="12" y="19"/>
                        <a:pt x="10" y="20"/>
                        <a:pt x="9" y="21"/>
                      </a:cubicBezTo>
                      <a:cubicBezTo>
                        <a:pt x="8" y="21"/>
                        <a:pt x="9" y="22"/>
                        <a:pt x="9" y="22"/>
                      </a:cubicBezTo>
                      <a:close/>
                      <a:moveTo>
                        <a:pt x="7" y="27"/>
                      </a:moveTo>
                      <a:cubicBezTo>
                        <a:pt x="8" y="26"/>
                        <a:pt x="7" y="26"/>
                        <a:pt x="7" y="26"/>
                      </a:cubicBezTo>
                      <a:cubicBezTo>
                        <a:pt x="6" y="26"/>
                        <a:pt x="6" y="26"/>
                        <a:pt x="5" y="26"/>
                      </a:cubicBezTo>
                      <a:cubicBezTo>
                        <a:pt x="5" y="27"/>
                        <a:pt x="7" y="28"/>
                        <a:pt x="7" y="27"/>
                      </a:cubicBezTo>
                      <a:close/>
                      <a:moveTo>
                        <a:pt x="6" y="31"/>
                      </a:moveTo>
                      <a:cubicBezTo>
                        <a:pt x="7" y="31"/>
                        <a:pt x="6" y="30"/>
                        <a:pt x="6" y="30"/>
                      </a:cubicBezTo>
                      <a:cubicBezTo>
                        <a:pt x="7" y="29"/>
                        <a:pt x="7" y="29"/>
                        <a:pt x="6" y="29"/>
                      </a:cubicBezTo>
                      <a:cubicBezTo>
                        <a:pt x="5" y="28"/>
                        <a:pt x="5" y="31"/>
                        <a:pt x="6" y="31"/>
                      </a:cubicBezTo>
                      <a:close/>
                      <a:moveTo>
                        <a:pt x="10" y="29"/>
                      </a:moveTo>
                      <a:cubicBezTo>
                        <a:pt x="11" y="29"/>
                        <a:pt x="10" y="29"/>
                        <a:pt x="11" y="30"/>
                      </a:cubicBezTo>
                      <a:cubicBezTo>
                        <a:pt x="11" y="31"/>
                        <a:pt x="12" y="30"/>
                        <a:pt x="13" y="30"/>
                      </a:cubicBezTo>
                      <a:cubicBezTo>
                        <a:pt x="14" y="30"/>
                        <a:pt x="12" y="31"/>
                        <a:pt x="13" y="32"/>
                      </a:cubicBezTo>
                      <a:cubicBezTo>
                        <a:pt x="13" y="32"/>
                        <a:pt x="14" y="30"/>
                        <a:pt x="14" y="30"/>
                      </a:cubicBezTo>
                      <a:cubicBezTo>
                        <a:pt x="15" y="29"/>
                        <a:pt x="14" y="30"/>
                        <a:pt x="13" y="29"/>
                      </a:cubicBezTo>
                      <a:cubicBezTo>
                        <a:pt x="12" y="29"/>
                        <a:pt x="12" y="26"/>
                        <a:pt x="11" y="26"/>
                      </a:cubicBezTo>
                      <a:cubicBezTo>
                        <a:pt x="11" y="26"/>
                        <a:pt x="11" y="27"/>
                        <a:pt x="11" y="28"/>
                      </a:cubicBezTo>
                      <a:cubicBezTo>
                        <a:pt x="11" y="28"/>
                        <a:pt x="10" y="27"/>
                        <a:pt x="10" y="27"/>
                      </a:cubicBezTo>
                      <a:cubicBezTo>
                        <a:pt x="9" y="27"/>
                        <a:pt x="10" y="28"/>
                        <a:pt x="10" y="28"/>
                      </a:cubicBezTo>
                      <a:cubicBezTo>
                        <a:pt x="10" y="28"/>
                        <a:pt x="8" y="28"/>
                        <a:pt x="9" y="29"/>
                      </a:cubicBezTo>
                      <a:cubicBezTo>
                        <a:pt x="10" y="29"/>
                        <a:pt x="10" y="28"/>
                        <a:pt x="10" y="29"/>
                      </a:cubicBezTo>
                      <a:close/>
                      <a:moveTo>
                        <a:pt x="12" y="37"/>
                      </a:moveTo>
                      <a:cubicBezTo>
                        <a:pt x="12" y="37"/>
                        <a:pt x="11" y="37"/>
                        <a:pt x="11" y="38"/>
                      </a:cubicBezTo>
                      <a:cubicBezTo>
                        <a:pt x="11" y="38"/>
                        <a:pt x="13" y="37"/>
                        <a:pt x="14" y="37"/>
                      </a:cubicBezTo>
                      <a:cubicBezTo>
                        <a:pt x="15" y="37"/>
                        <a:pt x="14" y="36"/>
                        <a:pt x="13" y="36"/>
                      </a:cubicBezTo>
                      <a:cubicBezTo>
                        <a:pt x="12" y="35"/>
                        <a:pt x="12" y="34"/>
                        <a:pt x="11" y="35"/>
                      </a:cubicBezTo>
                      <a:cubicBezTo>
                        <a:pt x="11" y="36"/>
                        <a:pt x="11" y="36"/>
                        <a:pt x="12" y="36"/>
                      </a:cubicBezTo>
                      <a:cubicBezTo>
                        <a:pt x="13" y="36"/>
                        <a:pt x="12" y="36"/>
                        <a:pt x="12" y="37"/>
                      </a:cubicBezTo>
                      <a:close/>
                      <a:moveTo>
                        <a:pt x="11" y="42"/>
                      </a:moveTo>
                      <a:cubicBezTo>
                        <a:pt x="12" y="43"/>
                        <a:pt x="11" y="43"/>
                        <a:pt x="11" y="43"/>
                      </a:cubicBezTo>
                      <a:cubicBezTo>
                        <a:pt x="11" y="44"/>
                        <a:pt x="12" y="43"/>
                        <a:pt x="12" y="43"/>
                      </a:cubicBezTo>
                      <a:cubicBezTo>
                        <a:pt x="13" y="42"/>
                        <a:pt x="12" y="42"/>
                        <a:pt x="12" y="41"/>
                      </a:cubicBezTo>
                      <a:cubicBezTo>
                        <a:pt x="12" y="40"/>
                        <a:pt x="11" y="41"/>
                        <a:pt x="11" y="41"/>
                      </a:cubicBezTo>
                      <a:cubicBezTo>
                        <a:pt x="11" y="40"/>
                        <a:pt x="9" y="42"/>
                        <a:pt x="10" y="42"/>
                      </a:cubicBezTo>
                      <a:cubicBezTo>
                        <a:pt x="11" y="43"/>
                        <a:pt x="11" y="41"/>
                        <a:pt x="11" y="42"/>
                      </a:cubicBezTo>
                      <a:close/>
                      <a:moveTo>
                        <a:pt x="14" y="39"/>
                      </a:moveTo>
                      <a:cubicBezTo>
                        <a:pt x="13" y="39"/>
                        <a:pt x="12" y="40"/>
                        <a:pt x="13" y="41"/>
                      </a:cubicBezTo>
                      <a:cubicBezTo>
                        <a:pt x="13" y="42"/>
                        <a:pt x="15" y="38"/>
                        <a:pt x="14" y="39"/>
                      </a:cubicBezTo>
                      <a:close/>
                      <a:moveTo>
                        <a:pt x="27" y="16"/>
                      </a:moveTo>
                      <a:cubicBezTo>
                        <a:pt x="26" y="16"/>
                        <a:pt x="27" y="17"/>
                        <a:pt x="27" y="17"/>
                      </a:cubicBezTo>
                      <a:cubicBezTo>
                        <a:pt x="28" y="17"/>
                        <a:pt x="27" y="16"/>
                        <a:pt x="27" y="16"/>
                      </a:cubicBezTo>
                      <a:close/>
                      <a:moveTo>
                        <a:pt x="29" y="16"/>
                      </a:moveTo>
                      <a:cubicBezTo>
                        <a:pt x="29" y="17"/>
                        <a:pt x="30" y="16"/>
                        <a:pt x="30" y="15"/>
                      </a:cubicBezTo>
                      <a:cubicBezTo>
                        <a:pt x="30" y="15"/>
                        <a:pt x="29" y="16"/>
                        <a:pt x="29" y="15"/>
                      </a:cubicBezTo>
                      <a:cubicBezTo>
                        <a:pt x="29" y="15"/>
                        <a:pt x="28" y="16"/>
                        <a:pt x="28" y="15"/>
                      </a:cubicBezTo>
                      <a:cubicBezTo>
                        <a:pt x="29" y="14"/>
                        <a:pt x="28" y="14"/>
                        <a:pt x="28" y="14"/>
                      </a:cubicBezTo>
                      <a:cubicBezTo>
                        <a:pt x="27" y="14"/>
                        <a:pt x="26" y="15"/>
                        <a:pt x="27" y="15"/>
                      </a:cubicBezTo>
                      <a:cubicBezTo>
                        <a:pt x="28" y="16"/>
                        <a:pt x="28" y="15"/>
                        <a:pt x="29" y="16"/>
                      </a:cubicBezTo>
                      <a:close/>
                      <a:moveTo>
                        <a:pt x="29" y="17"/>
                      </a:moveTo>
                      <a:cubicBezTo>
                        <a:pt x="29" y="17"/>
                        <a:pt x="29" y="16"/>
                        <a:pt x="29" y="17"/>
                      </a:cubicBezTo>
                      <a:cubicBezTo>
                        <a:pt x="28" y="17"/>
                        <a:pt x="28" y="17"/>
                        <a:pt x="29" y="17"/>
                      </a:cubicBezTo>
                      <a:close/>
                      <a:moveTo>
                        <a:pt x="30" y="13"/>
                      </a:moveTo>
                      <a:cubicBezTo>
                        <a:pt x="31" y="13"/>
                        <a:pt x="31" y="12"/>
                        <a:pt x="31" y="13"/>
                      </a:cubicBezTo>
                      <a:cubicBezTo>
                        <a:pt x="30" y="13"/>
                        <a:pt x="30" y="12"/>
                        <a:pt x="30" y="13"/>
                      </a:cubicBezTo>
                      <a:cubicBezTo>
                        <a:pt x="30" y="14"/>
                        <a:pt x="30" y="13"/>
                        <a:pt x="30" y="13"/>
                      </a:cubicBezTo>
                      <a:close/>
                      <a:moveTo>
                        <a:pt x="31" y="14"/>
                      </a:moveTo>
                      <a:cubicBezTo>
                        <a:pt x="31" y="14"/>
                        <a:pt x="30" y="13"/>
                        <a:pt x="30" y="14"/>
                      </a:cubicBezTo>
                      <a:cubicBezTo>
                        <a:pt x="30" y="15"/>
                        <a:pt x="30" y="15"/>
                        <a:pt x="31" y="14"/>
                      </a:cubicBezTo>
                      <a:close/>
                      <a:moveTo>
                        <a:pt x="29" y="13"/>
                      </a:moveTo>
                      <a:cubicBezTo>
                        <a:pt x="29" y="13"/>
                        <a:pt x="29" y="12"/>
                        <a:pt x="28" y="12"/>
                      </a:cubicBezTo>
                      <a:cubicBezTo>
                        <a:pt x="28" y="13"/>
                        <a:pt x="29" y="13"/>
                        <a:pt x="29" y="13"/>
                      </a:cubicBezTo>
                      <a:close/>
                      <a:moveTo>
                        <a:pt x="38" y="7"/>
                      </a:moveTo>
                      <a:cubicBezTo>
                        <a:pt x="38" y="6"/>
                        <a:pt x="38" y="6"/>
                        <a:pt x="38" y="5"/>
                      </a:cubicBezTo>
                      <a:cubicBezTo>
                        <a:pt x="38" y="5"/>
                        <a:pt x="38" y="5"/>
                        <a:pt x="39" y="3"/>
                      </a:cubicBezTo>
                      <a:cubicBezTo>
                        <a:pt x="39" y="2"/>
                        <a:pt x="38" y="4"/>
                        <a:pt x="38" y="3"/>
                      </a:cubicBezTo>
                      <a:cubicBezTo>
                        <a:pt x="38" y="3"/>
                        <a:pt x="38" y="2"/>
                        <a:pt x="38" y="3"/>
                      </a:cubicBezTo>
                      <a:cubicBezTo>
                        <a:pt x="37" y="4"/>
                        <a:pt x="37" y="3"/>
                        <a:pt x="37" y="2"/>
                      </a:cubicBezTo>
                      <a:cubicBezTo>
                        <a:pt x="38" y="1"/>
                        <a:pt x="35" y="3"/>
                        <a:pt x="36" y="3"/>
                      </a:cubicBezTo>
                      <a:cubicBezTo>
                        <a:pt x="36" y="3"/>
                        <a:pt x="37" y="3"/>
                        <a:pt x="37" y="4"/>
                      </a:cubicBezTo>
                      <a:cubicBezTo>
                        <a:pt x="37" y="4"/>
                        <a:pt x="35" y="4"/>
                        <a:pt x="35" y="5"/>
                      </a:cubicBezTo>
                      <a:cubicBezTo>
                        <a:pt x="35" y="6"/>
                        <a:pt x="36" y="5"/>
                        <a:pt x="36" y="5"/>
                      </a:cubicBezTo>
                      <a:cubicBezTo>
                        <a:pt x="37" y="6"/>
                        <a:pt x="37" y="5"/>
                        <a:pt x="37" y="5"/>
                      </a:cubicBezTo>
                      <a:cubicBezTo>
                        <a:pt x="38" y="6"/>
                        <a:pt x="36" y="7"/>
                        <a:pt x="37" y="8"/>
                      </a:cubicBezTo>
                      <a:cubicBezTo>
                        <a:pt x="38" y="9"/>
                        <a:pt x="38" y="7"/>
                        <a:pt x="38" y="7"/>
                      </a:cubicBezTo>
                      <a:close/>
                      <a:moveTo>
                        <a:pt x="39" y="2"/>
                      </a:moveTo>
                      <a:cubicBezTo>
                        <a:pt x="39" y="1"/>
                        <a:pt x="39" y="1"/>
                        <a:pt x="39" y="1"/>
                      </a:cubicBezTo>
                      <a:cubicBezTo>
                        <a:pt x="38" y="1"/>
                        <a:pt x="38" y="1"/>
                        <a:pt x="38" y="1"/>
                      </a:cubicBezTo>
                      <a:cubicBezTo>
                        <a:pt x="38" y="1"/>
                        <a:pt x="38" y="2"/>
                        <a:pt x="38" y="2"/>
                      </a:cubicBezTo>
                      <a:cubicBezTo>
                        <a:pt x="39" y="3"/>
                        <a:pt x="38" y="2"/>
                        <a:pt x="39" y="2"/>
                      </a:cubicBezTo>
                      <a:close/>
                      <a:moveTo>
                        <a:pt x="40" y="0"/>
                      </a:moveTo>
                      <a:cubicBezTo>
                        <a:pt x="39" y="0"/>
                        <a:pt x="39" y="0"/>
                        <a:pt x="39" y="1"/>
                      </a:cubicBezTo>
                      <a:cubicBezTo>
                        <a:pt x="40" y="1"/>
                        <a:pt x="40" y="0"/>
                        <a:pt x="40" y="0"/>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1" name="Freeform 20248">
                  <a:extLst>
                    <a:ext uri="{FF2B5EF4-FFF2-40B4-BE49-F238E27FC236}">
                      <a16:creationId xmlns:a16="http://schemas.microsoft.com/office/drawing/2014/main" id="{4A769C0B-1BE6-551F-6894-5DE4654F603D}"/>
                    </a:ext>
                  </a:extLst>
                </p:cNvPr>
                <p:cNvSpPr>
                  <a:spLocks noEditPoints="1"/>
                </p:cNvSpPr>
                <p:nvPr/>
              </p:nvSpPr>
              <p:spPr bwMode="auto">
                <a:xfrm>
                  <a:off x="5287293" y="2077383"/>
                  <a:ext cx="638844" cy="343646"/>
                </a:xfrm>
                <a:custGeom>
                  <a:avLst/>
                  <a:gdLst/>
                  <a:ahLst/>
                  <a:cxnLst>
                    <a:cxn ang="0">
                      <a:pos x="84" y="60"/>
                    </a:cxn>
                    <a:cxn ang="0">
                      <a:pos x="82" y="58"/>
                    </a:cxn>
                    <a:cxn ang="0">
                      <a:pos x="81" y="51"/>
                    </a:cxn>
                    <a:cxn ang="0">
                      <a:pos x="92" y="41"/>
                    </a:cxn>
                    <a:cxn ang="0">
                      <a:pos x="94" y="42"/>
                    </a:cxn>
                    <a:cxn ang="0">
                      <a:pos x="93" y="46"/>
                    </a:cxn>
                    <a:cxn ang="0">
                      <a:pos x="94" y="50"/>
                    </a:cxn>
                    <a:cxn ang="0">
                      <a:pos x="95" y="52"/>
                    </a:cxn>
                    <a:cxn ang="0">
                      <a:pos x="93" y="51"/>
                    </a:cxn>
                    <a:cxn ang="0">
                      <a:pos x="91" y="55"/>
                    </a:cxn>
                    <a:cxn ang="0">
                      <a:pos x="89" y="58"/>
                    </a:cxn>
                    <a:cxn ang="0">
                      <a:pos x="89" y="61"/>
                    </a:cxn>
                    <a:cxn ang="0">
                      <a:pos x="91" y="63"/>
                    </a:cxn>
                    <a:cxn ang="0">
                      <a:pos x="88" y="63"/>
                    </a:cxn>
                    <a:cxn ang="0">
                      <a:pos x="84" y="63"/>
                    </a:cxn>
                    <a:cxn ang="0">
                      <a:pos x="118" y="62"/>
                    </a:cxn>
                    <a:cxn ang="0">
                      <a:pos x="118" y="62"/>
                    </a:cxn>
                    <a:cxn ang="0">
                      <a:pos x="96" y="43"/>
                    </a:cxn>
                    <a:cxn ang="0">
                      <a:pos x="95" y="58"/>
                    </a:cxn>
                    <a:cxn ang="0">
                      <a:pos x="93" y="57"/>
                    </a:cxn>
                    <a:cxn ang="0">
                      <a:pos x="90" y="58"/>
                    </a:cxn>
                    <a:cxn ang="0">
                      <a:pos x="92" y="60"/>
                    </a:cxn>
                    <a:cxn ang="0">
                      <a:pos x="95" y="61"/>
                    </a:cxn>
                    <a:cxn ang="0">
                      <a:pos x="94" y="54"/>
                    </a:cxn>
                    <a:cxn ang="0">
                      <a:pos x="94" y="54"/>
                    </a:cxn>
                    <a:cxn ang="0">
                      <a:pos x="95" y="62"/>
                    </a:cxn>
                    <a:cxn ang="0">
                      <a:pos x="96" y="61"/>
                    </a:cxn>
                    <a:cxn ang="0">
                      <a:pos x="101" y="64"/>
                    </a:cxn>
                    <a:cxn ang="0">
                      <a:pos x="98" y="62"/>
                    </a:cxn>
                    <a:cxn ang="0">
                      <a:pos x="100" y="65"/>
                    </a:cxn>
                    <a:cxn ang="0">
                      <a:pos x="102" y="63"/>
                    </a:cxn>
                    <a:cxn ang="0">
                      <a:pos x="102" y="61"/>
                    </a:cxn>
                    <a:cxn ang="0">
                      <a:pos x="103" y="59"/>
                    </a:cxn>
                    <a:cxn ang="0">
                      <a:pos x="105" y="54"/>
                    </a:cxn>
                    <a:cxn ang="0">
                      <a:pos x="101" y="54"/>
                    </a:cxn>
                    <a:cxn ang="0">
                      <a:pos x="100" y="55"/>
                    </a:cxn>
                    <a:cxn ang="0">
                      <a:pos x="98" y="54"/>
                    </a:cxn>
                    <a:cxn ang="0">
                      <a:pos x="96" y="56"/>
                    </a:cxn>
                    <a:cxn ang="0">
                      <a:pos x="97" y="59"/>
                    </a:cxn>
                    <a:cxn ang="0">
                      <a:pos x="99" y="60"/>
                    </a:cxn>
                    <a:cxn ang="0">
                      <a:pos x="100" y="61"/>
                    </a:cxn>
                    <a:cxn ang="0">
                      <a:pos x="101" y="63"/>
                    </a:cxn>
                    <a:cxn ang="0">
                      <a:pos x="102" y="64"/>
                    </a:cxn>
                    <a:cxn ang="0">
                      <a:pos x="103" y="62"/>
                    </a:cxn>
                    <a:cxn ang="0">
                      <a:pos x="2" y="3"/>
                    </a:cxn>
                    <a:cxn ang="0">
                      <a:pos x="1" y="4"/>
                    </a:cxn>
                    <a:cxn ang="0">
                      <a:pos x="4" y="6"/>
                    </a:cxn>
                    <a:cxn ang="0">
                      <a:pos x="4" y="5"/>
                    </a:cxn>
                    <a:cxn ang="0">
                      <a:pos x="4" y="9"/>
                    </a:cxn>
                    <a:cxn ang="0">
                      <a:pos x="4" y="7"/>
                    </a:cxn>
                    <a:cxn ang="0">
                      <a:pos x="4" y="9"/>
                    </a:cxn>
                    <a:cxn ang="0">
                      <a:pos x="4" y="3"/>
                    </a:cxn>
                    <a:cxn ang="0">
                      <a:pos x="2" y="1"/>
                    </a:cxn>
                    <a:cxn ang="0">
                      <a:pos x="4" y="4"/>
                    </a:cxn>
                    <a:cxn ang="0">
                      <a:pos x="5" y="2"/>
                    </a:cxn>
                    <a:cxn ang="0">
                      <a:pos x="3" y="1"/>
                    </a:cxn>
                    <a:cxn ang="0">
                      <a:pos x="4" y="3"/>
                    </a:cxn>
                    <a:cxn ang="0">
                      <a:pos x="6" y="2"/>
                    </a:cxn>
                    <a:cxn ang="0">
                      <a:pos x="6" y="1"/>
                    </a:cxn>
                    <a:cxn ang="0">
                      <a:pos x="6" y="2"/>
                    </a:cxn>
                    <a:cxn ang="0">
                      <a:pos x="5" y="1"/>
                    </a:cxn>
                    <a:cxn ang="0">
                      <a:pos x="7" y="1"/>
                    </a:cxn>
                    <a:cxn ang="0">
                      <a:pos x="7" y="1"/>
                    </a:cxn>
                  </a:cxnLst>
                  <a:rect l="0" t="0" r="r" b="b"/>
                  <a:pathLst>
                    <a:path w="119" h="66">
                      <a:moveTo>
                        <a:pt x="83" y="61"/>
                      </a:moveTo>
                      <a:cubicBezTo>
                        <a:pt x="83" y="59"/>
                        <a:pt x="84" y="62"/>
                        <a:pt x="84" y="60"/>
                      </a:cubicBezTo>
                      <a:cubicBezTo>
                        <a:pt x="84" y="58"/>
                        <a:pt x="83" y="59"/>
                        <a:pt x="83" y="58"/>
                      </a:cubicBezTo>
                      <a:cubicBezTo>
                        <a:pt x="82" y="57"/>
                        <a:pt x="83" y="59"/>
                        <a:pt x="82" y="58"/>
                      </a:cubicBezTo>
                      <a:cubicBezTo>
                        <a:pt x="81" y="57"/>
                        <a:pt x="81" y="58"/>
                        <a:pt x="81" y="57"/>
                      </a:cubicBezTo>
                      <a:cubicBezTo>
                        <a:pt x="82" y="55"/>
                        <a:pt x="81" y="54"/>
                        <a:pt x="81" y="51"/>
                      </a:cubicBezTo>
                      <a:cubicBezTo>
                        <a:pt x="82" y="48"/>
                        <a:pt x="82" y="44"/>
                        <a:pt x="86" y="44"/>
                      </a:cubicBezTo>
                      <a:cubicBezTo>
                        <a:pt x="90" y="45"/>
                        <a:pt x="90" y="41"/>
                        <a:pt x="92" y="41"/>
                      </a:cubicBezTo>
                      <a:cubicBezTo>
                        <a:pt x="94" y="41"/>
                        <a:pt x="94" y="39"/>
                        <a:pt x="94" y="39"/>
                      </a:cubicBezTo>
                      <a:cubicBezTo>
                        <a:pt x="95" y="40"/>
                        <a:pt x="93" y="40"/>
                        <a:pt x="94" y="42"/>
                      </a:cubicBezTo>
                      <a:cubicBezTo>
                        <a:pt x="94" y="43"/>
                        <a:pt x="94" y="44"/>
                        <a:pt x="94" y="44"/>
                      </a:cubicBezTo>
                      <a:cubicBezTo>
                        <a:pt x="93" y="45"/>
                        <a:pt x="93" y="45"/>
                        <a:pt x="93" y="46"/>
                      </a:cubicBezTo>
                      <a:cubicBezTo>
                        <a:pt x="92" y="47"/>
                        <a:pt x="94" y="48"/>
                        <a:pt x="93" y="49"/>
                      </a:cubicBezTo>
                      <a:cubicBezTo>
                        <a:pt x="92" y="50"/>
                        <a:pt x="93" y="49"/>
                        <a:pt x="94" y="50"/>
                      </a:cubicBezTo>
                      <a:cubicBezTo>
                        <a:pt x="94" y="50"/>
                        <a:pt x="97" y="49"/>
                        <a:pt x="96" y="51"/>
                      </a:cubicBezTo>
                      <a:cubicBezTo>
                        <a:pt x="96" y="52"/>
                        <a:pt x="95" y="53"/>
                        <a:pt x="95" y="52"/>
                      </a:cubicBezTo>
                      <a:cubicBezTo>
                        <a:pt x="94" y="52"/>
                        <a:pt x="94" y="53"/>
                        <a:pt x="94" y="53"/>
                      </a:cubicBezTo>
                      <a:cubicBezTo>
                        <a:pt x="93" y="52"/>
                        <a:pt x="94" y="51"/>
                        <a:pt x="93" y="51"/>
                      </a:cubicBezTo>
                      <a:cubicBezTo>
                        <a:pt x="92" y="51"/>
                        <a:pt x="93" y="54"/>
                        <a:pt x="92" y="55"/>
                      </a:cubicBezTo>
                      <a:cubicBezTo>
                        <a:pt x="92" y="56"/>
                        <a:pt x="90" y="54"/>
                        <a:pt x="91" y="55"/>
                      </a:cubicBezTo>
                      <a:cubicBezTo>
                        <a:pt x="92" y="56"/>
                        <a:pt x="90" y="56"/>
                        <a:pt x="90" y="57"/>
                      </a:cubicBezTo>
                      <a:cubicBezTo>
                        <a:pt x="91" y="57"/>
                        <a:pt x="88" y="57"/>
                        <a:pt x="89" y="58"/>
                      </a:cubicBezTo>
                      <a:cubicBezTo>
                        <a:pt x="89" y="58"/>
                        <a:pt x="89" y="59"/>
                        <a:pt x="89" y="59"/>
                      </a:cubicBezTo>
                      <a:cubicBezTo>
                        <a:pt x="90" y="60"/>
                        <a:pt x="88" y="60"/>
                        <a:pt x="89" y="61"/>
                      </a:cubicBezTo>
                      <a:cubicBezTo>
                        <a:pt x="89" y="62"/>
                        <a:pt x="89" y="61"/>
                        <a:pt x="91" y="62"/>
                      </a:cubicBezTo>
                      <a:cubicBezTo>
                        <a:pt x="92" y="63"/>
                        <a:pt x="91" y="63"/>
                        <a:pt x="91" y="63"/>
                      </a:cubicBezTo>
                      <a:cubicBezTo>
                        <a:pt x="90" y="62"/>
                        <a:pt x="90" y="63"/>
                        <a:pt x="90" y="63"/>
                      </a:cubicBezTo>
                      <a:cubicBezTo>
                        <a:pt x="89" y="63"/>
                        <a:pt x="89" y="62"/>
                        <a:pt x="88" y="63"/>
                      </a:cubicBezTo>
                      <a:cubicBezTo>
                        <a:pt x="88" y="63"/>
                        <a:pt x="87" y="63"/>
                        <a:pt x="86" y="63"/>
                      </a:cubicBezTo>
                      <a:cubicBezTo>
                        <a:pt x="85" y="62"/>
                        <a:pt x="85" y="63"/>
                        <a:pt x="84" y="63"/>
                      </a:cubicBezTo>
                      <a:cubicBezTo>
                        <a:pt x="84" y="59"/>
                        <a:pt x="83" y="62"/>
                        <a:pt x="83" y="61"/>
                      </a:cubicBezTo>
                      <a:close/>
                      <a:moveTo>
                        <a:pt x="118" y="62"/>
                      </a:moveTo>
                      <a:cubicBezTo>
                        <a:pt x="119" y="61"/>
                        <a:pt x="117" y="59"/>
                        <a:pt x="116" y="59"/>
                      </a:cubicBezTo>
                      <a:cubicBezTo>
                        <a:pt x="115" y="60"/>
                        <a:pt x="116" y="62"/>
                        <a:pt x="118" y="62"/>
                      </a:cubicBezTo>
                      <a:close/>
                      <a:moveTo>
                        <a:pt x="97" y="43"/>
                      </a:moveTo>
                      <a:cubicBezTo>
                        <a:pt x="98" y="43"/>
                        <a:pt x="96" y="43"/>
                        <a:pt x="96" y="43"/>
                      </a:cubicBezTo>
                      <a:cubicBezTo>
                        <a:pt x="96" y="44"/>
                        <a:pt x="97" y="44"/>
                        <a:pt x="97" y="43"/>
                      </a:cubicBezTo>
                      <a:close/>
                      <a:moveTo>
                        <a:pt x="95" y="58"/>
                      </a:moveTo>
                      <a:cubicBezTo>
                        <a:pt x="95" y="58"/>
                        <a:pt x="94" y="57"/>
                        <a:pt x="94" y="57"/>
                      </a:cubicBezTo>
                      <a:cubicBezTo>
                        <a:pt x="94" y="58"/>
                        <a:pt x="94" y="58"/>
                        <a:pt x="93" y="57"/>
                      </a:cubicBezTo>
                      <a:cubicBezTo>
                        <a:pt x="93" y="57"/>
                        <a:pt x="91" y="58"/>
                        <a:pt x="90" y="58"/>
                      </a:cubicBezTo>
                      <a:cubicBezTo>
                        <a:pt x="90" y="57"/>
                        <a:pt x="89" y="58"/>
                        <a:pt x="90" y="58"/>
                      </a:cubicBezTo>
                      <a:cubicBezTo>
                        <a:pt x="91" y="59"/>
                        <a:pt x="91" y="59"/>
                        <a:pt x="91" y="60"/>
                      </a:cubicBezTo>
                      <a:cubicBezTo>
                        <a:pt x="91" y="61"/>
                        <a:pt x="91" y="60"/>
                        <a:pt x="92" y="60"/>
                      </a:cubicBezTo>
                      <a:cubicBezTo>
                        <a:pt x="92" y="61"/>
                        <a:pt x="91" y="61"/>
                        <a:pt x="92" y="61"/>
                      </a:cubicBezTo>
                      <a:cubicBezTo>
                        <a:pt x="94" y="61"/>
                        <a:pt x="94" y="62"/>
                        <a:pt x="95" y="61"/>
                      </a:cubicBezTo>
                      <a:cubicBezTo>
                        <a:pt x="96" y="60"/>
                        <a:pt x="95" y="59"/>
                        <a:pt x="95" y="58"/>
                      </a:cubicBezTo>
                      <a:close/>
                      <a:moveTo>
                        <a:pt x="94" y="54"/>
                      </a:moveTo>
                      <a:cubicBezTo>
                        <a:pt x="94" y="54"/>
                        <a:pt x="94" y="55"/>
                        <a:pt x="94" y="56"/>
                      </a:cubicBezTo>
                      <a:cubicBezTo>
                        <a:pt x="94" y="56"/>
                        <a:pt x="95" y="55"/>
                        <a:pt x="94" y="54"/>
                      </a:cubicBezTo>
                      <a:close/>
                      <a:moveTo>
                        <a:pt x="96" y="61"/>
                      </a:moveTo>
                      <a:cubicBezTo>
                        <a:pt x="96" y="61"/>
                        <a:pt x="95" y="61"/>
                        <a:pt x="95" y="62"/>
                      </a:cubicBezTo>
                      <a:cubicBezTo>
                        <a:pt x="95" y="62"/>
                        <a:pt x="94" y="63"/>
                        <a:pt x="94" y="64"/>
                      </a:cubicBezTo>
                      <a:cubicBezTo>
                        <a:pt x="95" y="65"/>
                        <a:pt x="95" y="62"/>
                        <a:pt x="96" y="61"/>
                      </a:cubicBezTo>
                      <a:close/>
                      <a:moveTo>
                        <a:pt x="100" y="65"/>
                      </a:moveTo>
                      <a:cubicBezTo>
                        <a:pt x="101" y="65"/>
                        <a:pt x="101" y="64"/>
                        <a:pt x="101" y="64"/>
                      </a:cubicBezTo>
                      <a:cubicBezTo>
                        <a:pt x="100" y="63"/>
                        <a:pt x="100" y="62"/>
                        <a:pt x="100" y="63"/>
                      </a:cubicBezTo>
                      <a:cubicBezTo>
                        <a:pt x="100" y="63"/>
                        <a:pt x="99" y="63"/>
                        <a:pt x="98" y="62"/>
                      </a:cubicBezTo>
                      <a:cubicBezTo>
                        <a:pt x="97" y="62"/>
                        <a:pt x="97" y="63"/>
                        <a:pt x="97" y="63"/>
                      </a:cubicBezTo>
                      <a:cubicBezTo>
                        <a:pt x="96" y="64"/>
                        <a:pt x="99" y="65"/>
                        <a:pt x="100" y="65"/>
                      </a:cubicBezTo>
                      <a:close/>
                      <a:moveTo>
                        <a:pt x="102" y="64"/>
                      </a:moveTo>
                      <a:cubicBezTo>
                        <a:pt x="103" y="63"/>
                        <a:pt x="102" y="63"/>
                        <a:pt x="102" y="63"/>
                      </a:cubicBezTo>
                      <a:cubicBezTo>
                        <a:pt x="101" y="62"/>
                        <a:pt x="101" y="62"/>
                        <a:pt x="102" y="62"/>
                      </a:cubicBezTo>
                      <a:cubicBezTo>
                        <a:pt x="102" y="62"/>
                        <a:pt x="103" y="62"/>
                        <a:pt x="102" y="61"/>
                      </a:cubicBezTo>
                      <a:cubicBezTo>
                        <a:pt x="102" y="60"/>
                        <a:pt x="102" y="60"/>
                        <a:pt x="103" y="60"/>
                      </a:cubicBezTo>
                      <a:cubicBezTo>
                        <a:pt x="104" y="60"/>
                        <a:pt x="104" y="59"/>
                        <a:pt x="103" y="59"/>
                      </a:cubicBezTo>
                      <a:cubicBezTo>
                        <a:pt x="102" y="58"/>
                        <a:pt x="103" y="57"/>
                        <a:pt x="104" y="57"/>
                      </a:cubicBezTo>
                      <a:cubicBezTo>
                        <a:pt x="105" y="57"/>
                        <a:pt x="104" y="55"/>
                        <a:pt x="105" y="54"/>
                      </a:cubicBezTo>
                      <a:cubicBezTo>
                        <a:pt x="105" y="53"/>
                        <a:pt x="104" y="53"/>
                        <a:pt x="103" y="53"/>
                      </a:cubicBezTo>
                      <a:cubicBezTo>
                        <a:pt x="102" y="52"/>
                        <a:pt x="101" y="54"/>
                        <a:pt x="101" y="54"/>
                      </a:cubicBezTo>
                      <a:cubicBezTo>
                        <a:pt x="101" y="55"/>
                        <a:pt x="101" y="55"/>
                        <a:pt x="101" y="56"/>
                      </a:cubicBezTo>
                      <a:cubicBezTo>
                        <a:pt x="101" y="57"/>
                        <a:pt x="100" y="56"/>
                        <a:pt x="100" y="55"/>
                      </a:cubicBezTo>
                      <a:cubicBezTo>
                        <a:pt x="100" y="55"/>
                        <a:pt x="101" y="54"/>
                        <a:pt x="100" y="54"/>
                      </a:cubicBezTo>
                      <a:cubicBezTo>
                        <a:pt x="99" y="55"/>
                        <a:pt x="98" y="54"/>
                        <a:pt x="98" y="54"/>
                      </a:cubicBezTo>
                      <a:cubicBezTo>
                        <a:pt x="97" y="54"/>
                        <a:pt x="100" y="54"/>
                        <a:pt x="98" y="56"/>
                      </a:cubicBezTo>
                      <a:cubicBezTo>
                        <a:pt x="97" y="56"/>
                        <a:pt x="96" y="56"/>
                        <a:pt x="96" y="56"/>
                      </a:cubicBezTo>
                      <a:cubicBezTo>
                        <a:pt x="95" y="56"/>
                        <a:pt x="97" y="57"/>
                        <a:pt x="97" y="57"/>
                      </a:cubicBezTo>
                      <a:cubicBezTo>
                        <a:pt x="97" y="58"/>
                        <a:pt x="98" y="58"/>
                        <a:pt x="97" y="59"/>
                      </a:cubicBezTo>
                      <a:cubicBezTo>
                        <a:pt x="96" y="59"/>
                        <a:pt x="98" y="59"/>
                        <a:pt x="98" y="60"/>
                      </a:cubicBezTo>
                      <a:cubicBezTo>
                        <a:pt x="98" y="61"/>
                        <a:pt x="98" y="60"/>
                        <a:pt x="99" y="60"/>
                      </a:cubicBezTo>
                      <a:cubicBezTo>
                        <a:pt x="100" y="61"/>
                        <a:pt x="100" y="60"/>
                        <a:pt x="100" y="61"/>
                      </a:cubicBezTo>
                      <a:cubicBezTo>
                        <a:pt x="100" y="62"/>
                        <a:pt x="100" y="61"/>
                        <a:pt x="100" y="61"/>
                      </a:cubicBezTo>
                      <a:cubicBezTo>
                        <a:pt x="99" y="62"/>
                        <a:pt x="101" y="62"/>
                        <a:pt x="100" y="62"/>
                      </a:cubicBezTo>
                      <a:cubicBezTo>
                        <a:pt x="100" y="62"/>
                        <a:pt x="100" y="63"/>
                        <a:pt x="101" y="63"/>
                      </a:cubicBezTo>
                      <a:cubicBezTo>
                        <a:pt x="101" y="64"/>
                        <a:pt x="101" y="65"/>
                        <a:pt x="102" y="65"/>
                      </a:cubicBezTo>
                      <a:cubicBezTo>
                        <a:pt x="102" y="66"/>
                        <a:pt x="102" y="64"/>
                        <a:pt x="102" y="64"/>
                      </a:cubicBezTo>
                      <a:close/>
                      <a:moveTo>
                        <a:pt x="104" y="62"/>
                      </a:moveTo>
                      <a:cubicBezTo>
                        <a:pt x="103" y="61"/>
                        <a:pt x="103" y="62"/>
                        <a:pt x="103" y="62"/>
                      </a:cubicBezTo>
                      <a:cubicBezTo>
                        <a:pt x="102" y="63"/>
                        <a:pt x="105" y="62"/>
                        <a:pt x="104" y="62"/>
                      </a:cubicBezTo>
                      <a:close/>
                      <a:moveTo>
                        <a:pt x="2" y="3"/>
                      </a:moveTo>
                      <a:cubicBezTo>
                        <a:pt x="1" y="2"/>
                        <a:pt x="1" y="2"/>
                        <a:pt x="1" y="2"/>
                      </a:cubicBezTo>
                      <a:cubicBezTo>
                        <a:pt x="0" y="2"/>
                        <a:pt x="1" y="3"/>
                        <a:pt x="1" y="4"/>
                      </a:cubicBezTo>
                      <a:cubicBezTo>
                        <a:pt x="2" y="4"/>
                        <a:pt x="3" y="3"/>
                        <a:pt x="2" y="3"/>
                      </a:cubicBezTo>
                      <a:close/>
                      <a:moveTo>
                        <a:pt x="4" y="6"/>
                      </a:moveTo>
                      <a:cubicBezTo>
                        <a:pt x="5" y="6"/>
                        <a:pt x="5" y="6"/>
                        <a:pt x="5" y="6"/>
                      </a:cubicBezTo>
                      <a:cubicBezTo>
                        <a:pt x="5" y="5"/>
                        <a:pt x="4" y="4"/>
                        <a:pt x="4" y="5"/>
                      </a:cubicBezTo>
                      <a:cubicBezTo>
                        <a:pt x="4" y="5"/>
                        <a:pt x="4" y="5"/>
                        <a:pt x="4" y="6"/>
                      </a:cubicBezTo>
                      <a:close/>
                      <a:moveTo>
                        <a:pt x="4" y="9"/>
                      </a:moveTo>
                      <a:cubicBezTo>
                        <a:pt x="5" y="10"/>
                        <a:pt x="5" y="9"/>
                        <a:pt x="5" y="9"/>
                      </a:cubicBezTo>
                      <a:cubicBezTo>
                        <a:pt x="4" y="9"/>
                        <a:pt x="5" y="8"/>
                        <a:pt x="4" y="7"/>
                      </a:cubicBezTo>
                      <a:cubicBezTo>
                        <a:pt x="3" y="7"/>
                        <a:pt x="4" y="7"/>
                        <a:pt x="3" y="7"/>
                      </a:cubicBezTo>
                      <a:cubicBezTo>
                        <a:pt x="3" y="7"/>
                        <a:pt x="4" y="8"/>
                        <a:pt x="4" y="9"/>
                      </a:cubicBezTo>
                      <a:close/>
                      <a:moveTo>
                        <a:pt x="4" y="4"/>
                      </a:moveTo>
                      <a:cubicBezTo>
                        <a:pt x="5" y="5"/>
                        <a:pt x="5" y="4"/>
                        <a:pt x="4" y="3"/>
                      </a:cubicBezTo>
                      <a:cubicBezTo>
                        <a:pt x="3" y="2"/>
                        <a:pt x="3" y="3"/>
                        <a:pt x="3" y="2"/>
                      </a:cubicBezTo>
                      <a:cubicBezTo>
                        <a:pt x="2" y="1"/>
                        <a:pt x="2" y="1"/>
                        <a:pt x="2" y="1"/>
                      </a:cubicBezTo>
                      <a:cubicBezTo>
                        <a:pt x="2" y="2"/>
                        <a:pt x="2" y="2"/>
                        <a:pt x="2" y="2"/>
                      </a:cubicBezTo>
                      <a:cubicBezTo>
                        <a:pt x="3" y="3"/>
                        <a:pt x="3" y="2"/>
                        <a:pt x="4" y="4"/>
                      </a:cubicBezTo>
                      <a:close/>
                      <a:moveTo>
                        <a:pt x="5" y="2"/>
                      </a:moveTo>
                      <a:cubicBezTo>
                        <a:pt x="5" y="2"/>
                        <a:pt x="6" y="2"/>
                        <a:pt x="5" y="2"/>
                      </a:cubicBezTo>
                      <a:cubicBezTo>
                        <a:pt x="4" y="2"/>
                        <a:pt x="5" y="1"/>
                        <a:pt x="4" y="1"/>
                      </a:cubicBezTo>
                      <a:cubicBezTo>
                        <a:pt x="3" y="1"/>
                        <a:pt x="4" y="1"/>
                        <a:pt x="3" y="1"/>
                      </a:cubicBezTo>
                      <a:cubicBezTo>
                        <a:pt x="3" y="1"/>
                        <a:pt x="3" y="1"/>
                        <a:pt x="3" y="1"/>
                      </a:cubicBezTo>
                      <a:cubicBezTo>
                        <a:pt x="3" y="2"/>
                        <a:pt x="4" y="2"/>
                        <a:pt x="4" y="3"/>
                      </a:cubicBezTo>
                      <a:cubicBezTo>
                        <a:pt x="5" y="3"/>
                        <a:pt x="6" y="3"/>
                        <a:pt x="5" y="2"/>
                      </a:cubicBezTo>
                      <a:close/>
                      <a:moveTo>
                        <a:pt x="6" y="2"/>
                      </a:moveTo>
                      <a:cubicBezTo>
                        <a:pt x="6" y="2"/>
                        <a:pt x="6" y="2"/>
                        <a:pt x="6" y="2"/>
                      </a:cubicBezTo>
                      <a:cubicBezTo>
                        <a:pt x="7" y="2"/>
                        <a:pt x="6" y="2"/>
                        <a:pt x="6" y="1"/>
                      </a:cubicBezTo>
                      <a:cubicBezTo>
                        <a:pt x="6" y="1"/>
                        <a:pt x="5" y="0"/>
                        <a:pt x="6" y="1"/>
                      </a:cubicBezTo>
                      <a:cubicBezTo>
                        <a:pt x="6" y="1"/>
                        <a:pt x="5" y="2"/>
                        <a:pt x="6" y="2"/>
                      </a:cubicBezTo>
                      <a:close/>
                      <a:moveTo>
                        <a:pt x="5" y="0"/>
                      </a:moveTo>
                      <a:cubicBezTo>
                        <a:pt x="5" y="1"/>
                        <a:pt x="5" y="2"/>
                        <a:pt x="5" y="1"/>
                      </a:cubicBezTo>
                      <a:cubicBezTo>
                        <a:pt x="6" y="1"/>
                        <a:pt x="5" y="0"/>
                        <a:pt x="5" y="0"/>
                      </a:cubicBezTo>
                      <a:close/>
                      <a:moveTo>
                        <a:pt x="7" y="1"/>
                      </a:moveTo>
                      <a:cubicBezTo>
                        <a:pt x="7" y="1"/>
                        <a:pt x="7" y="1"/>
                        <a:pt x="7" y="2"/>
                      </a:cubicBezTo>
                      <a:cubicBezTo>
                        <a:pt x="7" y="2"/>
                        <a:pt x="7" y="1"/>
                        <a:pt x="7" y="1"/>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2" name="Freeform 20299">
                  <a:extLst>
                    <a:ext uri="{FF2B5EF4-FFF2-40B4-BE49-F238E27FC236}">
                      <a16:creationId xmlns:a16="http://schemas.microsoft.com/office/drawing/2014/main" id="{B6FBD18A-C72A-3587-0925-31E65E4C1CCA}"/>
                    </a:ext>
                  </a:extLst>
                </p:cNvPr>
                <p:cNvSpPr>
                  <a:spLocks noEditPoints="1"/>
                </p:cNvSpPr>
                <p:nvPr/>
              </p:nvSpPr>
              <p:spPr bwMode="auto">
                <a:xfrm>
                  <a:off x="4696193" y="2905654"/>
                  <a:ext cx="638844" cy="350253"/>
                </a:xfrm>
                <a:custGeom>
                  <a:avLst/>
                  <a:gdLst/>
                  <a:ahLst/>
                  <a:cxnLst>
                    <a:cxn ang="0">
                      <a:pos x="103" y="2"/>
                    </a:cxn>
                    <a:cxn ang="0">
                      <a:pos x="107" y="0"/>
                    </a:cxn>
                    <a:cxn ang="0">
                      <a:pos x="106" y="2"/>
                    </a:cxn>
                    <a:cxn ang="0">
                      <a:pos x="109" y="2"/>
                    </a:cxn>
                    <a:cxn ang="0">
                      <a:pos x="113" y="1"/>
                    </a:cxn>
                    <a:cxn ang="0">
                      <a:pos x="116" y="4"/>
                    </a:cxn>
                    <a:cxn ang="0">
                      <a:pos x="113" y="9"/>
                    </a:cxn>
                    <a:cxn ang="0">
                      <a:pos x="113" y="15"/>
                    </a:cxn>
                    <a:cxn ang="0">
                      <a:pos x="111" y="18"/>
                    </a:cxn>
                    <a:cxn ang="0">
                      <a:pos x="111" y="21"/>
                    </a:cxn>
                    <a:cxn ang="0">
                      <a:pos x="112" y="24"/>
                    </a:cxn>
                    <a:cxn ang="0">
                      <a:pos x="112" y="28"/>
                    </a:cxn>
                    <a:cxn ang="0">
                      <a:pos x="112" y="30"/>
                    </a:cxn>
                    <a:cxn ang="0">
                      <a:pos x="110" y="35"/>
                    </a:cxn>
                    <a:cxn ang="0">
                      <a:pos x="107" y="37"/>
                    </a:cxn>
                    <a:cxn ang="0">
                      <a:pos x="103" y="37"/>
                    </a:cxn>
                    <a:cxn ang="0">
                      <a:pos x="103" y="35"/>
                    </a:cxn>
                    <a:cxn ang="0">
                      <a:pos x="103" y="29"/>
                    </a:cxn>
                    <a:cxn ang="0">
                      <a:pos x="101" y="27"/>
                    </a:cxn>
                    <a:cxn ang="0">
                      <a:pos x="101" y="26"/>
                    </a:cxn>
                    <a:cxn ang="0">
                      <a:pos x="100" y="25"/>
                    </a:cxn>
                    <a:cxn ang="0">
                      <a:pos x="100" y="21"/>
                    </a:cxn>
                    <a:cxn ang="0">
                      <a:pos x="102" y="18"/>
                    </a:cxn>
                    <a:cxn ang="0">
                      <a:pos x="103" y="14"/>
                    </a:cxn>
                    <a:cxn ang="0">
                      <a:pos x="104" y="7"/>
                    </a:cxn>
                    <a:cxn ang="0">
                      <a:pos x="103" y="4"/>
                    </a:cxn>
                    <a:cxn ang="0">
                      <a:pos x="103" y="2"/>
                    </a:cxn>
                    <a:cxn ang="0">
                      <a:pos x="18" y="31"/>
                    </a:cxn>
                    <a:cxn ang="0">
                      <a:pos x="14" y="31"/>
                    </a:cxn>
                    <a:cxn ang="0">
                      <a:pos x="18" y="31"/>
                    </a:cxn>
                    <a:cxn ang="0">
                      <a:pos x="8" y="25"/>
                    </a:cxn>
                    <a:cxn ang="0">
                      <a:pos x="6" y="25"/>
                    </a:cxn>
                    <a:cxn ang="0">
                      <a:pos x="8" y="25"/>
                    </a:cxn>
                    <a:cxn ang="0">
                      <a:pos x="3" y="27"/>
                    </a:cxn>
                    <a:cxn ang="0">
                      <a:pos x="0" y="26"/>
                    </a:cxn>
                    <a:cxn ang="0">
                      <a:pos x="3" y="27"/>
                    </a:cxn>
                    <a:cxn ang="0">
                      <a:pos x="62" y="66"/>
                    </a:cxn>
                    <a:cxn ang="0">
                      <a:pos x="61" y="66"/>
                    </a:cxn>
                    <a:cxn ang="0">
                      <a:pos x="59" y="65"/>
                    </a:cxn>
                    <a:cxn ang="0">
                      <a:pos x="61" y="67"/>
                    </a:cxn>
                    <a:cxn ang="0">
                      <a:pos x="62" y="66"/>
                    </a:cxn>
                  </a:cxnLst>
                  <a:rect l="0" t="0" r="r" b="b"/>
                  <a:pathLst>
                    <a:path w="119" h="67">
                      <a:moveTo>
                        <a:pt x="103" y="2"/>
                      </a:moveTo>
                      <a:cubicBezTo>
                        <a:pt x="106" y="0"/>
                        <a:pt x="106" y="0"/>
                        <a:pt x="107" y="0"/>
                      </a:cubicBezTo>
                      <a:cubicBezTo>
                        <a:pt x="108" y="1"/>
                        <a:pt x="105" y="2"/>
                        <a:pt x="106" y="2"/>
                      </a:cubicBezTo>
                      <a:cubicBezTo>
                        <a:pt x="107" y="3"/>
                        <a:pt x="107" y="1"/>
                        <a:pt x="109" y="2"/>
                      </a:cubicBezTo>
                      <a:cubicBezTo>
                        <a:pt x="112" y="3"/>
                        <a:pt x="110" y="1"/>
                        <a:pt x="113" y="1"/>
                      </a:cubicBezTo>
                      <a:cubicBezTo>
                        <a:pt x="116" y="2"/>
                        <a:pt x="114" y="3"/>
                        <a:pt x="116" y="4"/>
                      </a:cubicBezTo>
                      <a:cubicBezTo>
                        <a:pt x="119" y="4"/>
                        <a:pt x="113" y="8"/>
                        <a:pt x="113" y="9"/>
                      </a:cubicBezTo>
                      <a:cubicBezTo>
                        <a:pt x="114" y="14"/>
                        <a:pt x="112" y="14"/>
                        <a:pt x="113" y="15"/>
                      </a:cubicBezTo>
                      <a:cubicBezTo>
                        <a:pt x="113" y="17"/>
                        <a:pt x="113" y="18"/>
                        <a:pt x="111" y="18"/>
                      </a:cubicBezTo>
                      <a:cubicBezTo>
                        <a:pt x="109" y="18"/>
                        <a:pt x="111" y="18"/>
                        <a:pt x="111" y="21"/>
                      </a:cubicBezTo>
                      <a:cubicBezTo>
                        <a:pt x="112" y="23"/>
                        <a:pt x="114" y="21"/>
                        <a:pt x="112" y="24"/>
                      </a:cubicBezTo>
                      <a:cubicBezTo>
                        <a:pt x="110" y="27"/>
                        <a:pt x="111" y="28"/>
                        <a:pt x="112" y="28"/>
                      </a:cubicBezTo>
                      <a:cubicBezTo>
                        <a:pt x="113" y="28"/>
                        <a:pt x="114" y="28"/>
                        <a:pt x="112" y="30"/>
                      </a:cubicBezTo>
                      <a:cubicBezTo>
                        <a:pt x="110" y="31"/>
                        <a:pt x="110" y="34"/>
                        <a:pt x="110" y="35"/>
                      </a:cubicBezTo>
                      <a:cubicBezTo>
                        <a:pt x="108" y="36"/>
                        <a:pt x="109" y="38"/>
                        <a:pt x="107" y="37"/>
                      </a:cubicBezTo>
                      <a:cubicBezTo>
                        <a:pt x="104" y="36"/>
                        <a:pt x="103" y="36"/>
                        <a:pt x="103" y="37"/>
                      </a:cubicBezTo>
                      <a:cubicBezTo>
                        <a:pt x="102" y="37"/>
                        <a:pt x="102" y="37"/>
                        <a:pt x="103" y="35"/>
                      </a:cubicBezTo>
                      <a:cubicBezTo>
                        <a:pt x="104" y="30"/>
                        <a:pt x="102" y="31"/>
                        <a:pt x="103" y="29"/>
                      </a:cubicBezTo>
                      <a:cubicBezTo>
                        <a:pt x="104" y="26"/>
                        <a:pt x="102" y="26"/>
                        <a:pt x="101" y="27"/>
                      </a:cubicBezTo>
                      <a:cubicBezTo>
                        <a:pt x="101" y="27"/>
                        <a:pt x="101" y="26"/>
                        <a:pt x="101" y="26"/>
                      </a:cubicBezTo>
                      <a:cubicBezTo>
                        <a:pt x="101" y="25"/>
                        <a:pt x="102" y="25"/>
                        <a:pt x="100" y="25"/>
                      </a:cubicBezTo>
                      <a:cubicBezTo>
                        <a:pt x="98" y="25"/>
                        <a:pt x="101" y="22"/>
                        <a:pt x="100" y="21"/>
                      </a:cubicBezTo>
                      <a:cubicBezTo>
                        <a:pt x="100" y="19"/>
                        <a:pt x="101" y="21"/>
                        <a:pt x="102" y="18"/>
                      </a:cubicBezTo>
                      <a:cubicBezTo>
                        <a:pt x="103" y="15"/>
                        <a:pt x="103" y="15"/>
                        <a:pt x="103" y="14"/>
                      </a:cubicBezTo>
                      <a:cubicBezTo>
                        <a:pt x="103" y="13"/>
                        <a:pt x="105" y="9"/>
                        <a:pt x="104" y="7"/>
                      </a:cubicBezTo>
                      <a:cubicBezTo>
                        <a:pt x="103" y="6"/>
                        <a:pt x="103" y="5"/>
                        <a:pt x="103" y="4"/>
                      </a:cubicBezTo>
                      <a:cubicBezTo>
                        <a:pt x="103" y="3"/>
                        <a:pt x="102" y="3"/>
                        <a:pt x="103" y="2"/>
                      </a:cubicBezTo>
                      <a:close/>
                      <a:moveTo>
                        <a:pt x="18" y="31"/>
                      </a:moveTo>
                      <a:cubicBezTo>
                        <a:pt x="19" y="31"/>
                        <a:pt x="15" y="30"/>
                        <a:pt x="14" y="31"/>
                      </a:cubicBezTo>
                      <a:cubicBezTo>
                        <a:pt x="14" y="32"/>
                        <a:pt x="17" y="32"/>
                        <a:pt x="18" y="31"/>
                      </a:cubicBezTo>
                      <a:close/>
                      <a:moveTo>
                        <a:pt x="8" y="25"/>
                      </a:moveTo>
                      <a:cubicBezTo>
                        <a:pt x="9" y="24"/>
                        <a:pt x="6" y="24"/>
                        <a:pt x="6" y="25"/>
                      </a:cubicBezTo>
                      <a:cubicBezTo>
                        <a:pt x="6" y="25"/>
                        <a:pt x="8" y="26"/>
                        <a:pt x="8" y="25"/>
                      </a:cubicBezTo>
                      <a:close/>
                      <a:moveTo>
                        <a:pt x="3" y="27"/>
                      </a:moveTo>
                      <a:cubicBezTo>
                        <a:pt x="4" y="27"/>
                        <a:pt x="1" y="25"/>
                        <a:pt x="0" y="26"/>
                      </a:cubicBezTo>
                      <a:cubicBezTo>
                        <a:pt x="0" y="27"/>
                        <a:pt x="1" y="27"/>
                        <a:pt x="3" y="27"/>
                      </a:cubicBezTo>
                      <a:close/>
                      <a:moveTo>
                        <a:pt x="62" y="66"/>
                      </a:moveTo>
                      <a:cubicBezTo>
                        <a:pt x="63" y="66"/>
                        <a:pt x="61" y="66"/>
                        <a:pt x="61" y="66"/>
                      </a:cubicBezTo>
                      <a:cubicBezTo>
                        <a:pt x="60" y="66"/>
                        <a:pt x="60" y="65"/>
                        <a:pt x="59" y="65"/>
                      </a:cubicBezTo>
                      <a:cubicBezTo>
                        <a:pt x="59" y="66"/>
                        <a:pt x="59" y="66"/>
                        <a:pt x="61" y="67"/>
                      </a:cubicBezTo>
                      <a:cubicBezTo>
                        <a:pt x="61" y="67"/>
                        <a:pt x="62" y="66"/>
                        <a:pt x="62" y="66"/>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sp>
              <p:nvSpPr>
                <p:cNvPr id="623" name="Freeform 20312">
                  <a:extLst>
                    <a:ext uri="{FF2B5EF4-FFF2-40B4-BE49-F238E27FC236}">
                      <a16:creationId xmlns:a16="http://schemas.microsoft.com/office/drawing/2014/main" id="{4CB6BE33-B6A1-042B-9A10-AA0F7620AEE9}"/>
                    </a:ext>
                  </a:extLst>
                </p:cNvPr>
                <p:cNvSpPr>
                  <a:spLocks noEditPoints="1"/>
                </p:cNvSpPr>
                <p:nvPr/>
              </p:nvSpPr>
              <p:spPr bwMode="auto">
                <a:xfrm>
                  <a:off x="5232733" y="2843976"/>
                  <a:ext cx="388763" cy="290775"/>
                </a:xfrm>
                <a:custGeom>
                  <a:avLst/>
                  <a:gdLst/>
                  <a:ahLst/>
                  <a:cxnLst>
                    <a:cxn ang="0">
                      <a:pos x="2" y="10"/>
                    </a:cxn>
                    <a:cxn ang="0">
                      <a:pos x="1" y="7"/>
                    </a:cxn>
                    <a:cxn ang="0">
                      <a:pos x="5" y="4"/>
                    </a:cxn>
                    <a:cxn ang="0">
                      <a:pos x="7" y="1"/>
                    </a:cxn>
                    <a:cxn ang="0">
                      <a:pos x="14" y="2"/>
                    </a:cxn>
                    <a:cxn ang="0">
                      <a:pos x="21" y="2"/>
                    </a:cxn>
                    <a:cxn ang="0">
                      <a:pos x="32" y="3"/>
                    </a:cxn>
                    <a:cxn ang="0">
                      <a:pos x="37" y="3"/>
                    </a:cxn>
                    <a:cxn ang="0">
                      <a:pos x="40" y="3"/>
                    </a:cxn>
                    <a:cxn ang="0">
                      <a:pos x="42" y="5"/>
                    </a:cxn>
                    <a:cxn ang="0">
                      <a:pos x="46" y="7"/>
                    </a:cxn>
                    <a:cxn ang="0">
                      <a:pos x="49" y="8"/>
                    </a:cxn>
                    <a:cxn ang="0">
                      <a:pos x="52" y="8"/>
                    </a:cxn>
                    <a:cxn ang="0">
                      <a:pos x="57" y="9"/>
                    </a:cxn>
                    <a:cxn ang="0">
                      <a:pos x="58" y="10"/>
                    </a:cxn>
                    <a:cxn ang="0">
                      <a:pos x="62" y="10"/>
                    </a:cxn>
                    <a:cxn ang="0">
                      <a:pos x="65" y="10"/>
                    </a:cxn>
                    <a:cxn ang="0">
                      <a:pos x="66" y="13"/>
                    </a:cxn>
                    <a:cxn ang="0">
                      <a:pos x="61" y="18"/>
                    </a:cxn>
                    <a:cxn ang="0">
                      <a:pos x="53" y="21"/>
                    </a:cxn>
                    <a:cxn ang="0">
                      <a:pos x="53" y="24"/>
                    </a:cxn>
                    <a:cxn ang="0">
                      <a:pos x="48" y="33"/>
                    </a:cxn>
                    <a:cxn ang="0">
                      <a:pos x="50" y="37"/>
                    </a:cxn>
                    <a:cxn ang="0">
                      <a:pos x="45" y="44"/>
                    </a:cxn>
                    <a:cxn ang="0">
                      <a:pos x="43" y="45"/>
                    </a:cxn>
                    <a:cxn ang="0">
                      <a:pos x="37" y="50"/>
                    </a:cxn>
                    <a:cxn ang="0">
                      <a:pos x="30" y="51"/>
                    </a:cxn>
                    <a:cxn ang="0">
                      <a:pos x="26" y="52"/>
                    </a:cxn>
                    <a:cxn ang="0">
                      <a:pos x="22" y="53"/>
                    </a:cxn>
                    <a:cxn ang="0">
                      <a:pos x="20" y="55"/>
                    </a:cxn>
                    <a:cxn ang="0">
                      <a:pos x="18" y="55"/>
                    </a:cxn>
                    <a:cxn ang="0">
                      <a:pos x="15" y="50"/>
                    </a:cxn>
                    <a:cxn ang="0">
                      <a:pos x="10" y="47"/>
                    </a:cxn>
                    <a:cxn ang="0">
                      <a:pos x="12" y="42"/>
                    </a:cxn>
                    <a:cxn ang="0">
                      <a:pos x="12" y="40"/>
                    </a:cxn>
                    <a:cxn ang="0">
                      <a:pos x="12" y="36"/>
                    </a:cxn>
                    <a:cxn ang="0">
                      <a:pos x="11" y="33"/>
                    </a:cxn>
                    <a:cxn ang="0">
                      <a:pos x="11" y="30"/>
                    </a:cxn>
                    <a:cxn ang="0">
                      <a:pos x="13" y="27"/>
                    </a:cxn>
                    <a:cxn ang="0">
                      <a:pos x="13" y="21"/>
                    </a:cxn>
                    <a:cxn ang="0">
                      <a:pos x="16" y="16"/>
                    </a:cxn>
                    <a:cxn ang="0">
                      <a:pos x="13" y="13"/>
                    </a:cxn>
                    <a:cxn ang="0">
                      <a:pos x="9" y="14"/>
                    </a:cxn>
                    <a:cxn ang="0">
                      <a:pos x="6" y="14"/>
                    </a:cxn>
                    <a:cxn ang="0">
                      <a:pos x="7" y="12"/>
                    </a:cxn>
                    <a:cxn ang="0">
                      <a:pos x="3" y="14"/>
                    </a:cxn>
                    <a:cxn ang="0">
                      <a:pos x="2" y="10"/>
                    </a:cxn>
                    <a:cxn ang="0">
                      <a:pos x="63" y="31"/>
                    </a:cxn>
                    <a:cxn ang="0">
                      <a:pos x="64" y="33"/>
                    </a:cxn>
                    <a:cxn ang="0">
                      <a:pos x="67" y="30"/>
                    </a:cxn>
                    <a:cxn ang="0">
                      <a:pos x="66" y="29"/>
                    </a:cxn>
                    <a:cxn ang="0">
                      <a:pos x="62" y="31"/>
                    </a:cxn>
                    <a:cxn ang="0">
                      <a:pos x="63" y="31"/>
                    </a:cxn>
                    <a:cxn ang="0">
                      <a:pos x="71" y="28"/>
                    </a:cxn>
                    <a:cxn ang="0">
                      <a:pos x="71" y="28"/>
                    </a:cxn>
                    <a:cxn ang="0">
                      <a:pos x="69" y="28"/>
                    </a:cxn>
                    <a:cxn ang="0">
                      <a:pos x="71" y="28"/>
                    </a:cxn>
                    <a:cxn ang="0">
                      <a:pos x="55" y="36"/>
                    </a:cxn>
                    <a:cxn ang="0">
                      <a:pos x="57" y="34"/>
                    </a:cxn>
                    <a:cxn ang="0">
                      <a:pos x="55" y="36"/>
                    </a:cxn>
                    <a:cxn ang="0">
                      <a:pos x="57" y="9"/>
                    </a:cxn>
                    <a:cxn ang="0">
                      <a:pos x="58" y="10"/>
                    </a:cxn>
                    <a:cxn ang="0">
                      <a:pos x="57" y="9"/>
                    </a:cxn>
                  </a:cxnLst>
                  <a:rect l="0" t="0" r="r" b="b"/>
                  <a:pathLst>
                    <a:path w="72" h="56">
                      <a:moveTo>
                        <a:pt x="2" y="10"/>
                      </a:moveTo>
                      <a:cubicBezTo>
                        <a:pt x="1" y="8"/>
                        <a:pt x="2" y="7"/>
                        <a:pt x="1" y="7"/>
                      </a:cubicBezTo>
                      <a:cubicBezTo>
                        <a:pt x="0" y="6"/>
                        <a:pt x="2" y="4"/>
                        <a:pt x="5" y="4"/>
                      </a:cubicBezTo>
                      <a:cubicBezTo>
                        <a:pt x="7" y="4"/>
                        <a:pt x="5" y="2"/>
                        <a:pt x="7" y="1"/>
                      </a:cubicBezTo>
                      <a:cubicBezTo>
                        <a:pt x="10" y="0"/>
                        <a:pt x="10" y="2"/>
                        <a:pt x="14" y="2"/>
                      </a:cubicBezTo>
                      <a:cubicBezTo>
                        <a:pt x="18" y="2"/>
                        <a:pt x="18" y="1"/>
                        <a:pt x="21" y="2"/>
                      </a:cubicBezTo>
                      <a:cubicBezTo>
                        <a:pt x="26" y="4"/>
                        <a:pt x="28" y="2"/>
                        <a:pt x="32" y="3"/>
                      </a:cubicBezTo>
                      <a:cubicBezTo>
                        <a:pt x="35" y="4"/>
                        <a:pt x="34" y="2"/>
                        <a:pt x="37" y="3"/>
                      </a:cubicBezTo>
                      <a:cubicBezTo>
                        <a:pt x="38" y="4"/>
                        <a:pt x="39" y="3"/>
                        <a:pt x="40" y="3"/>
                      </a:cubicBezTo>
                      <a:cubicBezTo>
                        <a:pt x="41" y="4"/>
                        <a:pt x="42" y="3"/>
                        <a:pt x="42" y="5"/>
                      </a:cubicBezTo>
                      <a:cubicBezTo>
                        <a:pt x="42" y="6"/>
                        <a:pt x="45" y="5"/>
                        <a:pt x="46" y="7"/>
                      </a:cubicBezTo>
                      <a:cubicBezTo>
                        <a:pt x="46" y="8"/>
                        <a:pt x="48" y="7"/>
                        <a:pt x="49" y="8"/>
                      </a:cubicBezTo>
                      <a:cubicBezTo>
                        <a:pt x="50" y="9"/>
                        <a:pt x="50" y="7"/>
                        <a:pt x="52" y="8"/>
                      </a:cubicBezTo>
                      <a:cubicBezTo>
                        <a:pt x="54" y="8"/>
                        <a:pt x="51" y="5"/>
                        <a:pt x="57" y="9"/>
                      </a:cubicBezTo>
                      <a:cubicBezTo>
                        <a:pt x="57" y="10"/>
                        <a:pt x="58" y="10"/>
                        <a:pt x="58" y="10"/>
                      </a:cubicBezTo>
                      <a:cubicBezTo>
                        <a:pt x="61" y="11"/>
                        <a:pt x="61" y="10"/>
                        <a:pt x="62" y="10"/>
                      </a:cubicBezTo>
                      <a:cubicBezTo>
                        <a:pt x="64" y="11"/>
                        <a:pt x="63" y="10"/>
                        <a:pt x="65" y="10"/>
                      </a:cubicBezTo>
                      <a:cubicBezTo>
                        <a:pt x="68" y="12"/>
                        <a:pt x="65" y="11"/>
                        <a:pt x="66" y="13"/>
                      </a:cubicBezTo>
                      <a:cubicBezTo>
                        <a:pt x="67" y="15"/>
                        <a:pt x="61" y="16"/>
                        <a:pt x="61" y="18"/>
                      </a:cubicBezTo>
                      <a:cubicBezTo>
                        <a:pt x="60" y="19"/>
                        <a:pt x="54" y="19"/>
                        <a:pt x="53" y="21"/>
                      </a:cubicBezTo>
                      <a:cubicBezTo>
                        <a:pt x="53" y="23"/>
                        <a:pt x="56" y="22"/>
                        <a:pt x="53" y="24"/>
                      </a:cubicBezTo>
                      <a:cubicBezTo>
                        <a:pt x="51" y="24"/>
                        <a:pt x="47" y="30"/>
                        <a:pt x="48" y="33"/>
                      </a:cubicBezTo>
                      <a:cubicBezTo>
                        <a:pt x="48" y="36"/>
                        <a:pt x="50" y="36"/>
                        <a:pt x="50" y="37"/>
                      </a:cubicBezTo>
                      <a:cubicBezTo>
                        <a:pt x="50" y="37"/>
                        <a:pt x="44" y="40"/>
                        <a:pt x="45" y="44"/>
                      </a:cubicBezTo>
                      <a:cubicBezTo>
                        <a:pt x="45" y="45"/>
                        <a:pt x="45" y="45"/>
                        <a:pt x="43" y="45"/>
                      </a:cubicBezTo>
                      <a:cubicBezTo>
                        <a:pt x="39" y="45"/>
                        <a:pt x="39" y="52"/>
                        <a:pt x="37" y="50"/>
                      </a:cubicBezTo>
                      <a:cubicBezTo>
                        <a:pt x="36" y="49"/>
                        <a:pt x="33" y="52"/>
                        <a:pt x="30" y="51"/>
                      </a:cubicBezTo>
                      <a:cubicBezTo>
                        <a:pt x="28" y="50"/>
                        <a:pt x="26" y="51"/>
                        <a:pt x="26" y="52"/>
                      </a:cubicBezTo>
                      <a:cubicBezTo>
                        <a:pt x="25" y="53"/>
                        <a:pt x="23" y="52"/>
                        <a:pt x="22" y="53"/>
                      </a:cubicBezTo>
                      <a:cubicBezTo>
                        <a:pt x="21" y="55"/>
                        <a:pt x="21" y="55"/>
                        <a:pt x="20" y="55"/>
                      </a:cubicBezTo>
                      <a:cubicBezTo>
                        <a:pt x="20" y="56"/>
                        <a:pt x="20" y="56"/>
                        <a:pt x="18" y="55"/>
                      </a:cubicBezTo>
                      <a:cubicBezTo>
                        <a:pt x="16" y="53"/>
                        <a:pt x="15" y="52"/>
                        <a:pt x="15" y="50"/>
                      </a:cubicBezTo>
                      <a:cubicBezTo>
                        <a:pt x="15" y="49"/>
                        <a:pt x="13" y="46"/>
                        <a:pt x="10" y="47"/>
                      </a:cubicBezTo>
                      <a:cubicBezTo>
                        <a:pt x="10" y="46"/>
                        <a:pt x="10" y="43"/>
                        <a:pt x="12" y="42"/>
                      </a:cubicBezTo>
                      <a:cubicBezTo>
                        <a:pt x="14" y="40"/>
                        <a:pt x="13" y="40"/>
                        <a:pt x="12" y="40"/>
                      </a:cubicBezTo>
                      <a:cubicBezTo>
                        <a:pt x="11" y="40"/>
                        <a:pt x="10" y="39"/>
                        <a:pt x="12" y="36"/>
                      </a:cubicBezTo>
                      <a:cubicBezTo>
                        <a:pt x="14" y="33"/>
                        <a:pt x="12" y="35"/>
                        <a:pt x="11" y="33"/>
                      </a:cubicBezTo>
                      <a:cubicBezTo>
                        <a:pt x="11" y="30"/>
                        <a:pt x="9" y="30"/>
                        <a:pt x="11" y="30"/>
                      </a:cubicBezTo>
                      <a:cubicBezTo>
                        <a:pt x="13" y="30"/>
                        <a:pt x="13" y="29"/>
                        <a:pt x="13" y="27"/>
                      </a:cubicBezTo>
                      <a:cubicBezTo>
                        <a:pt x="12" y="26"/>
                        <a:pt x="14" y="26"/>
                        <a:pt x="13" y="21"/>
                      </a:cubicBezTo>
                      <a:cubicBezTo>
                        <a:pt x="13" y="20"/>
                        <a:pt x="19" y="16"/>
                        <a:pt x="16" y="16"/>
                      </a:cubicBezTo>
                      <a:cubicBezTo>
                        <a:pt x="14" y="15"/>
                        <a:pt x="16" y="14"/>
                        <a:pt x="13" y="13"/>
                      </a:cubicBezTo>
                      <a:cubicBezTo>
                        <a:pt x="10" y="13"/>
                        <a:pt x="12" y="15"/>
                        <a:pt x="9" y="14"/>
                      </a:cubicBezTo>
                      <a:cubicBezTo>
                        <a:pt x="7" y="13"/>
                        <a:pt x="7" y="15"/>
                        <a:pt x="6" y="14"/>
                      </a:cubicBezTo>
                      <a:cubicBezTo>
                        <a:pt x="5" y="14"/>
                        <a:pt x="8" y="13"/>
                        <a:pt x="7" y="12"/>
                      </a:cubicBezTo>
                      <a:cubicBezTo>
                        <a:pt x="6" y="12"/>
                        <a:pt x="6" y="12"/>
                        <a:pt x="3" y="14"/>
                      </a:cubicBezTo>
                      <a:cubicBezTo>
                        <a:pt x="2" y="13"/>
                        <a:pt x="3" y="11"/>
                        <a:pt x="2" y="10"/>
                      </a:cubicBezTo>
                      <a:close/>
                      <a:moveTo>
                        <a:pt x="63" y="31"/>
                      </a:moveTo>
                      <a:cubicBezTo>
                        <a:pt x="64" y="31"/>
                        <a:pt x="63" y="32"/>
                        <a:pt x="64" y="33"/>
                      </a:cubicBezTo>
                      <a:cubicBezTo>
                        <a:pt x="66" y="33"/>
                        <a:pt x="66" y="31"/>
                        <a:pt x="67" y="30"/>
                      </a:cubicBezTo>
                      <a:cubicBezTo>
                        <a:pt x="68" y="28"/>
                        <a:pt x="66" y="30"/>
                        <a:pt x="66" y="29"/>
                      </a:cubicBezTo>
                      <a:cubicBezTo>
                        <a:pt x="65" y="27"/>
                        <a:pt x="61" y="30"/>
                        <a:pt x="62" y="31"/>
                      </a:cubicBezTo>
                      <a:cubicBezTo>
                        <a:pt x="62" y="31"/>
                        <a:pt x="61" y="31"/>
                        <a:pt x="63" y="31"/>
                      </a:cubicBezTo>
                      <a:close/>
                      <a:moveTo>
                        <a:pt x="71" y="28"/>
                      </a:moveTo>
                      <a:cubicBezTo>
                        <a:pt x="71" y="29"/>
                        <a:pt x="72" y="29"/>
                        <a:pt x="71" y="28"/>
                      </a:cubicBezTo>
                      <a:cubicBezTo>
                        <a:pt x="71" y="27"/>
                        <a:pt x="69" y="27"/>
                        <a:pt x="69" y="28"/>
                      </a:cubicBezTo>
                      <a:cubicBezTo>
                        <a:pt x="69" y="28"/>
                        <a:pt x="70" y="28"/>
                        <a:pt x="71" y="28"/>
                      </a:cubicBezTo>
                      <a:close/>
                      <a:moveTo>
                        <a:pt x="55" y="36"/>
                      </a:moveTo>
                      <a:cubicBezTo>
                        <a:pt x="56" y="36"/>
                        <a:pt x="58" y="35"/>
                        <a:pt x="57" y="34"/>
                      </a:cubicBezTo>
                      <a:cubicBezTo>
                        <a:pt x="56" y="33"/>
                        <a:pt x="55" y="35"/>
                        <a:pt x="55" y="36"/>
                      </a:cubicBezTo>
                      <a:close/>
                      <a:moveTo>
                        <a:pt x="57" y="9"/>
                      </a:moveTo>
                      <a:cubicBezTo>
                        <a:pt x="57" y="10"/>
                        <a:pt x="58" y="10"/>
                        <a:pt x="58" y="10"/>
                      </a:cubicBezTo>
                      <a:cubicBezTo>
                        <a:pt x="58" y="9"/>
                        <a:pt x="58" y="8"/>
                        <a:pt x="57" y="9"/>
                      </a:cubicBezTo>
                      <a:close/>
                    </a:path>
                  </a:pathLst>
                </a:custGeom>
                <a:solidFill>
                  <a:schemeClr val="accent1"/>
                </a:solidFill>
                <a:ln w="3175"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grpSp>
          <p:sp>
            <p:nvSpPr>
              <p:cNvPr id="601" name="Freeform 5">
                <a:extLst>
                  <a:ext uri="{FF2B5EF4-FFF2-40B4-BE49-F238E27FC236}">
                    <a16:creationId xmlns:a16="http://schemas.microsoft.com/office/drawing/2014/main" id="{D1341B04-BEA0-7CB5-10D4-D1F41080165A}"/>
                  </a:ext>
                </a:extLst>
              </p:cNvPr>
              <p:cNvSpPr>
                <a:spLocks noEditPoints="1"/>
              </p:cNvSpPr>
              <p:nvPr/>
            </p:nvSpPr>
            <p:spPr bwMode="auto">
              <a:xfrm>
                <a:off x="5626894" y="1423334"/>
                <a:ext cx="746125" cy="612648"/>
              </a:xfrm>
              <a:custGeom>
                <a:avLst/>
                <a:gdLst>
                  <a:gd name="T0" fmla="*/ 149 w 158"/>
                  <a:gd name="T1" fmla="*/ 15 h 131"/>
                  <a:gd name="T2" fmla="*/ 148 w 158"/>
                  <a:gd name="T3" fmla="*/ 5 h 131"/>
                  <a:gd name="T4" fmla="*/ 140 w 158"/>
                  <a:gd name="T5" fmla="*/ 2 h 131"/>
                  <a:gd name="T6" fmla="*/ 131 w 158"/>
                  <a:gd name="T7" fmla="*/ 5 h 131"/>
                  <a:gd name="T8" fmla="*/ 125 w 158"/>
                  <a:gd name="T9" fmla="*/ 3 h 131"/>
                  <a:gd name="T10" fmla="*/ 115 w 158"/>
                  <a:gd name="T11" fmla="*/ 8 h 131"/>
                  <a:gd name="T12" fmla="*/ 100 w 158"/>
                  <a:gd name="T13" fmla="*/ 10 h 131"/>
                  <a:gd name="T14" fmla="*/ 94 w 158"/>
                  <a:gd name="T15" fmla="*/ 14 h 131"/>
                  <a:gd name="T16" fmla="*/ 85 w 158"/>
                  <a:gd name="T17" fmla="*/ 18 h 131"/>
                  <a:gd name="T18" fmla="*/ 77 w 158"/>
                  <a:gd name="T19" fmla="*/ 23 h 131"/>
                  <a:gd name="T20" fmla="*/ 68 w 158"/>
                  <a:gd name="T21" fmla="*/ 31 h 131"/>
                  <a:gd name="T22" fmla="*/ 67 w 158"/>
                  <a:gd name="T23" fmla="*/ 33 h 131"/>
                  <a:gd name="T24" fmla="*/ 59 w 158"/>
                  <a:gd name="T25" fmla="*/ 41 h 131"/>
                  <a:gd name="T26" fmla="*/ 51 w 158"/>
                  <a:gd name="T27" fmla="*/ 47 h 131"/>
                  <a:gd name="T28" fmla="*/ 49 w 158"/>
                  <a:gd name="T29" fmla="*/ 53 h 131"/>
                  <a:gd name="T30" fmla="*/ 40 w 158"/>
                  <a:gd name="T31" fmla="*/ 65 h 131"/>
                  <a:gd name="T32" fmla="*/ 37 w 158"/>
                  <a:gd name="T33" fmla="*/ 68 h 131"/>
                  <a:gd name="T34" fmla="*/ 40 w 158"/>
                  <a:gd name="T35" fmla="*/ 73 h 131"/>
                  <a:gd name="T36" fmla="*/ 27 w 158"/>
                  <a:gd name="T37" fmla="*/ 78 h 131"/>
                  <a:gd name="T38" fmla="*/ 11 w 158"/>
                  <a:gd name="T39" fmla="*/ 87 h 131"/>
                  <a:gd name="T40" fmla="*/ 8 w 158"/>
                  <a:gd name="T41" fmla="*/ 95 h 131"/>
                  <a:gd name="T42" fmla="*/ 13 w 158"/>
                  <a:gd name="T43" fmla="*/ 102 h 131"/>
                  <a:gd name="T44" fmla="*/ 5 w 158"/>
                  <a:gd name="T45" fmla="*/ 110 h 131"/>
                  <a:gd name="T46" fmla="*/ 7 w 158"/>
                  <a:gd name="T47" fmla="*/ 118 h 131"/>
                  <a:gd name="T48" fmla="*/ 12 w 158"/>
                  <a:gd name="T49" fmla="*/ 130 h 131"/>
                  <a:gd name="T50" fmla="*/ 32 w 158"/>
                  <a:gd name="T51" fmla="*/ 121 h 131"/>
                  <a:gd name="T52" fmla="*/ 41 w 158"/>
                  <a:gd name="T53" fmla="*/ 122 h 131"/>
                  <a:gd name="T54" fmla="*/ 45 w 158"/>
                  <a:gd name="T55" fmla="*/ 89 h 131"/>
                  <a:gd name="T56" fmla="*/ 59 w 158"/>
                  <a:gd name="T57" fmla="*/ 59 h 131"/>
                  <a:gd name="T58" fmla="*/ 80 w 158"/>
                  <a:gd name="T59" fmla="*/ 33 h 131"/>
                  <a:gd name="T60" fmla="*/ 107 w 158"/>
                  <a:gd name="T61" fmla="*/ 26 h 131"/>
                  <a:gd name="T62" fmla="*/ 135 w 158"/>
                  <a:gd name="T63" fmla="*/ 12 h 131"/>
                  <a:gd name="T64" fmla="*/ 111 w 158"/>
                  <a:gd name="T65" fmla="*/ 9 h 131"/>
                  <a:gd name="T66" fmla="*/ 108 w 158"/>
                  <a:gd name="T67" fmla="*/ 6 h 131"/>
                  <a:gd name="T68" fmla="*/ 108 w 158"/>
                  <a:gd name="T69" fmla="*/ 6 h 131"/>
                  <a:gd name="T70" fmla="*/ 91 w 158"/>
                  <a:gd name="T71" fmla="*/ 10 h 131"/>
                  <a:gd name="T72" fmla="*/ 97 w 158"/>
                  <a:gd name="T73" fmla="*/ 12 h 131"/>
                  <a:gd name="T74" fmla="*/ 86 w 158"/>
                  <a:gd name="T75" fmla="*/ 12 h 131"/>
                  <a:gd name="T76" fmla="*/ 84 w 158"/>
                  <a:gd name="T77" fmla="*/ 11 h 131"/>
                  <a:gd name="T78" fmla="*/ 80 w 158"/>
                  <a:gd name="T79" fmla="*/ 17 h 131"/>
                  <a:gd name="T80" fmla="*/ 76 w 158"/>
                  <a:gd name="T81" fmla="*/ 17 h 131"/>
                  <a:gd name="T82" fmla="*/ 76 w 158"/>
                  <a:gd name="T83" fmla="*/ 21 h 131"/>
                  <a:gd name="T84" fmla="*/ 74 w 158"/>
                  <a:gd name="T85" fmla="*/ 26 h 131"/>
                  <a:gd name="T86" fmla="*/ 57 w 158"/>
                  <a:gd name="T87" fmla="*/ 31 h 131"/>
                  <a:gd name="T88" fmla="*/ 59 w 158"/>
                  <a:gd name="T89" fmla="*/ 24 h 131"/>
                  <a:gd name="T90" fmla="*/ 68 w 158"/>
                  <a:gd name="T91" fmla="*/ 21 h 131"/>
                  <a:gd name="T92" fmla="*/ 67 w 158"/>
                  <a:gd name="T93" fmla="*/ 27 h 131"/>
                  <a:gd name="T94" fmla="*/ 67 w 158"/>
                  <a:gd name="T95" fmla="*/ 29 h 131"/>
                  <a:gd name="T96" fmla="*/ 88 w 158"/>
                  <a:gd name="T97" fmla="*/ 11 h 131"/>
                  <a:gd name="T98" fmla="*/ 56 w 158"/>
                  <a:gd name="T99" fmla="*/ 31 h 131"/>
                  <a:gd name="T100" fmla="*/ 49 w 158"/>
                  <a:gd name="T101" fmla="*/ 33 h 131"/>
                  <a:gd name="T102" fmla="*/ 46 w 158"/>
                  <a:gd name="T103" fmla="*/ 51 h 131"/>
                  <a:gd name="T104" fmla="*/ 44 w 158"/>
                  <a:gd name="T105" fmla="*/ 62 h 131"/>
                  <a:gd name="T106" fmla="*/ 44 w 158"/>
                  <a:gd name="T107" fmla="*/ 63 h 131"/>
                  <a:gd name="T108" fmla="*/ 40 w 158"/>
                  <a:gd name="T109" fmla="*/ 68 h 131"/>
                  <a:gd name="T110" fmla="*/ 39 w 158"/>
                  <a:gd name="T111" fmla="*/ 67 h 131"/>
                  <a:gd name="T112" fmla="*/ 25 w 158"/>
                  <a:gd name="T113" fmla="*/ 75 h 131"/>
                  <a:gd name="T114" fmla="*/ 24 w 158"/>
                  <a:gd name="T115" fmla="*/ 78 h 131"/>
                  <a:gd name="T116" fmla="*/ 13 w 158"/>
                  <a:gd name="T117" fmla="*/ 86 h 131"/>
                  <a:gd name="T118" fmla="*/ 7 w 158"/>
                  <a:gd name="T119" fmla="*/ 91 h 131"/>
                  <a:gd name="T120" fmla="*/ 5 w 158"/>
                  <a:gd name="T121" fmla="*/ 113 h 131"/>
                  <a:gd name="T122" fmla="*/ 3 w 158"/>
                  <a:gd name="T123" fmla="*/ 116 h 131"/>
                  <a:gd name="T124" fmla="*/ 2 w 158"/>
                  <a:gd name="T125" fmla="*/ 10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1">
                    <a:moveTo>
                      <a:pt x="147" y="20"/>
                    </a:moveTo>
                    <a:cubicBezTo>
                      <a:pt x="147" y="19"/>
                      <a:pt x="150" y="19"/>
                      <a:pt x="151" y="18"/>
                    </a:cubicBezTo>
                    <a:cubicBezTo>
                      <a:pt x="153" y="17"/>
                      <a:pt x="151" y="17"/>
                      <a:pt x="154" y="17"/>
                    </a:cubicBezTo>
                    <a:cubicBezTo>
                      <a:pt x="155" y="18"/>
                      <a:pt x="157" y="18"/>
                      <a:pt x="156" y="15"/>
                    </a:cubicBezTo>
                    <a:cubicBezTo>
                      <a:pt x="156" y="15"/>
                      <a:pt x="156" y="15"/>
                      <a:pt x="156" y="14"/>
                    </a:cubicBezTo>
                    <a:cubicBezTo>
                      <a:pt x="154" y="14"/>
                      <a:pt x="154" y="15"/>
                      <a:pt x="153" y="14"/>
                    </a:cubicBezTo>
                    <a:cubicBezTo>
                      <a:pt x="151" y="13"/>
                      <a:pt x="151" y="15"/>
                      <a:pt x="150" y="15"/>
                    </a:cubicBezTo>
                    <a:cubicBezTo>
                      <a:pt x="149" y="15"/>
                      <a:pt x="148" y="15"/>
                      <a:pt x="149" y="15"/>
                    </a:cubicBezTo>
                    <a:cubicBezTo>
                      <a:pt x="149" y="14"/>
                      <a:pt x="150" y="13"/>
                      <a:pt x="147" y="12"/>
                    </a:cubicBezTo>
                    <a:cubicBezTo>
                      <a:pt x="145" y="12"/>
                      <a:pt x="145" y="11"/>
                      <a:pt x="143" y="11"/>
                    </a:cubicBezTo>
                    <a:cubicBezTo>
                      <a:pt x="141" y="11"/>
                      <a:pt x="142" y="10"/>
                      <a:pt x="148" y="12"/>
                    </a:cubicBezTo>
                    <a:cubicBezTo>
                      <a:pt x="153" y="13"/>
                      <a:pt x="153" y="10"/>
                      <a:pt x="155" y="10"/>
                    </a:cubicBezTo>
                    <a:cubicBezTo>
                      <a:pt x="157" y="10"/>
                      <a:pt x="158" y="8"/>
                      <a:pt x="156" y="8"/>
                    </a:cubicBezTo>
                    <a:cubicBezTo>
                      <a:pt x="154" y="8"/>
                      <a:pt x="155" y="6"/>
                      <a:pt x="154" y="6"/>
                    </a:cubicBezTo>
                    <a:cubicBezTo>
                      <a:pt x="151" y="6"/>
                      <a:pt x="153" y="4"/>
                      <a:pt x="150" y="5"/>
                    </a:cubicBezTo>
                    <a:cubicBezTo>
                      <a:pt x="149" y="6"/>
                      <a:pt x="150" y="4"/>
                      <a:pt x="148" y="5"/>
                    </a:cubicBezTo>
                    <a:cubicBezTo>
                      <a:pt x="146" y="5"/>
                      <a:pt x="148" y="4"/>
                      <a:pt x="146" y="3"/>
                    </a:cubicBezTo>
                    <a:cubicBezTo>
                      <a:pt x="142" y="3"/>
                      <a:pt x="141" y="5"/>
                      <a:pt x="141" y="8"/>
                    </a:cubicBezTo>
                    <a:cubicBezTo>
                      <a:pt x="142" y="9"/>
                      <a:pt x="141" y="6"/>
                      <a:pt x="140" y="8"/>
                    </a:cubicBezTo>
                    <a:cubicBezTo>
                      <a:pt x="139" y="8"/>
                      <a:pt x="138" y="8"/>
                      <a:pt x="139" y="6"/>
                    </a:cubicBezTo>
                    <a:cubicBezTo>
                      <a:pt x="141" y="5"/>
                      <a:pt x="141" y="4"/>
                      <a:pt x="140" y="5"/>
                    </a:cubicBezTo>
                    <a:cubicBezTo>
                      <a:pt x="139" y="5"/>
                      <a:pt x="139" y="5"/>
                      <a:pt x="139" y="4"/>
                    </a:cubicBezTo>
                    <a:cubicBezTo>
                      <a:pt x="140" y="4"/>
                      <a:pt x="142" y="3"/>
                      <a:pt x="142" y="2"/>
                    </a:cubicBezTo>
                    <a:cubicBezTo>
                      <a:pt x="142" y="1"/>
                      <a:pt x="140" y="3"/>
                      <a:pt x="140" y="2"/>
                    </a:cubicBezTo>
                    <a:cubicBezTo>
                      <a:pt x="140" y="1"/>
                      <a:pt x="139" y="2"/>
                      <a:pt x="138" y="1"/>
                    </a:cubicBezTo>
                    <a:cubicBezTo>
                      <a:pt x="135" y="0"/>
                      <a:pt x="137" y="2"/>
                      <a:pt x="135" y="2"/>
                    </a:cubicBezTo>
                    <a:cubicBezTo>
                      <a:pt x="134" y="1"/>
                      <a:pt x="133" y="3"/>
                      <a:pt x="134" y="3"/>
                    </a:cubicBezTo>
                    <a:cubicBezTo>
                      <a:pt x="137" y="3"/>
                      <a:pt x="134" y="4"/>
                      <a:pt x="134" y="4"/>
                    </a:cubicBezTo>
                    <a:cubicBezTo>
                      <a:pt x="135" y="4"/>
                      <a:pt x="133" y="4"/>
                      <a:pt x="133" y="5"/>
                    </a:cubicBezTo>
                    <a:cubicBezTo>
                      <a:pt x="133" y="6"/>
                      <a:pt x="132" y="5"/>
                      <a:pt x="133" y="6"/>
                    </a:cubicBezTo>
                    <a:cubicBezTo>
                      <a:pt x="133" y="8"/>
                      <a:pt x="133" y="8"/>
                      <a:pt x="131" y="9"/>
                    </a:cubicBezTo>
                    <a:cubicBezTo>
                      <a:pt x="129" y="10"/>
                      <a:pt x="131" y="6"/>
                      <a:pt x="131" y="5"/>
                    </a:cubicBezTo>
                    <a:cubicBezTo>
                      <a:pt x="131" y="5"/>
                      <a:pt x="132" y="3"/>
                      <a:pt x="131" y="3"/>
                    </a:cubicBezTo>
                    <a:cubicBezTo>
                      <a:pt x="130" y="2"/>
                      <a:pt x="126" y="5"/>
                      <a:pt x="125" y="8"/>
                    </a:cubicBezTo>
                    <a:cubicBezTo>
                      <a:pt x="123" y="10"/>
                      <a:pt x="125" y="9"/>
                      <a:pt x="123" y="11"/>
                    </a:cubicBezTo>
                    <a:cubicBezTo>
                      <a:pt x="122" y="12"/>
                      <a:pt x="122" y="11"/>
                      <a:pt x="122" y="11"/>
                    </a:cubicBezTo>
                    <a:cubicBezTo>
                      <a:pt x="121" y="12"/>
                      <a:pt x="119" y="11"/>
                      <a:pt x="121" y="10"/>
                    </a:cubicBezTo>
                    <a:cubicBezTo>
                      <a:pt x="123" y="9"/>
                      <a:pt x="122" y="9"/>
                      <a:pt x="122" y="9"/>
                    </a:cubicBezTo>
                    <a:cubicBezTo>
                      <a:pt x="124" y="6"/>
                      <a:pt x="121" y="8"/>
                      <a:pt x="124" y="5"/>
                    </a:cubicBezTo>
                    <a:cubicBezTo>
                      <a:pt x="126" y="3"/>
                      <a:pt x="127" y="3"/>
                      <a:pt x="125" y="3"/>
                    </a:cubicBezTo>
                    <a:cubicBezTo>
                      <a:pt x="123" y="3"/>
                      <a:pt x="123" y="1"/>
                      <a:pt x="123" y="3"/>
                    </a:cubicBezTo>
                    <a:cubicBezTo>
                      <a:pt x="123" y="5"/>
                      <a:pt x="123" y="3"/>
                      <a:pt x="122" y="3"/>
                    </a:cubicBezTo>
                    <a:cubicBezTo>
                      <a:pt x="121" y="2"/>
                      <a:pt x="121" y="3"/>
                      <a:pt x="119" y="2"/>
                    </a:cubicBezTo>
                    <a:cubicBezTo>
                      <a:pt x="119" y="2"/>
                      <a:pt x="118" y="2"/>
                      <a:pt x="118" y="3"/>
                    </a:cubicBezTo>
                    <a:cubicBezTo>
                      <a:pt x="119" y="3"/>
                      <a:pt x="119" y="4"/>
                      <a:pt x="118" y="4"/>
                    </a:cubicBezTo>
                    <a:cubicBezTo>
                      <a:pt x="116" y="3"/>
                      <a:pt x="116" y="4"/>
                      <a:pt x="118" y="4"/>
                    </a:cubicBezTo>
                    <a:cubicBezTo>
                      <a:pt x="121" y="5"/>
                      <a:pt x="121" y="6"/>
                      <a:pt x="118" y="5"/>
                    </a:cubicBezTo>
                    <a:cubicBezTo>
                      <a:pt x="116" y="4"/>
                      <a:pt x="118" y="5"/>
                      <a:pt x="115" y="8"/>
                    </a:cubicBezTo>
                    <a:cubicBezTo>
                      <a:pt x="110" y="9"/>
                      <a:pt x="114" y="9"/>
                      <a:pt x="111" y="10"/>
                    </a:cubicBezTo>
                    <a:cubicBezTo>
                      <a:pt x="109" y="11"/>
                      <a:pt x="113" y="11"/>
                      <a:pt x="110" y="11"/>
                    </a:cubicBezTo>
                    <a:cubicBezTo>
                      <a:pt x="109" y="12"/>
                      <a:pt x="113" y="12"/>
                      <a:pt x="111" y="13"/>
                    </a:cubicBezTo>
                    <a:cubicBezTo>
                      <a:pt x="111" y="13"/>
                      <a:pt x="108" y="13"/>
                      <a:pt x="109" y="11"/>
                    </a:cubicBezTo>
                    <a:cubicBezTo>
                      <a:pt x="110" y="10"/>
                      <a:pt x="107" y="10"/>
                      <a:pt x="106" y="10"/>
                    </a:cubicBezTo>
                    <a:cubicBezTo>
                      <a:pt x="105" y="10"/>
                      <a:pt x="105" y="9"/>
                      <a:pt x="105" y="10"/>
                    </a:cubicBezTo>
                    <a:cubicBezTo>
                      <a:pt x="103" y="10"/>
                      <a:pt x="102" y="8"/>
                      <a:pt x="102" y="10"/>
                    </a:cubicBezTo>
                    <a:cubicBezTo>
                      <a:pt x="102" y="12"/>
                      <a:pt x="101" y="9"/>
                      <a:pt x="100" y="10"/>
                    </a:cubicBezTo>
                    <a:cubicBezTo>
                      <a:pt x="98" y="11"/>
                      <a:pt x="100" y="11"/>
                      <a:pt x="100" y="11"/>
                    </a:cubicBezTo>
                    <a:cubicBezTo>
                      <a:pt x="100" y="12"/>
                      <a:pt x="101" y="11"/>
                      <a:pt x="102" y="12"/>
                    </a:cubicBezTo>
                    <a:cubicBezTo>
                      <a:pt x="102" y="12"/>
                      <a:pt x="103" y="12"/>
                      <a:pt x="103" y="13"/>
                    </a:cubicBezTo>
                    <a:cubicBezTo>
                      <a:pt x="102" y="13"/>
                      <a:pt x="102" y="13"/>
                      <a:pt x="103" y="14"/>
                    </a:cubicBezTo>
                    <a:cubicBezTo>
                      <a:pt x="105" y="15"/>
                      <a:pt x="103" y="15"/>
                      <a:pt x="101" y="13"/>
                    </a:cubicBezTo>
                    <a:cubicBezTo>
                      <a:pt x="99" y="12"/>
                      <a:pt x="98" y="12"/>
                      <a:pt x="99" y="13"/>
                    </a:cubicBezTo>
                    <a:cubicBezTo>
                      <a:pt x="99" y="13"/>
                      <a:pt x="98" y="14"/>
                      <a:pt x="98" y="13"/>
                    </a:cubicBezTo>
                    <a:cubicBezTo>
                      <a:pt x="98" y="12"/>
                      <a:pt x="96" y="14"/>
                      <a:pt x="94" y="14"/>
                    </a:cubicBezTo>
                    <a:cubicBezTo>
                      <a:pt x="94" y="15"/>
                      <a:pt x="96" y="18"/>
                      <a:pt x="91" y="20"/>
                    </a:cubicBezTo>
                    <a:cubicBezTo>
                      <a:pt x="93" y="18"/>
                      <a:pt x="93" y="15"/>
                      <a:pt x="93" y="13"/>
                    </a:cubicBezTo>
                    <a:cubicBezTo>
                      <a:pt x="93" y="12"/>
                      <a:pt x="93" y="14"/>
                      <a:pt x="92" y="13"/>
                    </a:cubicBezTo>
                    <a:cubicBezTo>
                      <a:pt x="92" y="13"/>
                      <a:pt x="92" y="13"/>
                      <a:pt x="91" y="14"/>
                    </a:cubicBezTo>
                    <a:cubicBezTo>
                      <a:pt x="90" y="17"/>
                      <a:pt x="91" y="15"/>
                      <a:pt x="90" y="17"/>
                    </a:cubicBezTo>
                    <a:cubicBezTo>
                      <a:pt x="89" y="18"/>
                      <a:pt x="89" y="17"/>
                      <a:pt x="90" y="15"/>
                    </a:cubicBezTo>
                    <a:cubicBezTo>
                      <a:pt x="91" y="13"/>
                      <a:pt x="88" y="14"/>
                      <a:pt x="86" y="15"/>
                    </a:cubicBezTo>
                    <a:cubicBezTo>
                      <a:pt x="83" y="18"/>
                      <a:pt x="85" y="17"/>
                      <a:pt x="85" y="18"/>
                    </a:cubicBezTo>
                    <a:cubicBezTo>
                      <a:pt x="85" y="19"/>
                      <a:pt x="89" y="18"/>
                      <a:pt x="89" y="21"/>
                    </a:cubicBezTo>
                    <a:cubicBezTo>
                      <a:pt x="85" y="20"/>
                      <a:pt x="89" y="20"/>
                      <a:pt x="86" y="19"/>
                    </a:cubicBezTo>
                    <a:cubicBezTo>
                      <a:pt x="84" y="19"/>
                      <a:pt x="85" y="17"/>
                      <a:pt x="83" y="18"/>
                    </a:cubicBezTo>
                    <a:cubicBezTo>
                      <a:pt x="81" y="18"/>
                      <a:pt x="82" y="18"/>
                      <a:pt x="83" y="19"/>
                    </a:cubicBezTo>
                    <a:cubicBezTo>
                      <a:pt x="84" y="20"/>
                      <a:pt x="83" y="21"/>
                      <a:pt x="82" y="19"/>
                    </a:cubicBezTo>
                    <a:cubicBezTo>
                      <a:pt x="82" y="18"/>
                      <a:pt x="80" y="17"/>
                      <a:pt x="81" y="19"/>
                    </a:cubicBezTo>
                    <a:cubicBezTo>
                      <a:pt x="81" y="20"/>
                      <a:pt x="78" y="19"/>
                      <a:pt x="80" y="21"/>
                    </a:cubicBezTo>
                    <a:cubicBezTo>
                      <a:pt x="81" y="22"/>
                      <a:pt x="78" y="21"/>
                      <a:pt x="77" y="23"/>
                    </a:cubicBezTo>
                    <a:cubicBezTo>
                      <a:pt x="75" y="24"/>
                      <a:pt x="80" y="23"/>
                      <a:pt x="77" y="24"/>
                    </a:cubicBezTo>
                    <a:cubicBezTo>
                      <a:pt x="75" y="26"/>
                      <a:pt x="76" y="26"/>
                      <a:pt x="75" y="26"/>
                    </a:cubicBezTo>
                    <a:cubicBezTo>
                      <a:pt x="73" y="27"/>
                      <a:pt x="73" y="26"/>
                      <a:pt x="70" y="28"/>
                    </a:cubicBezTo>
                    <a:cubicBezTo>
                      <a:pt x="69" y="30"/>
                      <a:pt x="74" y="28"/>
                      <a:pt x="74" y="28"/>
                    </a:cubicBezTo>
                    <a:cubicBezTo>
                      <a:pt x="74" y="29"/>
                      <a:pt x="74" y="29"/>
                      <a:pt x="76" y="28"/>
                    </a:cubicBezTo>
                    <a:cubicBezTo>
                      <a:pt x="78" y="27"/>
                      <a:pt x="76" y="29"/>
                      <a:pt x="74" y="30"/>
                    </a:cubicBezTo>
                    <a:cubicBezTo>
                      <a:pt x="72" y="30"/>
                      <a:pt x="73" y="29"/>
                      <a:pt x="70" y="29"/>
                    </a:cubicBezTo>
                    <a:cubicBezTo>
                      <a:pt x="68" y="30"/>
                      <a:pt x="67" y="30"/>
                      <a:pt x="68" y="31"/>
                    </a:cubicBezTo>
                    <a:cubicBezTo>
                      <a:pt x="69" y="31"/>
                      <a:pt x="68" y="31"/>
                      <a:pt x="69" y="31"/>
                    </a:cubicBezTo>
                    <a:cubicBezTo>
                      <a:pt x="72" y="31"/>
                      <a:pt x="69" y="32"/>
                      <a:pt x="69" y="33"/>
                    </a:cubicBezTo>
                    <a:cubicBezTo>
                      <a:pt x="69" y="36"/>
                      <a:pt x="68" y="33"/>
                      <a:pt x="68" y="32"/>
                    </a:cubicBezTo>
                    <a:cubicBezTo>
                      <a:pt x="68" y="31"/>
                      <a:pt x="67" y="30"/>
                      <a:pt x="67" y="31"/>
                    </a:cubicBezTo>
                    <a:cubicBezTo>
                      <a:pt x="66" y="32"/>
                      <a:pt x="66" y="32"/>
                      <a:pt x="66" y="32"/>
                    </a:cubicBezTo>
                    <a:cubicBezTo>
                      <a:pt x="66" y="31"/>
                      <a:pt x="64" y="32"/>
                      <a:pt x="64" y="33"/>
                    </a:cubicBezTo>
                    <a:cubicBezTo>
                      <a:pt x="64" y="33"/>
                      <a:pt x="64" y="32"/>
                      <a:pt x="66" y="33"/>
                    </a:cubicBezTo>
                    <a:cubicBezTo>
                      <a:pt x="67" y="33"/>
                      <a:pt x="67" y="33"/>
                      <a:pt x="67" y="33"/>
                    </a:cubicBezTo>
                    <a:cubicBezTo>
                      <a:pt x="66" y="33"/>
                      <a:pt x="59" y="35"/>
                      <a:pt x="60" y="36"/>
                    </a:cubicBezTo>
                    <a:cubicBezTo>
                      <a:pt x="61" y="37"/>
                      <a:pt x="59" y="37"/>
                      <a:pt x="60" y="37"/>
                    </a:cubicBezTo>
                    <a:cubicBezTo>
                      <a:pt x="62" y="38"/>
                      <a:pt x="62" y="35"/>
                      <a:pt x="66" y="36"/>
                    </a:cubicBezTo>
                    <a:cubicBezTo>
                      <a:pt x="68" y="37"/>
                      <a:pt x="66" y="36"/>
                      <a:pt x="64" y="37"/>
                    </a:cubicBezTo>
                    <a:cubicBezTo>
                      <a:pt x="61" y="37"/>
                      <a:pt x="65" y="38"/>
                      <a:pt x="61" y="38"/>
                    </a:cubicBezTo>
                    <a:cubicBezTo>
                      <a:pt x="58" y="38"/>
                      <a:pt x="61" y="39"/>
                      <a:pt x="61" y="40"/>
                    </a:cubicBezTo>
                    <a:cubicBezTo>
                      <a:pt x="60" y="40"/>
                      <a:pt x="60" y="39"/>
                      <a:pt x="59" y="40"/>
                    </a:cubicBezTo>
                    <a:cubicBezTo>
                      <a:pt x="58" y="40"/>
                      <a:pt x="58" y="41"/>
                      <a:pt x="59" y="41"/>
                    </a:cubicBezTo>
                    <a:cubicBezTo>
                      <a:pt x="59" y="41"/>
                      <a:pt x="60" y="40"/>
                      <a:pt x="62" y="41"/>
                    </a:cubicBezTo>
                    <a:cubicBezTo>
                      <a:pt x="67" y="41"/>
                      <a:pt x="64" y="40"/>
                      <a:pt x="65" y="42"/>
                    </a:cubicBezTo>
                    <a:cubicBezTo>
                      <a:pt x="65" y="44"/>
                      <a:pt x="64" y="41"/>
                      <a:pt x="61" y="41"/>
                    </a:cubicBezTo>
                    <a:cubicBezTo>
                      <a:pt x="60" y="41"/>
                      <a:pt x="59" y="42"/>
                      <a:pt x="58" y="42"/>
                    </a:cubicBezTo>
                    <a:cubicBezTo>
                      <a:pt x="57" y="41"/>
                      <a:pt x="58" y="42"/>
                      <a:pt x="56" y="42"/>
                    </a:cubicBezTo>
                    <a:cubicBezTo>
                      <a:pt x="54" y="42"/>
                      <a:pt x="57" y="44"/>
                      <a:pt x="54" y="44"/>
                    </a:cubicBezTo>
                    <a:cubicBezTo>
                      <a:pt x="51" y="44"/>
                      <a:pt x="54" y="45"/>
                      <a:pt x="53" y="46"/>
                    </a:cubicBezTo>
                    <a:cubicBezTo>
                      <a:pt x="52" y="47"/>
                      <a:pt x="52" y="46"/>
                      <a:pt x="51" y="47"/>
                    </a:cubicBezTo>
                    <a:cubicBezTo>
                      <a:pt x="50" y="48"/>
                      <a:pt x="52" y="47"/>
                      <a:pt x="51" y="48"/>
                    </a:cubicBezTo>
                    <a:cubicBezTo>
                      <a:pt x="50" y="48"/>
                      <a:pt x="51" y="49"/>
                      <a:pt x="51" y="48"/>
                    </a:cubicBezTo>
                    <a:cubicBezTo>
                      <a:pt x="50" y="48"/>
                      <a:pt x="49" y="48"/>
                      <a:pt x="50" y="49"/>
                    </a:cubicBezTo>
                    <a:cubicBezTo>
                      <a:pt x="51" y="49"/>
                      <a:pt x="49" y="50"/>
                      <a:pt x="51" y="50"/>
                    </a:cubicBezTo>
                    <a:cubicBezTo>
                      <a:pt x="53" y="50"/>
                      <a:pt x="49" y="51"/>
                      <a:pt x="50" y="51"/>
                    </a:cubicBezTo>
                    <a:cubicBezTo>
                      <a:pt x="50" y="51"/>
                      <a:pt x="54" y="50"/>
                      <a:pt x="56" y="50"/>
                    </a:cubicBezTo>
                    <a:cubicBezTo>
                      <a:pt x="58" y="50"/>
                      <a:pt x="56" y="51"/>
                      <a:pt x="53" y="51"/>
                    </a:cubicBezTo>
                    <a:cubicBezTo>
                      <a:pt x="51" y="53"/>
                      <a:pt x="50" y="51"/>
                      <a:pt x="49" y="53"/>
                    </a:cubicBezTo>
                    <a:cubicBezTo>
                      <a:pt x="46" y="54"/>
                      <a:pt x="50" y="53"/>
                      <a:pt x="50" y="54"/>
                    </a:cubicBezTo>
                    <a:cubicBezTo>
                      <a:pt x="50" y="55"/>
                      <a:pt x="48" y="54"/>
                      <a:pt x="48" y="56"/>
                    </a:cubicBezTo>
                    <a:cubicBezTo>
                      <a:pt x="46" y="57"/>
                      <a:pt x="45" y="56"/>
                      <a:pt x="45" y="57"/>
                    </a:cubicBezTo>
                    <a:cubicBezTo>
                      <a:pt x="46" y="59"/>
                      <a:pt x="46" y="58"/>
                      <a:pt x="48" y="59"/>
                    </a:cubicBezTo>
                    <a:cubicBezTo>
                      <a:pt x="48" y="60"/>
                      <a:pt x="45" y="60"/>
                      <a:pt x="45" y="62"/>
                    </a:cubicBezTo>
                    <a:cubicBezTo>
                      <a:pt x="46" y="62"/>
                      <a:pt x="46" y="63"/>
                      <a:pt x="44" y="63"/>
                    </a:cubicBezTo>
                    <a:cubicBezTo>
                      <a:pt x="43" y="63"/>
                      <a:pt x="43" y="64"/>
                      <a:pt x="42" y="64"/>
                    </a:cubicBezTo>
                    <a:cubicBezTo>
                      <a:pt x="41" y="64"/>
                      <a:pt x="41" y="65"/>
                      <a:pt x="40" y="65"/>
                    </a:cubicBezTo>
                    <a:cubicBezTo>
                      <a:pt x="39" y="65"/>
                      <a:pt x="37" y="65"/>
                      <a:pt x="37" y="65"/>
                    </a:cubicBezTo>
                    <a:cubicBezTo>
                      <a:pt x="37" y="66"/>
                      <a:pt x="37" y="65"/>
                      <a:pt x="40" y="65"/>
                    </a:cubicBezTo>
                    <a:cubicBezTo>
                      <a:pt x="41" y="66"/>
                      <a:pt x="39" y="67"/>
                      <a:pt x="41" y="66"/>
                    </a:cubicBezTo>
                    <a:cubicBezTo>
                      <a:pt x="42" y="65"/>
                      <a:pt x="42" y="66"/>
                      <a:pt x="41" y="66"/>
                    </a:cubicBezTo>
                    <a:cubicBezTo>
                      <a:pt x="40" y="67"/>
                      <a:pt x="42" y="67"/>
                      <a:pt x="42" y="68"/>
                    </a:cubicBezTo>
                    <a:cubicBezTo>
                      <a:pt x="41" y="69"/>
                      <a:pt x="41" y="69"/>
                      <a:pt x="40" y="69"/>
                    </a:cubicBezTo>
                    <a:cubicBezTo>
                      <a:pt x="39" y="69"/>
                      <a:pt x="39" y="67"/>
                      <a:pt x="37" y="67"/>
                    </a:cubicBezTo>
                    <a:cubicBezTo>
                      <a:pt x="36" y="68"/>
                      <a:pt x="37" y="68"/>
                      <a:pt x="37" y="68"/>
                    </a:cubicBezTo>
                    <a:cubicBezTo>
                      <a:pt x="35" y="68"/>
                      <a:pt x="35" y="69"/>
                      <a:pt x="35" y="71"/>
                    </a:cubicBezTo>
                    <a:cubicBezTo>
                      <a:pt x="35" y="72"/>
                      <a:pt x="33" y="71"/>
                      <a:pt x="33" y="72"/>
                    </a:cubicBezTo>
                    <a:cubicBezTo>
                      <a:pt x="32" y="75"/>
                      <a:pt x="29" y="74"/>
                      <a:pt x="29" y="76"/>
                    </a:cubicBezTo>
                    <a:cubicBezTo>
                      <a:pt x="28" y="77"/>
                      <a:pt x="31" y="76"/>
                      <a:pt x="31" y="76"/>
                    </a:cubicBezTo>
                    <a:cubicBezTo>
                      <a:pt x="31" y="77"/>
                      <a:pt x="32" y="77"/>
                      <a:pt x="32" y="77"/>
                    </a:cubicBezTo>
                    <a:cubicBezTo>
                      <a:pt x="32" y="78"/>
                      <a:pt x="34" y="78"/>
                      <a:pt x="37" y="76"/>
                    </a:cubicBezTo>
                    <a:cubicBezTo>
                      <a:pt x="41" y="74"/>
                      <a:pt x="35" y="75"/>
                      <a:pt x="37" y="74"/>
                    </a:cubicBezTo>
                    <a:cubicBezTo>
                      <a:pt x="40" y="73"/>
                      <a:pt x="39" y="73"/>
                      <a:pt x="40" y="73"/>
                    </a:cubicBezTo>
                    <a:cubicBezTo>
                      <a:pt x="42" y="74"/>
                      <a:pt x="36" y="74"/>
                      <a:pt x="40" y="75"/>
                    </a:cubicBezTo>
                    <a:cubicBezTo>
                      <a:pt x="42" y="75"/>
                      <a:pt x="40" y="76"/>
                      <a:pt x="37" y="77"/>
                    </a:cubicBezTo>
                    <a:cubicBezTo>
                      <a:pt x="35" y="78"/>
                      <a:pt x="37" y="77"/>
                      <a:pt x="36" y="78"/>
                    </a:cubicBezTo>
                    <a:cubicBezTo>
                      <a:pt x="36" y="78"/>
                      <a:pt x="39" y="78"/>
                      <a:pt x="37" y="80"/>
                    </a:cubicBezTo>
                    <a:cubicBezTo>
                      <a:pt x="36" y="80"/>
                      <a:pt x="34" y="78"/>
                      <a:pt x="32" y="80"/>
                    </a:cubicBezTo>
                    <a:cubicBezTo>
                      <a:pt x="31" y="81"/>
                      <a:pt x="32" y="80"/>
                      <a:pt x="31" y="78"/>
                    </a:cubicBezTo>
                    <a:cubicBezTo>
                      <a:pt x="29" y="76"/>
                      <a:pt x="29" y="77"/>
                      <a:pt x="28" y="77"/>
                    </a:cubicBezTo>
                    <a:cubicBezTo>
                      <a:pt x="26" y="78"/>
                      <a:pt x="27" y="80"/>
                      <a:pt x="27" y="78"/>
                    </a:cubicBezTo>
                    <a:cubicBezTo>
                      <a:pt x="26" y="78"/>
                      <a:pt x="25" y="80"/>
                      <a:pt x="23" y="80"/>
                    </a:cubicBezTo>
                    <a:cubicBezTo>
                      <a:pt x="20" y="81"/>
                      <a:pt x="26" y="82"/>
                      <a:pt x="23" y="82"/>
                    </a:cubicBezTo>
                    <a:cubicBezTo>
                      <a:pt x="19" y="82"/>
                      <a:pt x="24" y="83"/>
                      <a:pt x="20" y="83"/>
                    </a:cubicBezTo>
                    <a:cubicBezTo>
                      <a:pt x="17" y="82"/>
                      <a:pt x="21" y="83"/>
                      <a:pt x="19" y="84"/>
                    </a:cubicBezTo>
                    <a:cubicBezTo>
                      <a:pt x="17" y="84"/>
                      <a:pt x="15" y="83"/>
                      <a:pt x="13" y="84"/>
                    </a:cubicBezTo>
                    <a:cubicBezTo>
                      <a:pt x="13" y="84"/>
                      <a:pt x="13" y="86"/>
                      <a:pt x="16" y="85"/>
                    </a:cubicBezTo>
                    <a:cubicBezTo>
                      <a:pt x="19" y="85"/>
                      <a:pt x="16" y="85"/>
                      <a:pt x="17" y="87"/>
                    </a:cubicBezTo>
                    <a:cubicBezTo>
                      <a:pt x="18" y="89"/>
                      <a:pt x="16" y="86"/>
                      <a:pt x="11" y="87"/>
                    </a:cubicBezTo>
                    <a:cubicBezTo>
                      <a:pt x="8" y="89"/>
                      <a:pt x="13" y="87"/>
                      <a:pt x="13" y="89"/>
                    </a:cubicBezTo>
                    <a:cubicBezTo>
                      <a:pt x="15" y="91"/>
                      <a:pt x="13" y="87"/>
                      <a:pt x="10" y="90"/>
                    </a:cubicBezTo>
                    <a:cubicBezTo>
                      <a:pt x="7" y="91"/>
                      <a:pt x="9" y="92"/>
                      <a:pt x="8" y="91"/>
                    </a:cubicBezTo>
                    <a:cubicBezTo>
                      <a:pt x="5" y="91"/>
                      <a:pt x="8" y="92"/>
                      <a:pt x="5" y="92"/>
                    </a:cubicBezTo>
                    <a:cubicBezTo>
                      <a:pt x="3" y="91"/>
                      <a:pt x="2" y="91"/>
                      <a:pt x="3" y="92"/>
                    </a:cubicBezTo>
                    <a:cubicBezTo>
                      <a:pt x="4" y="93"/>
                      <a:pt x="1" y="92"/>
                      <a:pt x="2" y="93"/>
                    </a:cubicBezTo>
                    <a:cubicBezTo>
                      <a:pt x="3" y="94"/>
                      <a:pt x="7" y="93"/>
                      <a:pt x="10" y="94"/>
                    </a:cubicBezTo>
                    <a:cubicBezTo>
                      <a:pt x="12" y="95"/>
                      <a:pt x="9" y="94"/>
                      <a:pt x="8" y="95"/>
                    </a:cubicBezTo>
                    <a:cubicBezTo>
                      <a:pt x="8" y="95"/>
                      <a:pt x="7" y="93"/>
                      <a:pt x="3" y="95"/>
                    </a:cubicBezTo>
                    <a:cubicBezTo>
                      <a:pt x="0" y="96"/>
                      <a:pt x="5" y="98"/>
                      <a:pt x="3" y="99"/>
                    </a:cubicBezTo>
                    <a:cubicBezTo>
                      <a:pt x="0" y="99"/>
                      <a:pt x="3" y="99"/>
                      <a:pt x="2" y="100"/>
                    </a:cubicBezTo>
                    <a:cubicBezTo>
                      <a:pt x="2" y="101"/>
                      <a:pt x="3" y="102"/>
                      <a:pt x="5" y="101"/>
                    </a:cubicBezTo>
                    <a:cubicBezTo>
                      <a:pt x="8" y="100"/>
                      <a:pt x="10" y="102"/>
                      <a:pt x="11" y="101"/>
                    </a:cubicBezTo>
                    <a:cubicBezTo>
                      <a:pt x="11" y="99"/>
                      <a:pt x="12" y="101"/>
                      <a:pt x="15" y="101"/>
                    </a:cubicBezTo>
                    <a:cubicBezTo>
                      <a:pt x="17" y="100"/>
                      <a:pt x="18" y="101"/>
                      <a:pt x="16" y="101"/>
                    </a:cubicBezTo>
                    <a:cubicBezTo>
                      <a:pt x="12" y="102"/>
                      <a:pt x="17" y="104"/>
                      <a:pt x="13" y="102"/>
                    </a:cubicBezTo>
                    <a:cubicBezTo>
                      <a:pt x="11" y="100"/>
                      <a:pt x="11" y="103"/>
                      <a:pt x="10" y="102"/>
                    </a:cubicBezTo>
                    <a:cubicBezTo>
                      <a:pt x="8" y="101"/>
                      <a:pt x="5" y="103"/>
                      <a:pt x="4" y="102"/>
                    </a:cubicBezTo>
                    <a:cubicBezTo>
                      <a:pt x="2" y="102"/>
                      <a:pt x="2" y="102"/>
                      <a:pt x="2" y="103"/>
                    </a:cubicBezTo>
                    <a:cubicBezTo>
                      <a:pt x="2" y="105"/>
                      <a:pt x="4" y="103"/>
                      <a:pt x="4" y="105"/>
                    </a:cubicBezTo>
                    <a:cubicBezTo>
                      <a:pt x="4" y="107"/>
                      <a:pt x="2" y="103"/>
                      <a:pt x="2" y="105"/>
                    </a:cubicBezTo>
                    <a:cubicBezTo>
                      <a:pt x="3" y="108"/>
                      <a:pt x="4" y="105"/>
                      <a:pt x="4" y="107"/>
                    </a:cubicBezTo>
                    <a:cubicBezTo>
                      <a:pt x="4" y="109"/>
                      <a:pt x="2" y="109"/>
                      <a:pt x="2" y="109"/>
                    </a:cubicBezTo>
                    <a:cubicBezTo>
                      <a:pt x="4" y="110"/>
                      <a:pt x="4" y="111"/>
                      <a:pt x="5" y="110"/>
                    </a:cubicBezTo>
                    <a:cubicBezTo>
                      <a:pt x="5" y="109"/>
                      <a:pt x="5" y="111"/>
                      <a:pt x="7" y="111"/>
                    </a:cubicBezTo>
                    <a:cubicBezTo>
                      <a:pt x="7" y="110"/>
                      <a:pt x="5" y="112"/>
                      <a:pt x="7" y="112"/>
                    </a:cubicBezTo>
                    <a:cubicBezTo>
                      <a:pt x="8" y="112"/>
                      <a:pt x="7" y="110"/>
                      <a:pt x="9" y="110"/>
                    </a:cubicBezTo>
                    <a:cubicBezTo>
                      <a:pt x="10" y="109"/>
                      <a:pt x="8" y="112"/>
                      <a:pt x="7" y="113"/>
                    </a:cubicBezTo>
                    <a:cubicBezTo>
                      <a:pt x="4" y="113"/>
                      <a:pt x="8" y="113"/>
                      <a:pt x="7" y="114"/>
                    </a:cubicBezTo>
                    <a:cubicBezTo>
                      <a:pt x="5" y="116"/>
                      <a:pt x="7" y="113"/>
                      <a:pt x="4" y="116"/>
                    </a:cubicBezTo>
                    <a:cubicBezTo>
                      <a:pt x="2" y="118"/>
                      <a:pt x="4" y="120"/>
                      <a:pt x="5" y="119"/>
                    </a:cubicBezTo>
                    <a:cubicBezTo>
                      <a:pt x="5" y="118"/>
                      <a:pt x="7" y="119"/>
                      <a:pt x="7" y="118"/>
                    </a:cubicBezTo>
                    <a:cubicBezTo>
                      <a:pt x="8" y="117"/>
                      <a:pt x="9" y="118"/>
                      <a:pt x="8" y="119"/>
                    </a:cubicBezTo>
                    <a:cubicBezTo>
                      <a:pt x="7" y="119"/>
                      <a:pt x="9" y="119"/>
                      <a:pt x="8" y="120"/>
                    </a:cubicBezTo>
                    <a:cubicBezTo>
                      <a:pt x="7" y="121"/>
                      <a:pt x="9" y="121"/>
                      <a:pt x="8" y="122"/>
                    </a:cubicBezTo>
                    <a:cubicBezTo>
                      <a:pt x="5" y="122"/>
                      <a:pt x="5" y="120"/>
                      <a:pt x="5" y="122"/>
                    </a:cubicBezTo>
                    <a:cubicBezTo>
                      <a:pt x="4" y="125"/>
                      <a:pt x="4" y="125"/>
                      <a:pt x="5" y="125"/>
                    </a:cubicBezTo>
                    <a:cubicBezTo>
                      <a:pt x="7" y="127"/>
                      <a:pt x="8" y="126"/>
                      <a:pt x="8" y="127"/>
                    </a:cubicBezTo>
                    <a:cubicBezTo>
                      <a:pt x="9" y="128"/>
                      <a:pt x="10" y="128"/>
                      <a:pt x="11" y="129"/>
                    </a:cubicBezTo>
                    <a:cubicBezTo>
                      <a:pt x="12" y="129"/>
                      <a:pt x="11" y="129"/>
                      <a:pt x="12" y="130"/>
                    </a:cubicBezTo>
                    <a:cubicBezTo>
                      <a:pt x="12" y="131"/>
                      <a:pt x="12" y="129"/>
                      <a:pt x="13" y="130"/>
                    </a:cubicBezTo>
                    <a:cubicBezTo>
                      <a:pt x="15" y="130"/>
                      <a:pt x="13" y="131"/>
                      <a:pt x="15" y="130"/>
                    </a:cubicBezTo>
                    <a:cubicBezTo>
                      <a:pt x="17" y="130"/>
                      <a:pt x="20" y="130"/>
                      <a:pt x="21" y="129"/>
                    </a:cubicBezTo>
                    <a:cubicBezTo>
                      <a:pt x="23" y="129"/>
                      <a:pt x="24" y="128"/>
                      <a:pt x="25" y="126"/>
                    </a:cubicBezTo>
                    <a:cubicBezTo>
                      <a:pt x="26" y="125"/>
                      <a:pt x="27" y="126"/>
                      <a:pt x="27" y="125"/>
                    </a:cubicBezTo>
                    <a:cubicBezTo>
                      <a:pt x="27" y="123"/>
                      <a:pt x="29" y="125"/>
                      <a:pt x="28" y="123"/>
                    </a:cubicBezTo>
                    <a:cubicBezTo>
                      <a:pt x="27" y="122"/>
                      <a:pt x="31" y="123"/>
                      <a:pt x="29" y="121"/>
                    </a:cubicBezTo>
                    <a:cubicBezTo>
                      <a:pt x="29" y="120"/>
                      <a:pt x="31" y="122"/>
                      <a:pt x="32" y="121"/>
                    </a:cubicBezTo>
                    <a:cubicBezTo>
                      <a:pt x="33" y="121"/>
                      <a:pt x="34" y="122"/>
                      <a:pt x="34" y="120"/>
                    </a:cubicBezTo>
                    <a:cubicBezTo>
                      <a:pt x="34" y="118"/>
                      <a:pt x="36" y="119"/>
                      <a:pt x="34" y="118"/>
                    </a:cubicBezTo>
                    <a:cubicBezTo>
                      <a:pt x="34" y="117"/>
                      <a:pt x="33" y="116"/>
                      <a:pt x="35" y="117"/>
                    </a:cubicBezTo>
                    <a:cubicBezTo>
                      <a:pt x="36" y="118"/>
                      <a:pt x="35" y="114"/>
                      <a:pt x="36" y="116"/>
                    </a:cubicBezTo>
                    <a:cubicBezTo>
                      <a:pt x="36" y="118"/>
                      <a:pt x="35" y="117"/>
                      <a:pt x="36" y="118"/>
                    </a:cubicBezTo>
                    <a:cubicBezTo>
                      <a:pt x="36" y="119"/>
                      <a:pt x="35" y="120"/>
                      <a:pt x="37" y="120"/>
                    </a:cubicBezTo>
                    <a:cubicBezTo>
                      <a:pt x="39" y="120"/>
                      <a:pt x="37" y="120"/>
                      <a:pt x="40" y="120"/>
                    </a:cubicBezTo>
                    <a:cubicBezTo>
                      <a:pt x="40" y="120"/>
                      <a:pt x="40" y="121"/>
                      <a:pt x="41" y="122"/>
                    </a:cubicBezTo>
                    <a:cubicBezTo>
                      <a:pt x="41" y="123"/>
                      <a:pt x="43" y="121"/>
                      <a:pt x="42" y="118"/>
                    </a:cubicBezTo>
                    <a:cubicBezTo>
                      <a:pt x="41" y="116"/>
                      <a:pt x="43" y="116"/>
                      <a:pt x="43" y="114"/>
                    </a:cubicBezTo>
                    <a:cubicBezTo>
                      <a:pt x="42" y="112"/>
                      <a:pt x="44" y="114"/>
                      <a:pt x="45" y="112"/>
                    </a:cubicBezTo>
                    <a:cubicBezTo>
                      <a:pt x="48" y="110"/>
                      <a:pt x="45" y="110"/>
                      <a:pt x="46" y="109"/>
                    </a:cubicBezTo>
                    <a:cubicBezTo>
                      <a:pt x="49" y="108"/>
                      <a:pt x="44" y="103"/>
                      <a:pt x="45" y="102"/>
                    </a:cubicBezTo>
                    <a:cubicBezTo>
                      <a:pt x="45" y="101"/>
                      <a:pt x="48" y="103"/>
                      <a:pt x="48" y="101"/>
                    </a:cubicBezTo>
                    <a:cubicBezTo>
                      <a:pt x="49" y="100"/>
                      <a:pt x="50" y="99"/>
                      <a:pt x="46" y="98"/>
                    </a:cubicBezTo>
                    <a:cubicBezTo>
                      <a:pt x="42" y="95"/>
                      <a:pt x="46" y="92"/>
                      <a:pt x="45" y="89"/>
                    </a:cubicBezTo>
                    <a:cubicBezTo>
                      <a:pt x="43" y="86"/>
                      <a:pt x="45" y="86"/>
                      <a:pt x="44" y="85"/>
                    </a:cubicBezTo>
                    <a:cubicBezTo>
                      <a:pt x="43" y="84"/>
                      <a:pt x="45" y="84"/>
                      <a:pt x="44" y="82"/>
                    </a:cubicBezTo>
                    <a:cubicBezTo>
                      <a:pt x="42" y="80"/>
                      <a:pt x="45" y="80"/>
                      <a:pt x="44" y="78"/>
                    </a:cubicBezTo>
                    <a:cubicBezTo>
                      <a:pt x="44" y="76"/>
                      <a:pt x="49" y="74"/>
                      <a:pt x="50" y="73"/>
                    </a:cubicBezTo>
                    <a:cubicBezTo>
                      <a:pt x="52" y="72"/>
                      <a:pt x="56" y="75"/>
                      <a:pt x="57" y="71"/>
                    </a:cubicBezTo>
                    <a:cubicBezTo>
                      <a:pt x="58" y="68"/>
                      <a:pt x="56" y="69"/>
                      <a:pt x="54" y="68"/>
                    </a:cubicBezTo>
                    <a:cubicBezTo>
                      <a:pt x="52" y="67"/>
                      <a:pt x="58" y="64"/>
                      <a:pt x="58" y="63"/>
                    </a:cubicBezTo>
                    <a:cubicBezTo>
                      <a:pt x="58" y="60"/>
                      <a:pt x="59" y="62"/>
                      <a:pt x="59" y="59"/>
                    </a:cubicBezTo>
                    <a:cubicBezTo>
                      <a:pt x="58" y="56"/>
                      <a:pt x="60" y="57"/>
                      <a:pt x="58" y="53"/>
                    </a:cubicBezTo>
                    <a:cubicBezTo>
                      <a:pt x="58" y="51"/>
                      <a:pt x="66" y="53"/>
                      <a:pt x="64" y="50"/>
                    </a:cubicBezTo>
                    <a:cubicBezTo>
                      <a:pt x="62" y="48"/>
                      <a:pt x="65" y="49"/>
                      <a:pt x="66" y="46"/>
                    </a:cubicBezTo>
                    <a:cubicBezTo>
                      <a:pt x="68" y="44"/>
                      <a:pt x="69" y="45"/>
                      <a:pt x="69" y="42"/>
                    </a:cubicBezTo>
                    <a:cubicBezTo>
                      <a:pt x="70" y="41"/>
                      <a:pt x="68" y="40"/>
                      <a:pt x="68" y="39"/>
                    </a:cubicBezTo>
                    <a:cubicBezTo>
                      <a:pt x="68" y="38"/>
                      <a:pt x="69" y="39"/>
                      <a:pt x="72" y="36"/>
                    </a:cubicBezTo>
                    <a:cubicBezTo>
                      <a:pt x="72" y="33"/>
                      <a:pt x="74" y="33"/>
                      <a:pt x="75" y="32"/>
                    </a:cubicBezTo>
                    <a:cubicBezTo>
                      <a:pt x="76" y="32"/>
                      <a:pt x="77" y="35"/>
                      <a:pt x="80" y="33"/>
                    </a:cubicBezTo>
                    <a:cubicBezTo>
                      <a:pt x="82" y="32"/>
                      <a:pt x="78" y="29"/>
                      <a:pt x="80" y="28"/>
                    </a:cubicBezTo>
                    <a:cubicBezTo>
                      <a:pt x="83" y="26"/>
                      <a:pt x="89" y="31"/>
                      <a:pt x="92" y="29"/>
                    </a:cubicBezTo>
                    <a:cubicBezTo>
                      <a:pt x="94" y="28"/>
                      <a:pt x="89" y="29"/>
                      <a:pt x="92" y="27"/>
                    </a:cubicBezTo>
                    <a:cubicBezTo>
                      <a:pt x="96" y="23"/>
                      <a:pt x="89" y="22"/>
                      <a:pt x="96" y="22"/>
                    </a:cubicBezTo>
                    <a:cubicBezTo>
                      <a:pt x="96" y="21"/>
                      <a:pt x="98" y="23"/>
                      <a:pt x="98" y="22"/>
                    </a:cubicBezTo>
                    <a:cubicBezTo>
                      <a:pt x="98" y="22"/>
                      <a:pt x="97" y="21"/>
                      <a:pt x="98" y="20"/>
                    </a:cubicBezTo>
                    <a:cubicBezTo>
                      <a:pt x="100" y="19"/>
                      <a:pt x="102" y="21"/>
                      <a:pt x="105" y="23"/>
                    </a:cubicBezTo>
                    <a:cubicBezTo>
                      <a:pt x="107" y="26"/>
                      <a:pt x="103" y="26"/>
                      <a:pt x="107" y="26"/>
                    </a:cubicBezTo>
                    <a:cubicBezTo>
                      <a:pt x="111" y="26"/>
                      <a:pt x="109" y="27"/>
                      <a:pt x="111" y="27"/>
                    </a:cubicBezTo>
                    <a:cubicBezTo>
                      <a:pt x="115" y="26"/>
                      <a:pt x="114" y="24"/>
                      <a:pt x="115" y="24"/>
                    </a:cubicBezTo>
                    <a:cubicBezTo>
                      <a:pt x="116" y="26"/>
                      <a:pt x="118" y="26"/>
                      <a:pt x="121" y="28"/>
                    </a:cubicBezTo>
                    <a:cubicBezTo>
                      <a:pt x="121" y="27"/>
                      <a:pt x="122" y="28"/>
                      <a:pt x="122" y="26"/>
                    </a:cubicBezTo>
                    <a:cubicBezTo>
                      <a:pt x="123" y="23"/>
                      <a:pt x="127" y="24"/>
                      <a:pt x="125" y="22"/>
                    </a:cubicBezTo>
                    <a:cubicBezTo>
                      <a:pt x="124" y="20"/>
                      <a:pt x="126" y="20"/>
                      <a:pt x="126" y="18"/>
                    </a:cubicBezTo>
                    <a:cubicBezTo>
                      <a:pt x="126" y="17"/>
                      <a:pt x="127" y="14"/>
                      <a:pt x="130" y="13"/>
                    </a:cubicBezTo>
                    <a:cubicBezTo>
                      <a:pt x="132" y="12"/>
                      <a:pt x="131" y="14"/>
                      <a:pt x="135" y="12"/>
                    </a:cubicBezTo>
                    <a:cubicBezTo>
                      <a:pt x="138" y="11"/>
                      <a:pt x="138" y="11"/>
                      <a:pt x="139" y="13"/>
                    </a:cubicBezTo>
                    <a:cubicBezTo>
                      <a:pt x="140" y="14"/>
                      <a:pt x="146" y="15"/>
                      <a:pt x="147" y="18"/>
                    </a:cubicBezTo>
                    <a:cubicBezTo>
                      <a:pt x="147" y="19"/>
                      <a:pt x="141" y="21"/>
                      <a:pt x="145" y="22"/>
                    </a:cubicBezTo>
                    <a:cubicBezTo>
                      <a:pt x="146" y="23"/>
                      <a:pt x="146" y="22"/>
                      <a:pt x="147" y="20"/>
                    </a:cubicBezTo>
                    <a:close/>
                    <a:moveTo>
                      <a:pt x="115" y="6"/>
                    </a:moveTo>
                    <a:cubicBezTo>
                      <a:pt x="116" y="6"/>
                      <a:pt x="117" y="5"/>
                      <a:pt x="115" y="4"/>
                    </a:cubicBezTo>
                    <a:cubicBezTo>
                      <a:pt x="113" y="4"/>
                      <a:pt x="114" y="8"/>
                      <a:pt x="115" y="6"/>
                    </a:cubicBezTo>
                    <a:close/>
                    <a:moveTo>
                      <a:pt x="111" y="9"/>
                    </a:moveTo>
                    <a:cubicBezTo>
                      <a:pt x="113" y="8"/>
                      <a:pt x="115" y="6"/>
                      <a:pt x="113" y="5"/>
                    </a:cubicBezTo>
                    <a:cubicBezTo>
                      <a:pt x="111" y="5"/>
                      <a:pt x="113" y="6"/>
                      <a:pt x="111" y="6"/>
                    </a:cubicBezTo>
                    <a:cubicBezTo>
                      <a:pt x="109" y="8"/>
                      <a:pt x="108" y="8"/>
                      <a:pt x="110" y="9"/>
                    </a:cubicBezTo>
                    <a:cubicBezTo>
                      <a:pt x="110" y="9"/>
                      <a:pt x="111" y="10"/>
                      <a:pt x="111" y="9"/>
                    </a:cubicBezTo>
                    <a:close/>
                    <a:moveTo>
                      <a:pt x="109" y="9"/>
                    </a:moveTo>
                    <a:cubicBezTo>
                      <a:pt x="109" y="9"/>
                      <a:pt x="108" y="8"/>
                      <a:pt x="106" y="9"/>
                    </a:cubicBezTo>
                    <a:cubicBezTo>
                      <a:pt x="105" y="10"/>
                      <a:pt x="110" y="10"/>
                      <a:pt x="109" y="9"/>
                    </a:cubicBezTo>
                    <a:close/>
                    <a:moveTo>
                      <a:pt x="108" y="6"/>
                    </a:moveTo>
                    <a:cubicBezTo>
                      <a:pt x="109" y="6"/>
                      <a:pt x="109" y="6"/>
                      <a:pt x="111" y="5"/>
                    </a:cubicBezTo>
                    <a:cubicBezTo>
                      <a:pt x="114" y="3"/>
                      <a:pt x="113" y="3"/>
                      <a:pt x="110" y="3"/>
                    </a:cubicBezTo>
                    <a:cubicBezTo>
                      <a:pt x="109" y="4"/>
                      <a:pt x="111" y="4"/>
                      <a:pt x="110" y="4"/>
                    </a:cubicBezTo>
                    <a:cubicBezTo>
                      <a:pt x="109" y="5"/>
                      <a:pt x="108" y="4"/>
                      <a:pt x="108" y="5"/>
                    </a:cubicBezTo>
                    <a:cubicBezTo>
                      <a:pt x="108" y="6"/>
                      <a:pt x="108" y="4"/>
                      <a:pt x="107" y="5"/>
                    </a:cubicBezTo>
                    <a:cubicBezTo>
                      <a:pt x="105" y="5"/>
                      <a:pt x="102" y="6"/>
                      <a:pt x="105" y="6"/>
                    </a:cubicBezTo>
                    <a:cubicBezTo>
                      <a:pt x="106" y="6"/>
                      <a:pt x="103" y="8"/>
                      <a:pt x="106" y="8"/>
                    </a:cubicBezTo>
                    <a:cubicBezTo>
                      <a:pt x="107" y="6"/>
                      <a:pt x="107" y="6"/>
                      <a:pt x="108" y="6"/>
                    </a:cubicBezTo>
                    <a:close/>
                    <a:moveTo>
                      <a:pt x="96" y="12"/>
                    </a:moveTo>
                    <a:cubicBezTo>
                      <a:pt x="97" y="12"/>
                      <a:pt x="97" y="12"/>
                      <a:pt x="97" y="11"/>
                    </a:cubicBezTo>
                    <a:cubicBezTo>
                      <a:pt x="97" y="10"/>
                      <a:pt x="97" y="9"/>
                      <a:pt x="94" y="10"/>
                    </a:cubicBezTo>
                    <a:cubicBezTo>
                      <a:pt x="93" y="11"/>
                      <a:pt x="93" y="11"/>
                      <a:pt x="96" y="12"/>
                    </a:cubicBezTo>
                    <a:close/>
                    <a:moveTo>
                      <a:pt x="91" y="10"/>
                    </a:moveTo>
                    <a:cubicBezTo>
                      <a:pt x="90" y="10"/>
                      <a:pt x="90" y="9"/>
                      <a:pt x="90" y="10"/>
                    </a:cubicBezTo>
                    <a:cubicBezTo>
                      <a:pt x="89" y="11"/>
                      <a:pt x="91" y="12"/>
                      <a:pt x="92" y="11"/>
                    </a:cubicBezTo>
                    <a:cubicBezTo>
                      <a:pt x="93" y="11"/>
                      <a:pt x="92" y="11"/>
                      <a:pt x="91" y="10"/>
                    </a:cubicBezTo>
                    <a:close/>
                    <a:moveTo>
                      <a:pt x="116" y="2"/>
                    </a:moveTo>
                    <a:cubicBezTo>
                      <a:pt x="115" y="2"/>
                      <a:pt x="115" y="2"/>
                      <a:pt x="115" y="2"/>
                    </a:cubicBezTo>
                    <a:cubicBezTo>
                      <a:pt x="116" y="3"/>
                      <a:pt x="117" y="3"/>
                      <a:pt x="116" y="2"/>
                    </a:cubicBezTo>
                    <a:close/>
                    <a:moveTo>
                      <a:pt x="96" y="14"/>
                    </a:moveTo>
                    <a:cubicBezTo>
                      <a:pt x="96" y="14"/>
                      <a:pt x="97" y="13"/>
                      <a:pt x="96" y="13"/>
                    </a:cubicBezTo>
                    <a:cubicBezTo>
                      <a:pt x="96" y="12"/>
                      <a:pt x="94" y="14"/>
                      <a:pt x="96" y="14"/>
                    </a:cubicBezTo>
                    <a:close/>
                    <a:moveTo>
                      <a:pt x="98" y="13"/>
                    </a:moveTo>
                    <a:cubicBezTo>
                      <a:pt x="99" y="12"/>
                      <a:pt x="97" y="11"/>
                      <a:pt x="97" y="12"/>
                    </a:cubicBezTo>
                    <a:cubicBezTo>
                      <a:pt x="97" y="13"/>
                      <a:pt x="97" y="13"/>
                      <a:pt x="98" y="13"/>
                    </a:cubicBezTo>
                    <a:close/>
                    <a:moveTo>
                      <a:pt x="91" y="12"/>
                    </a:moveTo>
                    <a:cubicBezTo>
                      <a:pt x="91" y="12"/>
                      <a:pt x="90" y="12"/>
                      <a:pt x="89" y="13"/>
                    </a:cubicBezTo>
                    <a:cubicBezTo>
                      <a:pt x="89" y="14"/>
                      <a:pt x="91" y="13"/>
                      <a:pt x="91" y="12"/>
                    </a:cubicBezTo>
                    <a:close/>
                    <a:moveTo>
                      <a:pt x="89" y="13"/>
                    </a:moveTo>
                    <a:cubicBezTo>
                      <a:pt x="90" y="12"/>
                      <a:pt x="90" y="12"/>
                      <a:pt x="90" y="12"/>
                    </a:cubicBezTo>
                    <a:cubicBezTo>
                      <a:pt x="89" y="12"/>
                      <a:pt x="89" y="12"/>
                      <a:pt x="88" y="12"/>
                    </a:cubicBezTo>
                    <a:cubicBezTo>
                      <a:pt x="86" y="11"/>
                      <a:pt x="86" y="12"/>
                      <a:pt x="86" y="12"/>
                    </a:cubicBezTo>
                    <a:cubicBezTo>
                      <a:pt x="85" y="12"/>
                      <a:pt x="85" y="12"/>
                      <a:pt x="84" y="13"/>
                    </a:cubicBezTo>
                    <a:cubicBezTo>
                      <a:pt x="84" y="13"/>
                      <a:pt x="85" y="13"/>
                      <a:pt x="86" y="14"/>
                    </a:cubicBezTo>
                    <a:cubicBezTo>
                      <a:pt x="88" y="14"/>
                      <a:pt x="88" y="14"/>
                      <a:pt x="89" y="13"/>
                    </a:cubicBezTo>
                    <a:close/>
                    <a:moveTo>
                      <a:pt x="88" y="10"/>
                    </a:moveTo>
                    <a:cubicBezTo>
                      <a:pt x="86" y="10"/>
                      <a:pt x="85" y="11"/>
                      <a:pt x="86" y="11"/>
                    </a:cubicBezTo>
                    <a:cubicBezTo>
                      <a:pt x="88" y="11"/>
                      <a:pt x="88" y="10"/>
                      <a:pt x="88" y="10"/>
                    </a:cubicBezTo>
                    <a:close/>
                    <a:moveTo>
                      <a:pt x="85" y="11"/>
                    </a:moveTo>
                    <a:cubicBezTo>
                      <a:pt x="85" y="11"/>
                      <a:pt x="85" y="11"/>
                      <a:pt x="84" y="11"/>
                    </a:cubicBezTo>
                    <a:cubicBezTo>
                      <a:pt x="84" y="11"/>
                      <a:pt x="84" y="11"/>
                      <a:pt x="84" y="12"/>
                    </a:cubicBezTo>
                    <a:cubicBezTo>
                      <a:pt x="84" y="13"/>
                      <a:pt x="85" y="11"/>
                      <a:pt x="85" y="11"/>
                    </a:cubicBezTo>
                    <a:close/>
                    <a:moveTo>
                      <a:pt x="84" y="17"/>
                    </a:moveTo>
                    <a:cubicBezTo>
                      <a:pt x="84" y="15"/>
                      <a:pt x="88" y="15"/>
                      <a:pt x="85" y="14"/>
                    </a:cubicBezTo>
                    <a:cubicBezTo>
                      <a:pt x="83" y="13"/>
                      <a:pt x="84" y="14"/>
                      <a:pt x="84" y="14"/>
                    </a:cubicBezTo>
                    <a:cubicBezTo>
                      <a:pt x="83" y="14"/>
                      <a:pt x="83" y="15"/>
                      <a:pt x="83" y="14"/>
                    </a:cubicBezTo>
                    <a:cubicBezTo>
                      <a:pt x="82" y="14"/>
                      <a:pt x="82" y="14"/>
                      <a:pt x="82" y="15"/>
                    </a:cubicBezTo>
                    <a:cubicBezTo>
                      <a:pt x="81" y="17"/>
                      <a:pt x="81" y="15"/>
                      <a:pt x="80" y="17"/>
                    </a:cubicBezTo>
                    <a:cubicBezTo>
                      <a:pt x="80" y="17"/>
                      <a:pt x="80" y="17"/>
                      <a:pt x="83" y="17"/>
                    </a:cubicBezTo>
                    <a:cubicBezTo>
                      <a:pt x="84" y="17"/>
                      <a:pt x="84" y="17"/>
                      <a:pt x="84" y="17"/>
                    </a:cubicBezTo>
                    <a:close/>
                    <a:moveTo>
                      <a:pt x="80" y="20"/>
                    </a:moveTo>
                    <a:cubicBezTo>
                      <a:pt x="78" y="19"/>
                      <a:pt x="80" y="19"/>
                      <a:pt x="80" y="19"/>
                    </a:cubicBezTo>
                    <a:cubicBezTo>
                      <a:pt x="80" y="18"/>
                      <a:pt x="81" y="17"/>
                      <a:pt x="80" y="18"/>
                    </a:cubicBezTo>
                    <a:cubicBezTo>
                      <a:pt x="80" y="18"/>
                      <a:pt x="80" y="17"/>
                      <a:pt x="78" y="17"/>
                    </a:cubicBezTo>
                    <a:cubicBezTo>
                      <a:pt x="78" y="18"/>
                      <a:pt x="78" y="15"/>
                      <a:pt x="77" y="17"/>
                    </a:cubicBezTo>
                    <a:cubicBezTo>
                      <a:pt x="77" y="18"/>
                      <a:pt x="76" y="17"/>
                      <a:pt x="76" y="17"/>
                    </a:cubicBezTo>
                    <a:cubicBezTo>
                      <a:pt x="76" y="18"/>
                      <a:pt x="76" y="17"/>
                      <a:pt x="75" y="18"/>
                    </a:cubicBezTo>
                    <a:cubicBezTo>
                      <a:pt x="74" y="18"/>
                      <a:pt x="76" y="18"/>
                      <a:pt x="76" y="19"/>
                    </a:cubicBezTo>
                    <a:cubicBezTo>
                      <a:pt x="76" y="19"/>
                      <a:pt x="73" y="19"/>
                      <a:pt x="74" y="19"/>
                    </a:cubicBezTo>
                    <a:cubicBezTo>
                      <a:pt x="75" y="20"/>
                      <a:pt x="73" y="19"/>
                      <a:pt x="74" y="20"/>
                    </a:cubicBezTo>
                    <a:cubicBezTo>
                      <a:pt x="74" y="20"/>
                      <a:pt x="73" y="20"/>
                      <a:pt x="74" y="21"/>
                    </a:cubicBezTo>
                    <a:cubicBezTo>
                      <a:pt x="74" y="21"/>
                      <a:pt x="72" y="22"/>
                      <a:pt x="74" y="22"/>
                    </a:cubicBezTo>
                    <a:cubicBezTo>
                      <a:pt x="75" y="22"/>
                      <a:pt x="74" y="23"/>
                      <a:pt x="75" y="22"/>
                    </a:cubicBezTo>
                    <a:cubicBezTo>
                      <a:pt x="76" y="22"/>
                      <a:pt x="76" y="21"/>
                      <a:pt x="76" y="21"/>
                    </a:cubicBezTo>
                    <a:cubicBezTo>
                      <a:pt x="77" y="21"/>
                      <a:pt x="76" y="22"/>
                      <a:pt x="78" y="21"/>
                    </a:cubicBezTo>
                    <a:cubicBezTo>
                      <a:pt x="80" y="21"/>
                      <a:pt x="80" y="21"/>
                      <a:pt x="80" y="20"/>
                    </a:cubicBezTo>
                    <a:close/>
                    <a:moveTo>
                      <a:pt x="76" y="23"/>
                    </a:moveTo>
                    <a:cubicBezTo>
                      <a:pt x="75" y="23"/>
                      <a:pt x="74" y="23"/>
                      <a:pt x="75" y="24"/>
                    </a:cubicBezTo>
                    <a:cubicBezTo>
                      <a:pt x="75" y="24"/>
                      <a:pt x="76" y="24"/>
                      <a:pt x="76" y="23"/>
                    </a:cubicBezTo>
                    <a:close/>
                    <a:moveTo>
                      <a:pt x="74" y="26"/>
                    </a:moveTo>
                    <a:cubicBezTo>
                      <a:pt x="75" y="26"/>
                      <a:pt x="73" y="24"/>
                      <a:pt x="73" y="26"/>
                    </a:cubicBezTo>
                    <a:cubicBezTo>
                      <a:pt x="72" y="26"/>
                      <a:pt x="73" y="26"/>
                      <a:pt x="74" y="26"/>
                    </a:cubicBezTo>
                    <a:close/>
                    <a:moveTo>
                      <a:pt x="62" y="33"/>
                    </a:moveTo>
                    <a:cubicBezTo>
                      <a:pt x="61" y="33"/>
                      <a:pt x="61" y="35"/>
                      <a:pt x="61" y="35"/>
                    </a:cubicBezTo>
                    <a:cubicBezTo>
                      <a:pt x="62" y="33"/>
                      <a:pt x="62" y="33"/>
                      <a:pt x="62" y="33"/>
                    </a:cubicBezTo>
                    <a:close/>
                    <a:moveTo>
                      <a:pt x="61" y="30"/>
                    </a:moveTo>
                    <a:cubicBezTo>
                      <a:pt x="62" y="29"/>
                      <a:pt x="61" y="29"/>
                      <a:pt x="61" y="29"/>
                    </a:cubicBezTo>
                    <a:cubicBezTo>
                      <a:pt x="61" y="29"/>
                      <a:pt x="60" y="29"/>
                      <a:pt x="59" y="29"/>
                    </a:cubicBezTo>
                    <a:cubicBezTo>
                      <a:pt x="58" y="29"/>
                      <a:pt x="59" y="30"/>
                      <a:pt x="58" y="30"/>
                    </a:cubicBezTo>
                    <a:cubicBezTo>
                      <a:pt x="57" y="30"/>
                      <a:pt x="58" y="30"/>
                      <a:pt x="57" y="31"/>
                    </a:cubicBezTo>
                    <a:cubicBezTo>
                      <a:pt x="57" y="31"/>
                      <a:pt x="57" y="32"/>
                      <a:pt x="59" y="31"/>
                    </a:cubicBezTo>
                    <a:cubicBezTo>
                      <a:pt x="59" y="31"/>
                      <a:pt x="60" y="31"/>
                      <a:pt x="61" y="30"/>
                    </a:cubicBezTo>
                    <a:close/>
                    <a:moveTo>
                      <a:pt x="64" y="27"/>
                    </a:moveTo>
                    <a:cubicBezTo>
                      <a:pt x="65" y="27"/>
                      <a:pt x="62" y="26"/>
                      <a:pt x="64" y="26"/>
                    </a:cubicBezTo>
                    <a:cubicBezTo>
                      <a:pt x="65" y="24"/>
                      <a:pt x="62" y="22"/>
                      <a:pt x="62" y="23"/>
                    </a:cubicBezTo>
                    <a:cubicBezTo>
                      <a:pt x="61" y="23"/>
                      <a:pt x="62" y="24"/>
                      <a:pt x="61" y="24"/>
                    </a:cubicBezTo>
                    <a:cubicBezTo>
                      <a:pt x="60" y="24"/>
                      <a:pt x="61" y="26"/>
                      <a:pt x="60" y="26"/>
                    </a:cubicBezTo>
                    <a:cubicBezTo>
                      <a:pt x="59" y="26"/>
                      <a:pt x="60" y="24"/>
                      <a:pt x="59" y="24"/>
                    </a:cubicBezTo>
                    <a:cubicBezTo>
                      <a:pt x="59" y="26"/>
                      <a:pt x="58" y="24"/>
                      <a:pt x="58" y="26"/>
                    </a:cubicBezTo>
                    <a:cubicBezTo>
                      <a:pt x="58" y="26"/>
                      <a:pt x="57" y="27"/>
                      <a:pt x="58" y="27"/>
                    </a:cubicBezTo>
                    <a:cubicBezTo>
                      <a:pt x="59" y="28"/>
                      <a:pt x="59" y="27"/>
                      <a:pt x="61" y="26"/>
                    </a:cubicBezTo>
                    <a:cubicBezTo>
                      <a:pt x="64" y="26"/>
                      <a:pt x="59" y="27"/>
                      <a:pt x="60" y="28"/>
                    </a:cubicBezTo>
                    <a:cubicBezTo>
                      <a:pt x="61" y="28"/>
                      <a:pt x="62" y="27"/>
                      <a:pt x="64" y="27"/>
                    </a:cubicBezTo>
                    <a:close/>
                    <a:moveTo>
                      <a:pt x="65" y="24"/>
                    </a:moveTo>
                    <a:cubicBezTo>
                      <a:pt x="65" y="24"/>
                      <a:pt x="65" y="23"/>
                      <a:pt x="66" y="23"/>
                    </a:cubicBezTo>
                    <a:cubicBezTo>
                      <a:pt x="67" y="23"/>
                      <a:pt x="67" y="22"/>
                      <a:pt x="68" y="21"/>
                    </a:cubicBezTo>
                    <a:cubicBezTo>
                      <a:pt x="68" y="20"/>
                      <a:pt x="68" y="19"/>
                      <a:pt x="67" y="20"/>
                    </a:cubicBezTo>
                    <a:cubicBezTo>
                      <a:pt x="66" y="21"/>
                      <a:pt x="65" y="21"/>
                      <a:pt x="65" y="23"/>
                    </a:cubicBezTo>
                    <a:cubicBezTo>
                      <a:pt x="64" y="23"/>
                      <a:pt x="64" y="23"/>
                      <a:pt x="65" y="24"/>
                    </a:cubicBezTo>
                    <a:close/>
                    <a:moveTo>
                      <a:pt x="72" y="23"/>
                    </a:moveTo>
                    <a:cubicBezTo>
                      <a:pt x="69" y="23"/>
                      <a:pt x="69" y="23"/>
                      <a:pt x="69" y="23"/>
                    </a:cubicBezTo>
                    <a:cubicBezTo>
                      <a:pt x="69" y="23"/>
                      <a:pt x="70" y="24"/>
                      <a:pt x="72" y="23"/>
                    </a:cubicBezTo>
                    <a:close/>
                    <a:moveTo>
                      <a:pt x="68" y="24"/>
                    </a:moveTo>
                    <a:cubicBezTo>
                      <a:pt x="68" y="24"/>
                      <a:pt x="69" y="26"/>
                      <a:pt x="67" y="27"/>
                    </a:cubicBezTo>
                    <a:cubicBezTo>
                      <a:pt x="66" y="28"/>
                      <a:pt x="68" y="26"/>
                      <a:pt x="67" y="26"/>
                    </a:cubicBezTo>
                    <a:cubicBezTo>
                      <a:pt x="66" y="26"/>
                      <a:pt x="68" y="24"/>
                      <a:pt x="67" y="23"/>
                    </a:cubicBezTo>
                    <a:cubicBezTo>
                      <a:pt x="66" y="23"/>
                      <a:pt x="65" y="24"/>
                      <a:pt x="65" y="26"/>
                    </a:cubicBezTo>
                    <a:cubicBezTo>
                      <a:pt x="64" y="27"/>
                      <a:pt x="66" y="28"/>
                      <a:pt x="64" y="28"/>
                    </a:cubicBezTo>
                    <a:cubicBezTo>
                      <a:pt x="62" y="28"/>
                      <a:pt x="64" y="28"/>
                      <a:pt x="62" y="30"/>
                    </a:cubicBezTo>
                    <a:cubicBezTo>
                      <a:pt x="61" y="31"/>
                      <a:pt x="64" y="29"/>
                      <a:pt x="65" y="30"/>
                    </a:cubicBezTo>
                    <a:cubicBezTo>
                      <a:pt x="66" y="31"/>
                      <a:pt x="66" y="29"/>
                      <a:pt x="66" y="29"/>
                    </a:cubicBezTo>
                    <a:cubicBezTo>
                      <a:pt x="67" y="30"/>
                      <a:pt x="67" y="30"/>
                      <a:pt x="67" y="29"/>
                    </a:cubicBezTo>
                    <a:cubicBezTo>
                      <a:pt x="68" y="28"/>
                      <a:pt x="68" y="28"/>
                      <a:pt x="69" y="28"/>
                    </a:cubicBezTo>
                    <a:cubicBezTo>
                      <a:pt x="72" y="27"/>
                      <a:pt x="70" y="24"/>
                      <a:pt x="69" y="24"/>
                    </a:cubicBezTo>
                    <a:cubicBezTo>
                      <a:pt x="69" y="23"/>
                      <a:pt x="69" y="23"/>
                      <a:pt x="68" y="24"/>
                    </a:cubicBezTo>
                    <a:close/>
                    <a:moveTo>
                      <a:pt x="70" y="28"/>
                    </a:moveTo>
                    <a:cubicBezTo>
                      <a:pt x="70" y="28"/>
                      <a:pt x="69" y="28"/>
                      <a:pt x="68" y="29"/>
                    </a:cubicBezTo>
                    <a:cubicBezTo>
                      <a:pt x="68" y="30"/>
                      <a:pt x="69" y="29"/>
                      <a:pt x="70" y="28"/>
                    </a:cubicBezTo>
                    <a:close/>
                    <a:moveTo>
                      <a:pt x="90" y="11"/>
                    </a:moveTo>
                    <a:cubicBezTo>
                      <a:pt x="90" y="11"/>
                      <a:pt x="89" y="10"/>
                      <a:pt x="88" y="11"/>
                    </a:cubicBezTo>
                    <a:cubicBezTo>
                      <a:pt x="88" y="11"/>
                      <a:pt x="89" y="11"/>
                      <a:pt x="90" y="11"/>
                    </a:cubicBezTo>
                    <a:close/>
                    <a:moveTo>
                      <a:pt x="57" y="30"/>
                    </a:moveTo>
                    <a:cubicBezTo>
                      <a:pt x="57" y="30"/>
                      <a:pt x="57" y="30"/>
                      <a:pt x="56" y="30"/>
                    </a:cubicBezTo>
                    <a:cubicBezTo>
                      <a:pt x="56" y="30"/>
                      <a:pt x="57" y="31"/>
                      <a:pt x="57" y="30"/>
                    </a:cubicBezTo>
                    <a:close/>
                    <a:moveTo>
                      <a:pt x="52" y="32"/>
                    </a:moveTo>
                    <a:cubicBezTo>
                      <a:pt x="52" y="32"/>
                      <a:pt x="52" y="33"/>
                      <a:pt x="53" y="32"/>
                    </a:cubicBezTo>
                    <a:cubicBezTo>
                      <a:pt x="53" y="32"/>
                      <a:pt x="53" y="32"/>
                      <a:pt x="54" y="32"/>
                    </a:cubicBezTo>
                    <a:cubicBezTo>
                      <a:pt x="54" y="32"/>
                      <a:pt x="54" y="31"/>
                      <a:pt x="56" y="31"/>
                    </a:cubicBezTo>
                    <a:cubicBezTo>
                      <a:pt x="57" y="31"/>
                      <a:pt x="56" y="31"/>
                      <a:pt x="54" y="30"/>
                    </a:cubicBezTo>
                    <a:cubicBezTo>
                      <a:pt x="53" y="30"/>
                      <a:pt x="53" y="30"/>
                      <a:pt x="52" y="31"/>
                    </a:cubicBezTo>
                    <a:cubicBezTo>
                      <a:pt x="52" y="32"/>
                      <a:pt x="53" y="32"/>
                      <a:pt x="52" y="32"/>
                    </a:cubicBezTo>
                    <a:close/>
                    <a:moveTo>
                      <a:pt x="52" y="32"/>
                    </a:moveTo>
                    <a:cubicBezTo>
                      <a:pt x="53" y="32"/>
                      <a:pt x="51" y="31"/>
                      <a:pt x="51" y="32"/>
                    </a:cubicBezTo>
                    <a:cubicBezTo>
                      <a:pt x="51" y="33"/>
                      <a:pt x="51" y="32"/>
                      <a:pt x="51" y="33"/>
                    </a:cubicBezTo>
                    <a:cubicBezTo>
                      <a:pt x="51" y="33"/>
                      <a:pt x="51" y="33"/>
                      <a:pt x="52" y="32"/>
                    </a:cubicBezTo>
                    <a:close/>
                    <a:moveTo>
                      <a:pt x="49" y="33"/>
                    </a:moveTo>
                    <a:cubicBezTo>
                      <a:pt x="49" y="36"/>
                      <a:pt x="49" y="36"/>
                      <a:pt x="50" y="35"/>
                    </a:cubicBezTo>
                    <a:cubicBezTo>
                      <a:pt x="50" y="33"/>
                      <a:pt x="50" y="33"/>
                      <a:pt x="50" y="32"/>
                    </a:cubicBezTo>
                    <a:cubicBezTo>
                      <a:pt x="50" y="32"/>
                      <a:pt x="50" y="32"/>
                      <a:pt x="49" y="33"/>
                    </a:cubicBezTo>
                    <a:close/>
                    <a:moveTo>
                      <a:pt x="66" y="33"/>
                    </a:moveTo>
                    <a:cubicBezTo>
                      <a:pt x="65" y="33"/>
                      <a:pt x="65" y="33"/>
                      <a:pt x="65" y="33"/>
                    </a:cubicBezTo>
                    <a:cubicBezTo>
                      <a:pt x="65" y="33"/>
                      <a:pt x="67" y="33"/>
                      <a:pt x="66" y="33"/>
                    </a:cubicBezTo>
                    <a:close/>
                    <a:moveTo>
                      <a:pt x="48" y="53"/>
                    </a:moveTo>
                    <a:cubicBezTo>
                      <a:pt x="48" y="51"/>
                      <a:pt x="46" y="51"/>
                      <a:pt x="46" y="51"/>
                    </a:cubicBezTo>
                    <a:cubicBezTo>
                      <a:pt x="46" y="53"/>
                      <a:pt x="45" y="54"/>
                      <a:pt x="46" y="54"/>
                    </a:cubicBezTo>
                    <a:cubicBezTo>
                      <a:pt x="46" y="53"/>
                      <a:pt x="48" y="54"/>
                      <a:pt x="48" y="53"/>
                    </a:cubicBezTo>
                    <a:close/>
                    <a:moveTo>
                      <a:pt x="48" y="55"/>
                    </a:moveTo>
                    <a:cubicBezTo>
                      <a:pt x="49" y="54"/>
                      <a:pt x="49" y="54"/>
                      <a:pt x="48" y="54"/>
                    </a:cubicBezTo>
                    <a:cubicBezTo>
                      <a:pt x="48" y="54"/>
                      <a:pt x="46" y="54"/>
                      <a:pt x="46" y="55"/>
                    </a:cubicBezTo>
                    <a:cubicBezTo>
                      <a:pt x="46" y="55"/>
                      <a:pt x="46" y="55"/>
                      <a:pt x="48" y="55"/>
                    </a:cubicBezTo>
                    <a:close/>
                    <a:moveTo>
                      <a:pt x="44" y="60"/>
                    </a:moveTo>
                    <a:cubicBezTo>
                      <a:pt x="44" y="62"/>
                      <a:pt x="43" y="62"/>
                      <a:pt x="44" y="62"/>
                    </a:cubicBezTo>
                    <a:cubicBezTo>
                      <a:pt x="45" y="62"/>
                      <a:pt x="44" y="60"/>
                      <a:pt x="45" y="60"/>
                    </a:cubicBezTo>
                    <a:cubicBezTo>
                      <a:pt x="46" y="60"/>
                      <a:pt x="46" y="60"/>
                      <a:pt x="46" y="59"/>
                    </a:cubicBezTo>
                    <a:cubicBezTo>
                      <a:pt x="45" y="58"/>
                      <a:pt x="45" y="58"/>
                      <a:pt x="45" y="59"/>
                    </a:cubicBezTo>
                    <a:cubicBezTo>
                      <a:pt x="45" y="59"/>
                      <a:pt x="44" y="59"/>
                      <a:pt x="44" y="60"/>
                    </a:cubicBezTo>
                    <a:close/>
                    <a:moveTo>
                      <a:pt x="44" y="57"/>
                    </a:moveTo>
                    <a:cubicBezTo>
                      <a:pt x="43" y="56"/>
                      <a:pt x="42" y="57"/>
                      <a:pt x="42" y="57"/>
                    </a:cubicBezTo>
                    <a:cubicBezTo>
                      <a:pt x="42" y="58"/>
                      <a:pt x="44" y="57"/>
                      <a:pt x="44" y="57"/>
                    </a:cubicBezTo>
                    <a:close/>
                    <a:moveTo>
                      <a:pt x="44" y="63"/>
                    </a:moveTo>
                    <a:cubicBezTo>
                      <a:pt x="43" y="63"/>
                      <a:pt x="44" y="63"/>
                      <a:pt x="45" y="63"/>
                    </a:cubicBezTo>
                    <a:cubicBezTo>
                      <a:pt x="46" y="62"/>
                      <a:pt x="45" y="62"/>
                      <a:pt x="44" y="62"/>
                    </a:cubicBezTo>
                    <a:cubicBezTo>
                      <a:pt x="44" y="63"/>
                      <a:pt x="44" y="62"/>
                      <a:pt x="44" y="63"/>
                    </a:cubicBezTo>
                    <a:close/>
                    <a:moveTo>
                      <a:pt x="43" y="63"/>
                    </a:moveTo>
                    <a:cubicBezTo>
                      <a:pt x="43" y="63"/>
                      <a:pt x="42" y="63"/>
                      <a:pt x="41" y="63"/>
                    </a:cubicBezTo>
                    <a:cubicBezTo>
                      <a:pt x="41" y="63"/>
                      <a:pt x="42" y="63"/>
                      <a:pt x="43" y="63"/>
                    </a:cubicBezTo>
                    <a:close/>
                    <a:moveTo>
                      <a:pt x="40" y="68"/>
                    </a:moveTo>
                    <a:cubicBezTo>
                      <a:pt x="41" y="68"/>
                      <a:pt x="41" y="68"/>
                      <a:pt x="40" y="68"/>
                    </a:cubicBezTo>
                    <a:cubicBezTo>
                      <a:pt x="40" y="68"/>
                      <a:pt x="40" y="67"/>
                      <a:pt x="39" y="67"/>
                    </a:cubicBezTo>
                    <a:cubicBezTo>
                      <a:pt x="39" y="68"/>
                      <a:pt x="39" y="68"/>
                      <a:pt x="40" y="68"/>
                    </a:cubicBezTo>
                    <a:close/>
                    <a:moveTo>
                      <a:pt x="40" y="67"/>
                    </a:moveTo>
                    <a:cubicBezTo>
                      <a:pt x="41" y="67"/>
                      <a:pt x="40" y="67"/>
                      <a:pt x="40" y="67"/>
                    </a:cubicBezTo>
                    <a:cubicBezTo>
                      <a:pt x="39" y="66"/>
                      <a:pt x="40" y="67"/>
                      <a:pt x="40" y="67"/>
                    </a:cubicBezTo>
                    <a:close/>
                    <a:moveTo>
                      <a:pt x="39" y="67"/>
                    </a:moveTo>
                    <a:cubicBezTo>
                      <a:pt x="39" y="67"/>
                      <a:pt x="39" y="66"/>
                      <a:pt x="37" y="67"/>
                    </a:cubicBezTo>
                    <a:cubicBezTo>
                      <a:pt x="39" y="67"/>
                      <a:pt x="39" y="67"/>
                      <a:pt x="39" y="67"/>
                    </a:cubicBezTo>
                    <a:close/>
                    <a:moveTo>
                      <a:pt x="49" y="50"/>
                    </a:moveTo>
                    <a:cubicBezTo>
                      <a:pt x="48" y="51"/>
                      <a:pt x="48" y="51"/>
                      <a:pt x="48" y="51"/>
                    </a:cubicBezTo>
                    <a:cubicBezTo>
                      <a:pt x="49" y="51"/>
                      <a:pt x="50" y="51"/>
                      <a:pt x="49" y="50"/>
                    </a:cubicBezTo>
                    <a:close/>
                    <a:moveTo>
                      <a:pt x="21" y="80"/>
                    </a:moveTo>
                    <a:cubicBezTo>
                      <a:pt x="21" y="78"/>
                      <a:pt x="18" y="80"/>
                      <a:pt x="19" y="80"/>
                    </a:cubicBezTo>
                    <a:cubicBezTo>
                      <a:pt x="20" y="81"/>
                      <a:pt x="21" y="80"/>
                      <a:pt x="21" y="80"/>
                    </a:cubicBezTo>
                    <a:close/>
                    <a:moveTo>
                      <a:pt x="25" y="76"/>
                    </a:moveTo>
                    <a:cubicBezTo>
                      <a:pt x="26" y="76"/>
                      <a:pt x="25" y="75"/>
                      <a:pt x="25" y="75"/>
                    </a:cubicBezTo>
                    <a:cubicBezTo>
                      <a:pt x="24" y="76"/>
                      <a:pt x="21" y="76"/>
                      <a:pt x="21" y="77"/>
                    </a:cubicBezTo>
                    <a:cubicBezTo>
                      <a:pt x="23" y="77"/>
                      <a:pt x="24" y="77"/>
                      <a:pt x="25" y="76"/>
                    </a:cubicBezTo>
                    <a:close/>
                    <a:moveTo>
                      <a:pt x="24" y="78"/>
                    </a:moveTo>
                    <a:cubicBezTo>
                      <a:pt x="26" y="78"/>
                      <a:pt x="27" y="78"/>
                      <a:pt x="27" y="78"/>
                    </a:cubicBezTo>
                    <a:cubicBezTo>
                      <a:pt x="27" y="77"/>
                      <a:pt x="26" y="78"/>
                      <a:pt x="26" y="77"/>
                    </a:cubicBezTo>
                    <a:cubicBezTo>
                      <a:pt x="26" y="76"/>
                      <a:pt x="24" y="77"/>
                      <a:pt x="24" y="77"/>
                    </a:cubicBezTo>
                    <a:cubicBezTo>
                      <a:pt x="23" y="78"/>
                      <a:pt x="21" y="78"/>
                      <a:pt x="21" y="78"/>
                    </a:cubicBezTo>
                    <a:cubicBezTo>
                      <a:pt x="21" y="80"/>
                      <a:pt x="23" y="80"/>
                      <a:pt x="24" y="78"/>
                    </a:cubicBezTo>
                    <a:close/>
                    <a:moveTo>
                      <a:pt x="21" y="82"/>
                    </a:moveTo>
                    <a:cubicBezTo>
                      <a:pt x="20" y="81"/>
                      <a:pt x="19" y="81"/>
                      <a:pt x="20" y="82"/>
                    </a:cubicBezTo>
                    <a:cubicBezTo>
                      <a:pt x="21" y="82"/>
                      <a:pt x="21" y="82"/>
                      <a:pt x="21" y="82"/>
                    </a:cubicBezTo>
                    <a:close/>
                    <a:moveTo>
                      <a:pt x="18" y="83"/>
                    </a:moveTo>
                    <a:cubicBezTo>
                      <a:pt x="19" y="83"/>
                      <a:pt x="18" y="82"/>
                      <a:pt x="18" y="83"/>
                    </a:cubicBezTo>
                    <a:cubicBezTo>
                      <a:pt x="17" y="83"/>
                      <a:pt x="17" y="82"/>
                      <a:pt x="17" y="83"/>
                    </a:cubicBezTo>
                    <a:cubicBezTo>
                      <a:pt x="16" y="84"/>
                      <a:pt x="18" y="84"/>
                      <a:pt x="18" y="83"/>
                    </a:cubicBezTo>
                    <a:close/>
                    <a:moveTo>
                      <a:pt x="13" y="86"/>
                    </a:moveTo>
                    <a:cubicBezTo>
                      <a:pt x="13" y="85"/>
                      <a:pt x="11" y="86"/>
                      <a:pt x="12" y="86"/>
                    </a:cubicBezTo>
                    <a:cubicBezTo>
                      <a:pt x="13" y="86"/>
                      <a:pt x="13" y="86"/>
                      <a:pt x="13" y="86"/>
                    </a:cubicBezTo>
                    <a:close/>
                    <a:moveTo>
                      <a:pt x="7" y="91"/>
                    </a:moveTo>
                    <a:cubicBezTo>
                      <a:pt x="8" y="91"/>
                      <a:pt x="9" y="90"/>
                      <a:pt x="8" y="89"/>
                    </a:cubicBezTo>
                    <a:cubicBezTo>
                      <a:pt x="8" y="89"/>
                      <a:pt x="7" y="90"/>
                      <a:pt x="7" y="91"/>
                    </a:cubicBezTo>
                    <a:close/>
                    <a:moveTo>
                      <a:pt x="7" y="91"/>
                    </a:moveTo>
                    <a:cubicBezTo>
                      <a:pt x="7" y="90"/>
                      <a:pt x="5" y="90"/>
                      <a:pt x="5" y="91"/>
                    </a:cubicBezTo>
                    <a:cubicBezTo>
                      <a:pt x="7" y="91"/>
                      <a:pt x="7" y="91"/>
                      <a:pt x="7" y="91"/>
                    </a:cubicBezTo>
                    <a:close/>
                    <a:moveTo>
                      <a:pt x="3" y="94"/>
                    </a:moveTo>
                    <a:cubicBezTo>
                      <a:pt x="2" y="94"/>
                      <a:pt x="1" y="94"/>
                      <a:pt x="1" y="95"/>
                    </a:cubicBezTo>
                    <a:cubicBezTo>
                      <a:pt x="2" y="95"/>
                      <a:pt x="3" y="94"/>
                      <a:pt x="3" y="94"/>
                    </a:cubicBezTo>
                    <a:close/>
                    <a:moveTo>
                      <a:pt x="2" y="101"/>
                    </a:moveTo>
                    <a:cubicBezTo>
                      <a:pt x="1" y="101"/>
                      <a:pt x="1" y="102"/>
                      <a:pt x="1" y="102"/>
                    </a:cubicBezTo>
                    <a:cubicBezTo>
                      <a:pt x="2" y="102"/>
                      <a:pt x="2" y="101"/>
                      <a:pt x="2" y="101"/>
                    </a:cubicBezTo>
                    <a:close/>
                    <a:moveTo>
                      <a:pt x="4" y="113"/>
                    </a:moveTo>
                    <a:cubicBezTo>
                      <a:pt x="4" y="112"/>
                      <a:pt x="4" y="112"/>
                      <a:pt x="5" y="113"/>
                    </a:cubicBezTo>
                    <a:cubicBezTo>
                      <a:pt x="5" y="113"/>
                      <a:pt x="5" y="112"/>
                      <a:pt x="7" y="112"/>
                    </a:cubicBezTo>
                    <a:cubicBezTo>
                      <a:pt x="7" y="111"/>
                      <a:pt x="4" y="111"/>
                      <a:pt x="4" y="112"/>
                    </a:cubicBezTo>
                    <a:cubicBezTo>
                      <a:pt x="3" y="113"/>
                      <a:pt x="4" y="114"/>
                      <a:pt x="5" y="114"/>
                    </a:cubicBezTo>
                    <a:cubicBezTo>
                      <a:pt x="5" y="114"/>
                      <a:pt x="5" y="113"/>
                      <a:pt x="4" y="113"/>
                    </a:cubicBezTo>
                    <a:close/>
                    <a:moveTo>
                      <a:pt x="3" y="120"/>
                    </a:moveTo>
                    <a:cubicBezTo>
                      <a:pt x="4" y="120"/>
                      <a:pt x="3" y="117"/>
                      <a:pt x="3" y="118"/>
                    </a:cubicBezTo>
                    <a:cubicBezTo>
                      <a:pt x="3" y="119"/>
                      <a:pt x="2" y="120"/>
                      <a:pt x="3" y="120"/>
                    </a:cubicBezTo>
                    <a:close/>
                    <a:moveTo>
                      <a:pt x="3" y="116"/>
                    </a:moveTo>
                    <a:cubicBezTo>
                      <a:pt x="3" y="117"/>
                      <a:pt x="3" y="114"/>
                      <a:pt x="3" y="114"/>
                    </a:cubicBezTo>
                    <a:cubicBezTo>
                      <a:pt x="4" y="114"/>
                      <a:pt x="4" y="116"/>
                      <a:pt x="4" y="114"/>
                    </a:cubicBezTo>
                    <a:cubicBezTo>
                      <a:pt x="4" y="114"/>
                      <a:pt x="4" y="114"/>
                      <a:pt x="3" y="113"/>
                    </a:cubicBezTo>
                    <a:cubicBezTo>
                      <a:pt x="3" y="113"/>
                      <a:pt x="3" y="114"/>
                      <a:pt x="3" y="116"/>
                    </a:cubicBezTo>
                    <a:close/>
                    <a:moveTo>
                      <a:pt x="2" y="108"/>
                    </a:moveTo>
                    <a:cubicBezTo>
                      <a:pt x="2" y="110"/>
                      <a:pt x="2" y="110"/>
                      <a:pt x="2" y="110"/>
                    </a:cubicBezTo>
                    <a:cubicBezTo>
                      <a:pt x="3" y="111"/>
                      <a:pt x="2" y="109"/>
                      <a:pt x="2" y="108"/>
                    </a:cubicBezTo>
                    <a:close/>
                    <a:moveTo>
                      <a:pt x="2" y="107"/>
                    </a:moveTo>
                    <a:cubicBezTo>
                      <a:pt x="2" y="108"/>
                      <a:pt x="3" y="109"/>
                      <a:pt x="3" y="108"/>
                    </a:cubicBezTo>
                    <a:cubicBezTo>
                      <a:pt x="2" y="107"/>
                      <a:pt x="2" y="107"/>
                      <a:pt x="2" y="107"/>
                    </a:cubicBezTo>
                    <a:close/>
                    <a:moveTo>
                      <a:pt x="2" y="107"/>
                    </a:moveTo>
                    <a:cubicBezTo>
                      <a:pt x="3" y="107"/>
                      <a:pt x="2" y="105"/>
                      <a:pt x="2" y="105"/>
                    </a:cubicBezTo>
                    <a:cubicBezTo>
                      <a:pt x="1" y="104"/>
                      <a:pt x="1" y="105"/>
                      <a:pt x="2" y="107"/>
                    </a:cubicBezTo>
                    <a:close/>
                  </a:path>
                </a:pathLst>
              </a:custGeom>
              <a:solidFill>
                <a:schemeClr val="accent1"/>
              </a:solidFill>
              <a:ln w="1905">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000000"/>
                  </a:solidFill>
                  <a:effectLst/>
                  <a:uLnTx/>
                  <a:uFillTx/>
                </a:endParaRPr>
              </a:p>
            </p:txBody>
          </p:sp>
        </p:grpSp>
        <p:grpSp>
          <p:nvGrpSpPr>
            <p:cNvPr id="561" name="Group 560">
              <a:extLst>
                <a:ext uri="{FF2B5EF4-FFF2-40B4-BE49-F238E27FC236}">
                  <a16:creationId xmlns:a16="http://schemas.microsoft.com/office/drawing/2014/main" id="{DD9BAA46-6DBC-C093-FB20-F998DBF82D0B}"/>
                </a:ext>
              </a:extLst>
            </p:cNvPr>
            <p:cNvGrpSpPr/>
            <p:nvPr/>
          </p:nvGrpSpPr>
          <p:grpSpPr>
            <a:xfrm>
              <a:off x="1809202" y="1060992"/>
              <a:ext cx="7992881" cy="2633241"/>
              <a:chOff x="1809202" y="1060992"/>
              <a:chExt cx="7992881" cy="2633241"/>
            </a:xfrm>
          </p:grpSpPr>
          <p:sp>
            <p:nvSpPr>
              <p:cNvPr id="583" name="Rectangle 582">
                <a:extLst>
                  <a:ext uri="{FF2B5EF4-FFF2-40B4-BE49-F238E27FC236}">
                    <a16:creationId xmlns:a16="http://schemas.microsoft.com/office/drawing/2014/main" id="{9F572334-0CAB-92A7-440F-145521CB444D}"/>
                  </a:ext>
                </a:extLst>
              </p:cNvPr>
              <p:cNvSpPr/>
              <p:nvPr/>
            </p:nvSpPr>
            <p:spPr>
              <a:xfrm>
                <a:off x="8816026" y="3436296"/>
                <a:ext cx="986057" cy="25793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chemeClr val="tx1">
                        <a:lumMod val="50000"/>
                        <a:lumOff val="50000"/>
                      </a:schemeClr>
                    </a:solidFill>
                    <a:effectLst/>
                    <a:uLnTx/>
                    <a:uFillTx/>
                    <a:cs typeface="Arial" pitchFamily="34" charset="0"/>
                  </a:rPr>
                  <a:t>Philippines</a:t>
                </a:r>
                <a:endParaRPr kumimoji="0" lang="en-GB" sz="700" b="1" i="0" u="none" strike="noStrike" kern="0" cap="none" spc="0" normalizeH="0" baseline="0" noProof="0" dirty="0">
                  <a:ln>
                    <a:noFill/>
                  </a:ln>
                  <a:solidFill>
                    <a:schemeClr val="tx1">
                      <a:lumMod val="50000"/>
                      <a:lumOff val="50000"/>
                    </a:schemeClr>
                  </a:solidFill>
                  <a:effectLst/>
                  <a:uLnTx/>
                  <a:uFillTx/>
                </a:endParaRPr>
              </a:p>
            </p:txBody>
          </p:sp>
          <p:sp>
            <p:nvSpPr>
              <p:cNvPr id="584" name="Rectangle 583">
                <a:extLst>
                  <a:ext uri="{FF2B5EF4-FFF2-40B4-BE49-F238E27FC236}">
                    <a16:creationId xmlns:a16="http://schemas.microsoft.com/office/drawing/2014/main" id="{35945321-157C-5CE0-6C0E-1A9F3300E3D7}"/>
                  </a:ext>
                </a:extLst>
              </p:cNvPr>
              <p:cNvSpPr/>
              <p:nvPr/>
            </p:nvSpPr>
            <p:spPr>
              <a:xfrm>
                <a:off x="7228832" y="3221225"/>
                <a:ext cx="986057" cy="25793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chemeClr val="bg1"/>
                    </a:solidFill>
                    <a:effectLst/>
                    <a:uLnTx/>
                    <a:uFillTx/>
                    <a:cs typeface="Arial" pitchFamily="34" charset="0"/>
                  </a:rPr>
                  <a:t>India</a:t>
                </a:r>
                <a:endParaRPr kumimoji="0" lang="en-GB" sz="700" b="1" i="0" u="none" strike="noStrike" kern="0" cap="none" spc="0" normalizeH="0" baseline="0" noProof="0" dirty="0">
                  <a:ln>
                    <a:noFill/>
                  </a:ln>
                  <a:solidFill>
                    <a:schemeClr val="bg1"/>
                  </a:solidFill>
                  <a:effectLst/>
                  <a:uLnTx/>
                  <a:uFillTx/>
                </a:endParaRPr>
              </a:p>
            </p:txBody>
          </p:sp>
          <p:sp>
            <p:nvSpPr>
              <p:cNvPr id="585" name="Rectangle 584">
                <a:extLst>
                  <a:ext uri="{FF2B5EF4-FFF2-40B4-BE49-F238E27FC236}">
                    <a16:creationId xmlns:a16="http://schemas.microsoft.com/office/drawing/2014/main" id="{09AAB205-0CC8-5C92-96BB-19D07208C741}"/>
                  </a:ext>
                </a:extLst>
              </p:cNvPr>
              <p:cNvSpPr/>
              <p:nvPr/>
            </p:nvSpPr>
            <p:spPr>
              <a:xfrm>
                <a:off x="2126118" y="2648480"/>
                <a:ext cx="1153705" cy="25793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chemeClr val="bg1"/>
                    </a:solidFill>
                    <a:effectLst/>
                    <a:uLnTx/>
                    <a:uFillTx/>
                    <a:cs typeface="Arial" pitchFamily="34" charset="0"/>
                  </a:rPr>
                  <a:t>United States</a:t>
                </a:r>
                <a:endParaRPr kumimoji="0" lang="en-GB" sz="700" b="1" i="0" u="none" strike="noStrike" kern="0" cap="none" spc="0" normalizeH="0" baseline="0" noProof="0" dirty="0">
                  <a:ln>
                    <a:noFill/>
                  </a:ln>
                  <a:solidFill>
                    <a:schemeClr val="bg1"/>
                  </a:solidFill>
                  <a:effectLst/>
                  <a:uLnTx/>
                  <a:uFillTx/>
                </a:endParaRPr>
              </a:p>
            </p:txBody>
          </p:sp>
          <p:sp>
            <p:nvSpPr>
              <p:cNvPr id="586" name="Rectangle 585">
                <a:extLst>
                  <a:ext uri="{FF2B5EF4-FFF2-40B4-BE49-F238E27FC236}">
                    <a16:creationId xmlns:a16="http://schemas.microsoft.com/office/drawing/2014/main" id="{C32D6CC2-736F-6F7F-2183-971DC816BBAC}"/>
                  </a:ext>
                </a:extLst>
              </p:cNvPr>
              <p:cNvSpPr/>
              <p:nvPr/>
            </p:nvSpPr>
            <p:spPr>
              <a:xfrm>
                <a:off x="1809202" y="1870873"/>
                <a:ext cx="986057" cy="25793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chemeClr val="bg1"/>
                    </a:solidFill>
                    <a:effectLst/>
                    <a:uLnTx/>
                    <a:uFillTx/>
                    <a:cs typeface="Arial" pitchFamily="34" charset="0"/>
                  </a:rPr>
                  <a:t>Canada</a:t>
                </a:r>
                <a:endParaRPr kumimoji="0" lang="en-GB" sz="700" b="1" i="0" u="none" strike="noStrike" kern="0" cap="none" spc="0" normalizeH="0" baseline="0" noProof="0" dirty="0">
                  <a:ln>
                    <a:noFill/>
                  </a:ln>
                  <a:solidFill>
                    <a:schemeClr val="bg1"/>
                  </a:solidFill>
                  <a:effectLst/>
                  <a:uLnTx/>
                  <a:uFillTx/>
                </a:endParaRPr>
              </a:p>
            </p:txBody>
          </p:sp>
          <p:sp>
            <p:nvSpPr>
              <p:cNvPr id="587" name="Rectangle 586">
                <a:extLst>
                  <a:ext uri="{FF2B5EF4-FFF2-40B4-BE49-F238E27FC236}">
                    <a16:creationId xmlns:a16="http://schemas.microsoft.com/office/drawing/2014/main" id="{BE757C10-6C5A-431A-70B2-93585821E40A}"/>
                  </a:ext>
                </a:extLst>
              </p:cNvPr>
              <p:cNvSpPr/>
              <p:nvPr/>
            </p:nvSpPr>
            <p:spPr>
              <a:xfrm>
                <a:off x="5238565" y="3060194"/>
                <a:ext cx="986057" cy="25793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effectLst/>
                    <a:uLnTx/>
                    <a:uFillTx/>
                    <a:cs typeface="Arial" pitchFamily="34" charset="0"/>
                  </a:rPr>
                  <a:t>Morocco</a:t>
                </a:r>
                <a:endParaRPr kumimoji="0" lang="en-GB" sz="700" b="1" i="0" u="none" strike="noStrike" kern="0" cap="none" spc="0" normalizeH="0" baseline="0" noProof="0" dirty="0">
                  <a:ln>
                    <a:noFill/>
                  </a:ln>
                  <a:effectLst/>
                  <a:uLnTx/>
                  <a:uFillTx/>
                </a:endParaRPr>
              </a:p>
            </p:txBody>
          </p:sp>
          <p:sp>
            <p:nvSpPr>
              <p:cNvPr id="588" name="Rectangle 587">
                <a:extLst>
                  <a:ext uri="{FF2B5EF4-FFF2-40B4-BE49-F238E27FC236}">
                    <a16:creationId xmlns:a16="http://schemas.microsoft.com/office/drawing/2014/main" id="{BD3DE346-323F-A476-2B7F-40963D3133BC}"/>
                  </a:ext>
                </a:extLst>
              </p:cNvPr>
              <p:cNvSpPr/>
              <p:nvPr/>
            </p:nvSpPr>
            <p:spPr>
              <a:xfrm>
                <a:off x="4750756" y="2402572"/>
                <a:ext cx="716115" cy="25793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2B3033"/>
                    </a:solidFill>
                    <a:effectLst/>
                    <a:uLnTx/>
                    <a:uFillTx/>
                    <a:cs typeface="Arial" pitchFamily="34" charset="0"/>
                  </a:rPr>
                  <a:t>France</a:t>
                </a:r>
                <a:endParaRPr kumimoji="0" lang="en-GB" sz="700" b="1" i="0" u="none" strike="noStrike" kern="0" cap="none" spc="0" normalizeH="0" baseline="0" noProof="0" dirty="0">
                  <a:ln>
                    <a:noFill/>
                  </a:ln>
                  <a:solidFill>
                    <a:srgbClr val="2B3033"/>
                  </a:solidFill>
                  <a:effectLst/>
                  <a:uLnTx/>
                  <a:uFillTx/>
                </a:endParaRPr>
              </a:p>
            </p:txBody>
          </p:sp>
          <p:sp>
            <p:nvSpPr>
              <p:cNvPr id="589" name="Rectangle 588">
                <a:extLst>
                  <a:ext uri="{FF2B5EF4-FFF2-40B4-BE49-F238E27FC236}">
                    <a16:creationId xmlns:a16="http://schemas.microsoft.com/office/drawing/2014/main" id="{C571BD12-5F95-952F-763D-678B09F472CD}"/>
                  </a:ext>
                </a:extLst>
              </p:cNvPr>
              <p:cNvSpPr/>
              <p:nvPr/>
            </p:nvSpPr>
            <p:spPr>
              <a:xfrm>
                <a:off x="4045761" y="2010246"/>
                <a:ext cx="1292698" cy="25793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2B3033"/>
                    </a:solidFill>
                    <a:effectLst/>
                    <a:uLnTx/>
                    <a:uFillTx/>
                    <a:cs typeface="Arial" pitchFamily="34" charset="0"/>
                  </a:rPr>
                  <a:t>United Kingdom</a:t>
                </a:r>
                <a:endParaRPr kumimoji="0" lang="en-GB" sz="700" b="1" i="0" u="none" strike="noStrike" kern="0" cap="none" spc="0" normalizeH="0" baseline="0" noProof="0" dirty="0">
                  <a:ln>
                    <a:noFill/>
                  </a:ln>
                  <a:solidFill>
                    <a:srgbClr val="2B3033"/>
                  </a:solidFill>
                  <a:effectLst/>
                  <a:uLnTx/>
                  <a:uFillTx/>
                </a:endParaRPr>
              </a:p>
            </p:txBody>
          </p:sp>
          <p:sp>
            <p:nvSpPr>
              <p:cNvPr id="590" name="Rectangle 589">
                <a:extLst>
                  <a:ext uri="{FF2B5EF4-FFF2-40B4-BE49-F238E27FC236}">
                    <a16:creationId xmlns:a16="http://schemas.microsoft.com/office/drawing/2014/main" id="{B7CCCCBC-F018-1C75-5B7F-ECC527386F69}"/>
                  </a:ext>
                </a:extLst>
              </p:cNvPr>
              <p:cNvSpPr/>
              <p:nvPr/>
            </p:nvSpPr>
            <p:spPr>
              <a:xfrm>
                <a:off x="4368217" y="1578121"/>
                <a:ext cx="1203816" cy="25793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2B3033"/>
                    </a:solidFill>
                    <a:effectLst/>
                    <a:uLnTx/>
                    <a:uFillTx/>
                    <a:cs typeface="Arial" pitchFamily="34" charset="0"/>
                  </a:rPr>
                  <a:t>Netherlands</a:t>
                </a:r>
                <a:endParaRPr kumimoji="0" lang="en-GB" sz="700" b="1" i="0" u="none" strike="noStrike" kern="0" cap="none" spc="0" normalizeH="0" baseline="0" noProof="0" dirty="0">
                  <a:ln>
                    <a:noFill/>
                  </a:ln>
                  <a:solidFill>
                    <a:srgbClr val="2B3033"/>
                  </a:solidFill>
                  <a:effectLst/>
                  <a:uLnTx/>
                  <a:uFillTx/>
                </a:endParaRPr>
              </a:p>
            </p:txBody>
          </p:sp>
          <p:sp>
            <p:nvSpPr>
              <p:cNvPr id="591" name="Rectangle 590">
                <a:extLst>
                  <a:ext uri="{FF2B5EF4-FFF2-40B4-BE49-F238E27FC236}">
                    <a16:creationId xmlns:a16="http://schemas.microsoft.com/office/drawing/2014/main" id="{8C589A1A-5C13-35E9-C55D-B2BCB516F3D7}"/>
                  </a:ext>
                </a:extLst>
              </p:cNvPr>
              <p:cNvSpPr/>
              <p:nvPr/>
            </p:nvSpPr>
            <p:spPr>
              <a:xfrm>
                <a:off x="4368217" y="1385851"/>
                <a:ext cx="1203816" cy="25793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effectLst/>
                    <a:uLnTx/>
                    <a:uFillTx/>
                    <a:cs typeface="Arial" pitchFamily="34" charset="0"/>
                  </a:rPr>
                  <a:t>Denmark</a:t>
                </a:r>
                <a:endParaRPr kumimoji="0" lang="en-GB" sz="700" b="1" i="0" u="none" strike="noStrike" kern="0" cap="none" spc="0" normalizeH="0" baseline="0" noProof="0" dirty="0">
                  <a:ln>
                    <a:noFill/>
                  </a:ln>
                  <a:effectLst/>
                  <a:uLnTx/>
                  <a:uFillTx/>
                </a:endParaRPr>
              </a:p>
            </p:txBody>
          </p:sp>
          <p:sp>
            <p:nvSpPr>
              <p:cNvPr id="592" name="Rectangle 591">
                <a:extLst>
                  <a:ext uri="{FF2B5EF4-FFF2-40B4-BE49-F238E27FC236}">
                    <a16:creationId xmlns:a16="http://schemas.microsoft.com/office/drawing/2014/main" id="{88527BF3-4252-EB7A-4574-7A68E604D7AC}"/>
                  </a:ext>
                </a:extLst>
              </p:cNvPr>
              <p:cNvSpPr/>
              <p:nvPr/>
            </p:nvSpPr>
            <p:spPr>
              <a:xfrm>
                <a:off x="4484342" y="1182152"/>
                <a:ext cx="1203816" cy="25793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2B3033"/>
                    </a:solidFill>
                    <a:effectLst/>
                    <a:uLnTx/>
                    <a:uFillTx/>
                    <a:cs typeface="Arial" pitchFamily="34" charset="0"/>
                  </a:rPr>
                  <a:t>Sweden</a:t>
                </a:r>
                <a:endParaRPr kumimoji="0" lang="en-GB" sz="700" b="1" i="0" u="none" strike="noStrike" kern="0" cap="none" spc="0" normalizeH="0" baseline="0" noProof="0" dirty="0">
                  <a:ln>
                    <a:noFill/>
                  </a:ln>
                  <a:solidFill>
                    <a:srgbClr val="2B3033"/>
                  </a:solidFill>
                  <a:effectLst/>
                  <a:uLnTx/>
                  <a:uFillTx/>
                </a:endParaRPr>
              </a:p>
            </p:txBody>
          </p:sp>
          <p:sp>
            <p:nvSpPr>
              <p:cNvPr id="593" name="Rectangle 592">
                <a:extLst>
                  <a:ext uri="{FF2B5EF4-FFF2-40B4-BE49-F238E27FC236}">
                    <a16:creationId xmlns:a16="http://schemas.microsoft.com/office/drawing/2014/main" id="{E3A4FC04-E64E-FD8D-7B88-1F84FEB49B6A}"/>
                  </a:ext>
                </a:extLst>
              </p:cNvPr>
              <p:cNvSpPr/>
              <p:nvPr/>
            </p:nvSpPr>
            <p:spPr>
              <a:xfrm>
                <a:off x="5564105" y="1060992"/>
                <a:ext cx="782241" cy="29696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2B3033"/>
                    </a:solidFill>
                    <a:effectLst/>
                    <a:uLnTx/>
                    <a:uFillTx/>
                    <a:cs typeface="Arial" pitchFamily="34" charset="0"/>
                  </a:rPr>
                  <a:t>Norway</a:t>
                </a:r>
                <a:endParaRPr kumimoji="0" lang="en-GB" sz="700" b="1" i="0" u="none" strike="noStrike" kern="0" cap="none" spc="0" normalizeH="0" baseline="0" noProof="0" dirty="0">
                  <a:ln>
                    <a:noFill/>
                  </a:ln>
                  <a:solidFill>
                    <a:srgbClr val="2B3033"/>
                  </a:solidFill>
                  <a:effectLst/>
                  <a:uLnTx/>
                  <a:uFillTx/>
                </a:endParaRPr>
              </a:p>
            </p:txBody>
          </p:sp>
          <p:sp>
            <p:nvSpPr>
              <p:cNvPr id="594" name="Rectangle 593">
                <a:extLst>
                  <a:ext uri="{FF2B5EF4-FFF2-40B4-BE49-F238E27FC236}">
                    <a16:creationId xmlns:a16="http://schemas.microsoft.com/office/drawing/2014/main" id="{3FDA186D-1498-0625-CAB7-0F2EF129946C}"/>
                  </a:ext>
                </a:extLst>
              </p:cNvPr>
              <p:cNvSpPr/>
              <p:nvPr/>
            </p:nvSpPr>
            <p:spPr>
              <a:xfrm>
                <a:off x="6402684" y="1265481"/>
                <a:ext cx="1203816" cy="146164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200"/>
                  </a:spcAft>
                  <a:buClrTx/>
                  <a:buSzTx/>
                  <a:buFontTx/>
                  <a:buNone/>
                  <a:tabLst/>
                  <a:defRPr/>
                </a:pPr>
                <a:r>
                  <a:rPr kumimoji="0" lang="en-GB" sz="700" b="1" i="0" u="none" strike="noStrike" kern="0" cap="none" spc="0" normalizeH="0" baseline="0" noProof="0" dirty="0">
                    <a:ln>
                      <a:noFill/>
                    </a:ln>
                    <a:effectLst/>
                    <a:uLnTx/>
                    <a:uFillTx/>
                    <a:cs typeface="Arial" pitchFamily="34" charset="0"/>
                  </a:rPr>
                  <a:t>Finland</a:t>
                </a:r>
              </a:p>
              <a:p>
                <a:pPr marL="0" marR="0" lvl="0" indent="0" defTabSz="914400" eaLnBrk="1" fontAlgn="auto" latinLnBrk="0" hangingPunct="1">
                  <a:lnSpc>
                    <a:spcPct val="100000"/>
                  </a:lnSpc>
                  <a:spcBef>
                    <a:spcPts val="0"/>
                  </a:spcBef>
                  <a:spcAft>
                    <a:spcPts val="200"/>
                  </a:spcAft>
                  <a:buClrTx/>
                  <a:buSzTx/>
                  <a:buFontTx/>
                  <a:buNone/>
                  <a:tabLst/>
                  <a:defRPr/>
                </a:pPr>
                <a:endParaRPr kumimoji="0" lang="en-GB" sz="700" b="1" i="0" u="none" strike="noStrike" kern="0" cap="none" spc="0" normalizeH="0" baseline="0" noProof="0" dirty="0">
                  <a:ln>
                    <a:noFill/>
                  </a:ln>
                  <a:effectLst/>
                  <a:uLnTx/>
                  <a:uFillTx/>
                  <a:cs typeface="Arial" pitchFamily="34" charset="0"/>
                </a:endParaRPr>
              </a:p>
              <a:p>
                <a:pPr marL="0" marR="0" lvl="0" indent="0" defTabSz="914400" eaLnBrk="1" fontAlgn="auto" latinLnBrk="0" hangingPunct="1">
                  <a:lnSpc>
                    <a:spcPct val="100000"/>
                  </a:lnSpc>
                  <a:spcBef>
                    <a:spcPts val="0"/>
                  </a:spcBef>
                  <a:spcAft>
                    <a:spcPts val="200"/>
                  </a:spcAft>
                  <a:buClrTx/>
                  <a:buSzTx/>
                  <a:buFontTx/>
                  <a:buNone/>
                  <a:tabLst/>
                  <a:defRPr/>
                </a:pPr>
                <a:r>
                  <a:rPr kumimoji="0" lang="en-GB" sz="700" b="1" i="0" u="none" strike="noStrike" kern="0" cap="none" spc="0" normalizeH="0" baseline="0" noProof="0" dirty="0">
                    <a:ln>
                      <a:noFill/>
                    </a:ln>
                    <a:effectLst/>
                    <a:uLnTx/>
                    <a:uFillTx/>
                    <a:cs typeface="Arial" pitchFamily="34" charset="0"/>
                  </a:rPr>
                  <a:t>Estonia</a:t>
                </a:r>
              </a:p>
              <a:p>
                <a:pPr marL="0" marR="0" lvl="0" indent="0" defTabSz="914400" eaLnBrk="1" fontAlgn="auto" latinLnBrk="0" hangingPunct="1">
                  <a:lnSpc>
                    <a:spcPct val="100000"/>
                  </a:lnSpc>
                  <a:spcBef>
                    <a:spcPts val="0"/>
                  </a:spcBef>
                  <a:spcAft>
                    <a:spcPts val="200"/>
                  </a:spcAft>
                  <a:buClrTx/>
                  <a:buSzTx/>
                  <a:buFontTx/>
                  <a:buNone/>
                  <a:tabLst/>
                  <a:defRPr/>
                </a:pPr>
                <a:r>
                  <a:rPr kumimoji="0" lang="en-GB" sz="700" b="1" i="0" u="none" strike="noStrike" kern="0" cap="none" spc="0" normalizeH="0" baseline="0" noProof="0" dirty="0">
                    <a:ln>
                      <a:noFill/>
                    </a:ln>
                    <a:effectLst/>
                    <a:uLnTx/>
                    <a:uFillTx/>
                    <a:cs typeface="Arial" pitchFamily="34" charset="0"/>
                  </a:rPr>
                  <a:t>Latvia</a:t>
                </a:r>
              </a:p>
              <a:p>
                <a:pPr marL="0" marR="0" lvl="0" indent="0" defTabSz="914400" eaLnBrk="1" fontAlgn="auto" latinLnBrk="0" hangingPunct="1">
                  <a:lnSpc>
                    <a:spcPct val="100000"/>
                  </a:lnSpc>
                  <a:spcBef>
                    <a:spcPts val="0"/>
                  </a:spcBef>
                  <a:spcAft>
                    <a:spcPts val="200"/>
                  </a:spcAft>
                  <a:buClrTx/>
                  <a:buSzTx/>
                  <a:buFontTx/>
                  <a:buNone/>
                  <a:tabLst/>
                  <a:defRPr/>
                </a:pPr>
                <a:r>
                  <a:rPr kumimoji="0" lang="en-GB" sz="700" b="1" i="0" u="none" strike="noStrike" kern="0" cap="none" spc="0" normalizeH="0" baseline="0" noProof="0" dirty="0">
                    <a:ln>
                      <a:noFill/>
                    </a:ln>
                    <a:effectLst/>
                    <a:uLnTx/>
                    <a:uFillTx/>
                    <a:cs typeface="Arial" pitchFamily="34" charset="0"/>
                  </a:rPr>
                  <a:t>Lithuania</a:t>
                </a:r>
              </a:p>
              <a:p>
                <a:pPr marL="0" marR="0" lvl="0" indent="0" defTabSz="914400" eaLnBrk="1" fontAlgn="auto" latinLnBrk="0" hangingPunct="1">
                  <a:lnSpc>
                    <a:spcPct val="100000"/>
                  </a:lnSpc>
                  <a:spcBef>
                    <a:spcPts val="0"/>
                  </a:spcBef>
                  <a:spcAft>
                    <a:spcPts val="200"/>
                  </a:spcAft>
                  <a:buClrTx/>
                  <a:buSzTx/>
                  <a:buFontTx/>
                  <a:buNone/>
                  <a:tabLst/>
                  <a:defRPr/>
                </a:pPr>
                <a:r>
                  <a:rPr kumimoji="0" lang="en-GB" sz="700" b="1" i="0" u="none" strike="noStrike" kern="0" cap="none" spc="0" normalizeH="0" baseline="0" noProof="0" dirty="0">
                    <a:ln>
                      <a:noFill/>
                    </a:ln>
                    <a:effectLst/>
                    <a:uLnTx/>
                    <a:uFillTx/>
                    <a:cs typeface="Arial" pitchFamily="34" charset="0"/>
                  </a:rPr>
                  <a:t>Poland</a:t>
                </a:r>
              </a:p>
              <a:p>
                <a:pPr marL="0" marR="0" lvl="0" indent="0" defTabSz="914400" eaLnBrk="1" fontAlgn="auto" latinLnBrk="0" hangingPunct="1">
                  <a:lnSpc>
                    <a:spcPct val="100000"/>
                  </a:lnSpc>
                  <a:spcBef>
                    <a:spcPts val="0"/>
                  </a:spcBef>
                  <a:spcAft>
                    <a:spcPts val="200"/>
                  </a:spcAft>
                  <a:buClrTx/>
                  <a:buSzTx/>
                  <a:buFontTx/>
                  <a:buNone/>
                  <a:tabLst/>
                  <a:defRPr/>
                </a:pPr>
                <a:endParaRPr kumimoji="0" lang="en-GB" sz="700" b="1" i="0" u="none" strike="noStrike" kern="0" cap="none" spc="0" normalizeH="0" baseline="0" noProof="0" dirty="0">
                  <a:ln>
                    <a:noFill/>
                  </a:ln>
                  <a:effectLst/>
                  <a:uLnTx/>
                  <a:uFillTx/>
                  <a:cs typeface="Arial" pitchFamily="34" charset="0"/>
                </a:endParaRPr>
              </a:p>
              <a:p>
                <a:pPr marL="0" marR="0" lvl="0" indent="0" defTabSz="914400" eaLnBrk="1" fontAlgn="auto" latinLnBrk="0" hangingPunct="1">
                  <a:lnSpc>
                    <a:spcPct val="100000"/>
                  </a:lnSpc>
                  <a:spcBef>
                    <a:spcPts val="0"/>
                  </a:spcBef>
                  <a:spcAft>
                    <a:spcPts val="200"/>
                  </a:spcAft>
                  <a:buClrTx/>
                  <a:buSzTx/>
                  <a:buFontTx/>
                  <a:buNone/>
                  <a:tabLst/>
                  <a:defRPr/>
                </a:pPr>
                <a:endParaRPr kumimoji="0" lang="en-GB" sz="700" b="1" i="0" u="none" strike="noStrike" kern="0" cap="none" spc="0" normalizeH="0" baseline="0" noProof="0" dirty="0">
                  <a:ln>
                    <a:noFill/>
                  </a:ln>
                  <a:effectLst/>
                  <a:uLnTx/>
                  <a:uFillTx/>
                </a:endParaRPr>
              </a:p>
            </p:txBody>
          </p:sp>
          <p:sp>
            <p:nvSpPr>
              <p:cNvPr id="595" name="Rectangle 594">
                <a:extLst>
                  <a:ext uri="{FF2B5EF4-FFF2-40B4-BE49-F238E27FC236}">
                    <a16:creationId xmlns:a16="http://schemas.microsoft.com/office/drawing/2014/main" id="{0813E327-ED70-D734-BA15-367C5E12F472}"/>
                  </a:ext>
                </a:extLst>
              </p:cNvPr>
              <p:cNvSpPr/>
              <p:nvPr/>
            </p:nvSpPr>
            <p:spPr>
              <a:xfrm>
                <a:off x="6139396" y="2847469"/>
                <a:ext cx="1282679" cy="25793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GB" sz="700" b="1" i="0" u="none" strike="noStrike" kern="0" cap="none" spc="0" normalizeH="0" baseline="0" noProof="0" dirty="0">
                    <a:ln>
                      <a:noFill/>
                    </a:ln>
                    <a:solidFill>
                      <a:srgbClr val="2B3033"/>
                    </a:solidFill>
                    <a:effectLst/>
                    <a:uLnTx/>
                    <a:uFillTx/>
                    <a:cs typeface="Arial" pitchFamily="34" charset="0"/>
                  </a:rPr>
                  <a:t>Czech Republic</a:t>
                </a:r>
                <a:endParaRPr kumimoji="0" lang="en-GB" sz="700" b="1" i="0" u="none" strike="noStrike" kern="0" cap="none" spc="0" normalizeH="0" baseline="0" noProof="0" dirty="0">
                  <a:ln>
                    <a:noFill/>
                  </a:ln>
                  <a:solidFill>
                    <a:srgbClr val="2B3033"/>
                  </a:solidFill>
                  <a:effectLst/>
                  <a:uLnTx/>
                  <a:uFillTx/>
                </a:endParaRPr>
              </a:p>
            </p:txBody>
          </p:sp>
          <p:sp>
            <p:nvSpPr>
              <p:cNvPr id="596" name="Rectangle 595">
                <a:extLst>
                  <a:ext uri="{FF2B5EF4-FFF2-40B4-BE49-F238E27FC236}">
                    <a16:creationId xmlns:a16="http://schemas.microsoft.com/office/drawing/2014/main" id="{8CF6F592-0908-C04B-787B-233CEA15B915}"/>
                  </a:ext>
                </a:extLst>
              </p:cNvPr>
              <p:cNvSpPr/>
              <p:nvPr/>
            </p:nvSpPr>
            <p:spPr>
              <a:xfrm>
                <a:off x="6034142" y="3060194"/>
                <a:ext cx="1160357" cy="25793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GB" sz="700" b="1" i="0" u="none" strike="noStrike" kern="0" cap="none" spc="0" normalizeH="0" baseline="0" noProof="0" dirty="0">
                    <a:ln>
                      <a:noFill/>
                    </a:ln>
                    <a:solidFill>
                      <a:srgbClr val="2B3033"/>
                    </a:solidFill>
                    <a:effectLst/>
                    <a:uLnTx/>
                    <a:uFillTx/>
                    <a:cs typeface="Arial" pitchFamily="34" charset="0"/>
                  </a:rPr>
                  <a:t>Germany</a:t>
                </a:r>
                <a:endParaRPr kumimoji="0" lang="en-GB" sz="700" b="1" i="0" u="none" strike="noStrike" kern="0" cap="none" spc="0" normalizeH="0" baseline="0" noProof="0" dirty="0">
                  <a:ln>
                    <a:noFill/>
                  </a:ln>
                  <a:solidFill>
                    <a:srgbClr val="2B3033"/>
                  </a:solidFill>
                  <a:effectLst/>
                  <a:uLnTx/>
                  <a:uFillTx/>
                </a:endParaRPr>
              </a:p>
            </p:txBody>
          </p:sp>
          <p:sp>
            <p:nvSpPr>
              <p:cNvPr id="597" name="Rectangle 596">
                <a:extLst>
                  <a:ext uri="{FF2B5EF4-FFF2-40B4-BE49-F238E27FC236}">
                    <a16:creationId xmlns:a16="http://schemas.microsoft.com/office/drawing/2014/main" id="{448ACA08-2198-6CC1-660F-4E6D0F7E58DD}"/>
                  </a:ext>
                </a:extLst>
              </p:cNvPr>
              <p:cNvSpPr/>
              <p:nvPr/>
            </p:nvSpPr>
            <p:spPr>
              <a:xfrm>
                <a:off x="4598473" y="2638365"/>
                <a:ext cx="716115" cy="25793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dirty="0">
                    <a:ln>
                      <a:noFill/>
                    </a:ln>
                    <a:solidFill>
                      <a:srgbClr val="2B3033"/>
                    </a:solidFill>
                    <a:effectLst/>
                    <a:uLnTx/>
                    <a:uFillTx/>
                    <a:cs typeface="Arial" pitchFamily="34" charset="0"/>
                  </a:rPr>
                  <a:t>Iberia</a:t>
                </a:r>
                <a:endParaRPr kumimoji="0" lang="en-GB" sz="700" b="1" i="0" u="none" strike="noStrike" kern="0" cap="none" spc="0" normalizeH="0" baseline="0" noProof="0" dirty="0">
                  <a:ln>
                    <a:noFill/>
                  </a:ln>
                  <a:solidFill>
                    <a:srgbClr val="2B3033"/>
                  </a:solidFill>
                  <a:effectLst/>
                  <a:uLnTx/>
                  <a:uFillTx/>
                </a:endParaRPr>
              </a:p>
            </p:txBody>
          </p:sp>
        </p:grpSp>
        <p:grpSp>
          <p:nvGrpSpPr>
            <p:cNvPr id="562" name="Group 561">
              <a:extLst>
                <a:ext uri="{FF2B5EF4-FFF2-40B4-BE49-F238E27FC236}">
                  <a16:creationId xmlns:a16="http://schemas.microsoft.com/office/drawing/2014/main" id="{FBF8D589-1F43-44FF-3160-96FA925B83EB}"/>
                </a:ext>
              </a:extLst>
            </p:cNvPr>
            <p:cNvGrpSpPr/>
            <p:nvPr/>
          </p:nvGrpSpPr>
          <p:grpSpPr>
            <a:xfrm>
              <a:off x="5471969" y="1324032"/>
              <a:ext cx="988433" cy="1783004"/>
              <a:chOff x="5471969" y="1324032"/>
              <a:chExt cx="988433" cy="1783004"/>
            </a:xfrm>
          </p:grpSpPr>
          <p:grpSp>
            <p:nvGrpSpPr>
              <p:cNvPr id="563" name="Group 562">
                <a:extLst>
                  <a:ext uri="{FF2B5EF4-FFF2-40B4-BE49-F238E27FC236}">
                    <a16:creationId xmlns:a16="http://schemas.microsoft.com/office/drawing/2014/main" id="{E31EB9DD-EA72-0DB4-CDBE-0AD689469177}"/>
                  </a:ext>
                </a:extLst>
              </p:cNvPr>
              <p:cNvGrpSpPr/>
              <p:nvPr/>
            </p:nvGrpSpPr>
            <p:grpSpPr>
              <a:xfrm>
                <a:off x="5471969" y="1406517"/>
                <a:ext cx="988433" cy="1700519"/>
                <a:chOff x="5471969" y="1647678"/>
                <a:chExt cx="988433" cy="1700519"/>
              </a:xfrm>
            </p:grpSpPr>
            <p:grpSp>
              <p:nvGrpSpPr>
                <p:cNvPr id="565" name="Group 564">
                  <a:extLst>
                    <a:ext uri="{FF2B5EF4-FFF2-40B4-BE49-F238E27FC236}">
                      <a16:creationId xmlns:a16="http://schemas.microsoft.com/office/drawing/2014/main" id="{11E26581-AE96-FBCC-7268-D066C2BF9A3B}"/>
                    </a:ext>
                  </a:extLst>
                </p:cNvPr>
                <p:cNvGrpSpPr/>
                <p:nvPr/>
              </p:nvGrpSpPr>
              <p:grpSpPr>
                <a:xfrm>
                  <a:off x="5483938" y="1700258"/>
                  <a:ext cx="976464" cy="1647939"/>
                  <a:chOff x="5483938" y="1700258"/>
                  <a:chExt cx="976464" cy="1647939"/>
                </a:xfrm>
              </p:grpSpPr>
              <p:cxnSp>
                <p:nvCxnSpPr>
                  <p:cNvPr id="571" name="Straight Connector 570">
                    <a:extLst>
                      <a:ext uri="{FF2B5EF4-FFF2-40B4-BE49-F238E27FC236}">
                        <a16:creationId xmlns:a16="http://schemas.microsoft.com/office/drawing/2014/main" id="{DD255DC7-A956-D3D8-28CF-6C68D49D5337}"/>
                      </a:ext>
                    </a:extLst>
                  </p:cNvPr>
                  <p:cNvCxnSpPr/>
                  <p:nvPr/>
                </p:nvCxnSpPr>
                <p:spPr bwMode="gray">
                  <a:xfrm>
                    <a:off x="5861355" y="2674358"/>
                    <a:ext cx="354720" cy="673839"/>
                  </a:xfrm>
                  <a:prstGeom prst="line">
                    <a:avLst/>
                  </a:prstGeom>
                  <a:noFill/>
                  <a:ln w="6350" cap="rnd">
                    <a:solidFill>
                      <a:srgbClr val="000000"/>
                    </a:solidFill>
                    <a:round/>
                    <a:headEnd/>
                    <a:tailEnd/>
                  </a:ln>
                  <a:effectLst/>
                </p:spPr>
              </p:cxnSp>
              <p:cxnSp>
                <p:nvCxnSpPr>
                  <p:cNvPr id="572" name="Straight Connector 571">
                    <a:extLst>
                      <a:ext uri="{FF2B5EF4-FFF2-40B4-BE49-F238E27FC236}">
                        <a16:creationId xmlns:a16="http://schemas.microsoft.com/office/drawing/2014/main" id="{77D639C8-ED07-6D42-336B-897306312759}"/>
                      </a:ext>
                    </a:extLst>
                  </p:cNvPr>
                  <p:cNvCxnSpPr/>
                  <p:nvPr/>
                </p:nvCxnSpPr>
                <p:spPr bwMode="gray">
                  <a:xfrm>
                    <a:off x="5901874" y="2653232"/>
                    <a:ext cx="301192" cy="496706"/>
                  </a:xfrm>
                  <a:prstGeom prst="line">
                    <a:avLst/>
                  </a:prstGeom>
                  <a:noFill/>
                  <a:ln w="6350" cap="rnd">
                    <a:solidFill>
                      <a:srgbClr val="000000"/>
                    </a:solidFill>
                    <a:round/>
                    <a:headEnd/>
                    <a:tailEnd/>
                  </a:ln>
                  <a:effectLst/>
                </p:spPr>
              </p:cxnSp>
              <p:cxnSp>
                <p:nvCxnSpPr>
                  <p:cNvPr id="573" name="Straight Connector 572">
                    <a:extLst>
                      <a:ext uri="{FF2B5EF4-FFF2-40B4-BE49-F238E27FC236}">
                        <a16:creationId xmlns:a16="http://schemas.microsoft.com/office/drawing/2014/main" id="{5F9306D0-7DCD-A2E8-FCC3-3787AD571E50}"/>
                      </a:ext>
                    </a:extLst>
                  </p:cNvPr>
                  <p:cNvCxnSpPr/>
                  <p:nvPr/>
                </p:nvCxnSpPr>
                <p:spPr bwMode="gray">
                  <a:xfrm>
                    <a:off x="6165987" y="2471089"/>
                    <a:ext cx="273520" cy="29241"/>
                  </a:xfrm>
                  <a:prstGeom prst="line">
                    <a:avLst/>
                  </a:prstGeom>
                  <a:noFill/>
                  <a:ln w="6350" cap="rnd">
                    <a:solidFill>
                      <a:srgbClr val="000000"/>
                    </a:solidFill>
                    <a:round/>
                    <a:headEnd/>
                    <a:tailEnd/>
                  </a:ln>
                  <a:effectLst/>
                </p:spPr>
              </p:cxnSp>
              <p:cxnSp>
                <p:nvCxnSpPr>
                  <p:cNvPr id="574" name="Straight Connector 573">
                    <a:extLst>
                      <a:ext uri="{FF2B5EF4-FFF2-40B4-BE49-F238E27FC236}">
                        <a16:creationId xmlns:a16="http://schemas.microsoft.com/office/drawing/2014/main" id="{33D5F378-45AB-0723-F21C-A2CAAE32067F}"/>
                      </a:ext>
                    </a:extLst>
                  </p:cNvPr>
                  <p:cNvCxnSpPr/>
                  <p:nvPr/>
                </p:nvCxnSpPr>
                <p:spPr bwMode="gray">
                  <a:xfrm>
                    <a:off x="6224622" y="2398291"/>
                    <a:ext cx="134134" cy="0"/>
                  </a:xfrm>
                  <a:prstGeom prst="line">
                    <a:avLst/>
                  </a:prstGeom>
                  <a:noFill/>
                  <a:ln w="6350" cap="rnd">
                    <a:solidFill>
                      <a:srgbClr val="000000"/>
                    </a:solidFill>
                    <a:round/>
                    <a:headEnd/>
                    <a:tailEnd/>
                  </a:ln>
                  <a:effectLst/>
                </p:spPr>
              </p:cxnSp>
              <p:cxnSp>
                <p:nvCxnSpPr>
                  <p:cNvPr id="575" name="Straight Connector 574">
                    <a:extLst>
                      <a:ext uri="{FF2B5EF4-FFF2-40B4-BE49-F238E27FC236}">
                        <a16:creationId xmlns:a16="http://schemas.microsoft.com/office/drawing/2014/main" id="{A7FEEBE8-4FFA-FA97-6770-8992085235AE}"/>
                      </a:ext>
                    </a:extLst>
                  </p:cNvPr>
                  <p:cNvCxnSpPr/>
                  <p:nvPr/>
                </p:nvCxnSpPr>
                <p:spPr bwMode="gray">
                  <a:xfrm flipV="1">
                    <a:off x="6362641" y="2295468"/>
                    <a:ext cx="76866" cy="100162"/>
                  </a:xfrm>
                  <a:prstGeom prst="line">
                    <a:avLst/>
                  </a:prstGeom>
                  <a:noFill/>
                  <a:ln w="6350" cap="rnd">
                    <a:solidFill>
                      <a:srgbClr val="000000"/>
                    </a:solidFill>
                    <a:round/>
                    <a:headEnd/>
                    <a:tailEnd/>
                  </a:ln>
                  <a:effectLst/>
                </p:spPr>
              </p:cxnSp>
              <p:cxnSp>
                <p:nvCxnSpPr>
                  <p:cNvPr id="576" name="Straight Connector 575">
                    <a:extLst>
                      <a:ext uri="{FF2B5EF4-FFF2-40B4-BE49-F238E27FC236}">
                        <a16:creationId xmlns:a16="http://schemas.microsoft.com/office/drawing/2014/main" id="{486AA40C-9BC3-0596-52D4-BDB9A5C64DFB}"/>
                      </a:ext>
                    </a:extLst>
                  </p:cNvPr>
                  <p:cNvCxnSpPr/>
                  <p:nvPr/>
                </p:nvCxnSpPr>
                <p:spPr bwMode="gray">
                  <a:xfrm>
                    <a:off x="6271703" y="2325568"/>
                    <a:ext cx="87053" cy="0"/>
                  </a:xfrm>
                  <a:prstGeom prst="line">
                    <a:avLst/>
                  </a:prstGeom>
                  <a:noFill/>
                  <a:ln w="6350" cap="rnd">
                    <a:solidFill>
                      <a:srgbClr val="000000"/>
                    </a:solidFill>
                    <a:round/>
                    <a:headEnd/>
                    <a:tailEnd/>
                  </a:ln>
                  <a:effectLst/>
                </p:spPr>
              </p:cxnSp>
              <p:cxnSp>
                <p:nvCxnSpPr>
                  <p:cNvPr id="577" name="Straight Connector 576">
                    <a:extLst>
                      <a:ext uri="{FF2B5EF4-FFF2-40B4-BE49-F238E27FC236}">
                        <a16:creationId xmlns:a16="http://schemas.microsoft.com/office/drawing/2014/main" id="{05CFE4F6-A347-97A3-03F2-51052275F1B8}"/>
                      </a:ext>
                    </a:extLst>
                  </p:cNvPr>
                  <p:cNvCxnSpPr/>
                  <p:nvPr/>
                </p:nvCxnSpPr>
                <p:spPr bwMode="gray">
                  <a:xfrm flipV="1">
                    <a:off x="6362641" y="2150075"/>
                    <a:ext cx="90940" cy="172833"/>
                  </a:xfrm>
                  <a:prstGeom prst="line">
                    <a:avLst/>
                  </a:prstGeom>
                  <a:noFill/>
                  <a:ln w="6350" cap="rnd">
                    <a:solidFill>
                      <a:srgbClr val="000000"/>
                    </a:solidFill>
                    <a:round/>
                    <a:headEnd/>
                    <a:tailEnd/>
                  </a:ln>
                  <a:effectLst/>
                </p:spPr>
              </p:cxnSp>
              <p:cxnSp>
                <p:nvCxnSpPr>
                  <p:cNvPr id="578" name="Straight Connector 577">
                    <a:extLst>
                      <a:ext uri="{FF2B5EF4-FFF2-40B4-BE49-F238E27FC236}">
                        <a16:creationId xmlns:a16="http://schemas.microsoft.com/office/drawing/2014/main" id="{B52C4F42-CA44-EFAA-775C-3E512D19171E}"/>
                      </a:ext>
                    </a:extLst>
                  </p:cNvPr>
                  <p:cNvCxnSpPr/>
                  <p:nvPr/>
                </p:nvCxnSpPr>
                <p:spPr bwMode="gray">
                  <a:xfrm>
                    <a:off x="6308078" y="1814884"/>
                    <a:ext cx="50678" cy="0"/>
                  </a:xfrm>
                  <a:prstGeom prst="line">
                    <a:avLst/>
                  </a:prstGeom>
                  <a:noFill/>
                  <a:ln w="6350" cap="rnd">
                    <a:solidFill>
                      <a:srgbClr val="000000"/>
                    </a:solidFill>
                    <a:round/>
                    <a:headEnd/>
                    <a:tailEnd/>
                  </a:ln>
                  <a:effectLst/>
                </p:spPr>
              </p:cxnSp>
              <p:cxnSp>
                <p:nvCxnSpPr>
                  <p:cNvPr id="579" name="Straight Connector 578">
                    <a:extLst>
                      <a:ext uri="{FF2B5EF4-FFF2-40B4-BE49-F238E27FC236}">
                        <a16:creationId xmlns:a16="http://schemas.microsoft.com/office/drawing/2014/main" id="{FA5FE957-5849-B87D-DD5A-8EE1BF8DD19B}"/>
                      </a:ext>
                    </a:extLst>
                  </p:cNvPr>
                  <p:cNvCxnSpPr/>
                  <p:nvPr/>
                </p:nvCxnSpPr>
                <p:spPr bwMode="gray">
                  <a:xfrm flipV="1">
                    <a:off x="6362641" y="1700258"/>
                    <a:ext cx="76866" cy="111964"/>
                  </a:xfrm>
                  <a:prstGeom prst="line">
                    <a:avLst/>
                  </a:prstGeom>
                  <a:noFill/>
                  <a:ln w="6350" cap="rnd">
                    <a:solidFill>
                      <a:srgbClr val="000000"/>
                    </a:solidFill>
                    <a:round/>
                    <a:headEnd/>
                    <a:tailEnd/>
                  </a:ln>
                  <a:effectLst/>
                </p:spPr>
              </p:cxnSp>
              <p:cxnSp>
                <p:nvCxnSpPr>
                  <p:cNvPr id="580" name="Straight Connector 579">
                    <a:extLst>
                      <a:ext uri="{FF2B5EF4-FFF2-40B4-BE49-F238E27FC236}">
                        <a16:creationId xmlns:a16="http://schemas.microsoft.com/office/drawing/2014/main" id="{E7502A15-C5A5-C7CC-5F6B-988511A5646C}"/>
                      </a:ext>
                    </a:extLst>
                  </p:cNvPr>
                  <p:cNvCxnSpPr/>
                  <p:nvPr/>
                </p:nvCxnSpPr>
                <p:spPr bwMode="gray">
                  <a:xfrm>
                    <a:off x="5483938" y="2223302"/>
                    <a:ext cx="94915" cy="323840"/>
                  </a:xfrm>
                  <a:prstGeom prst="line">
                    <a:avLst/>
                  </a:prstGeom>
                  <a:noFill/>
                  <a:ln w="6350" cap="rnd">
                    <a:solidFill>
                      <a:srgbClr val="000000"/>
                    </a:solidFill>
                    <a:round/>
                    <a:headEnd/>
                    <a:tailEnd/>
                  </a:ln>
                  <a:effectLst/>
                </p:spPr>
              </p:cxnSp>
              <p:cxnSp>
                <p:nvCxnSpPr>
                  <p:cNvPr id="581" name="Straight Connector 580">
                    <a:extLst>
                      <a:ext uri="{FF2B5EF4-FFF2-40B4-BE49-F238E27FC236}">
                        <a16:creationId xmlns:a16="http://schemas.microsoft.com/office/drawing/2014/main" id="{D34C3C13-C1EC-0855-6F9A-71203D62ADFF}"/>
                      </a:ext>
                    </a:extLst>
                  </p:cNvPr>
                  <p:cNvCxnSpPr/>
                  <p:nvPr/>
                </p:nvCxnSpPr>
                <p:spPr bwMode="gray">
                  <a:xfrm>
                    <a:off x="6271703" y="2242224"/>
                    <a:ext cx="87053" cy="0"/>
                  </a:xfrm>
                  <a:prstGeom prst="line">
                    <a:avLst/>
                  </a:prstGeom>
                  <a:noFill/>
                  <a:ln w="6350" cap="rnd">
                    <a:solidFill>
                      <a:srgbClr val="000000"/>
                    </a:solidFill>
                    <a:round/>
                    <a:headEnd/>
                    <a:tailEnd/>
                  </a:ln>
                  <a:effectLst/>
                </p:spPr>
              </p:cxnSp>
              <p:cxnSp>
                <p:nvCxnSpPr>
                  <p:cNvPr id="582" name="Straight Connector 581">
                    <a:extLst>
                      <a:ext uri="{FF2B5EF4-FFF2-40B4-BE49-F238E27FC236}">
                        <a16:creationId xmlns:a16="http://schemas.microsoft.com/office/drawing/2014/main" id="{0E8341AB-94AF-BD21-A97A-9846CC040F2D}"/>
                      </a:ext>
                    </a:extLst>
                  </p:cNvPr>
                  <p:cNvCxnSpPr/>
                  <p:nvPr/>
                </p:nvCxnSpPr>
                <p:spPr bwMode="gray">
                  <a:xfrm flipV="1">
                    <a:off x="6362641" y="1972330"/>
                    <a:ext cx="97761" cy="267235"/>
                  </a:xfrm>
                  <a:prstGeom prst="line">
                    <a:avLst/>
                  </a:prstGeom>
                  <a:noFill/>
                  <a:ln w="6350" cap="rnd">
                    <a:solidFill>
                      <a:srgbClr val="000000"/>
                    </a:solidFill>
                    <a:round/>
                    <a:headEnd/>
                    <a:tailEnd/>
                  </a:ln>
                  <a:effectLst/>
                </p:spPr>
              </p:cxnSp>
            </p:grpSp>
            <p:grpSp>
              <p:nvGrpSpPr>
                <p:cNvPr id="566" name="Group 565">
                  <a:extLst>
                    <a:ext uri="{FF2B5EF4-FFF2-40B4-BE49-F238E27FC236}">
                      <a16:creationId xmlns:a16="http://schemas.microsoft.com/office/drawing/2014/main" id="{01F35EF5-E0EE-EDDC-C5E1-4B252178FC5B}"/>
                    </a:ext>
                  </a:extLst>
                </p:cNvPr>
                <p:cNvGrpSpPr/>
                <p:nvPr/>
              </p:nvGrpSpPr>
              <p:grpSpPr>
                <a:xfrm flipH="1">
                  <a:off x="5471969" y="1647678"/>
                  <a:ext cx="358684" cy="740807"/>
                  <a:chOff x="5712428" y="1555272"/>
                  <a:chExt cx="358684" cy="740807"/>
                </a:xfrm>
              </p:grpSpPr>
              <p:cxnSp>
                <p:nvCxnSpPr>
                  <p:cNvPr id="567" name="Straight Connector 566">
                    <a:extLst>
                      <a:ext uri="{FF2B5EF4-FFF2-40B4-BE49-F238E27FC236}">
                        <a16:creationId xmlns:a16="http://schemas.microsoft.com/office/drawing/2014/main" id="{1DF3242B-08FE-32C6-83DB-4E93583F1DB1}"/>
                      </a:ext>
                    </a:extLst>
                  </p:cNvPr>
                  <p:cNvCxnSpPr/>
                  <p:nvPr/>
                </p:nvCxnSpPr>
                <p:spPr bwMode="gray">
                  <a:xfrm>
                    <a:off x="5820848" y="2296079"/>
                    <a:ext cx="87053" cy="0"/>
                  </a:xfrm>
                  <a:prstGeom prst="line">
                    <a:avLst/>
                  </a:prstGeom>
                  <a:noFill/>
                  <a:ln w="6350" cap="rnd">
                    <a:solidFill>
                      <a:srgbClr val="000000"/>
                    </a:solidFill>
                    <a:round/>
                    <a:headEnd/>
                    <a:tailEnd/>
                  </a:ln>
                  <a:effectLst/>
                </p:spPr>
              </p:cxnSp>
              <p:cxnSp>
                <p:nvCxnSpPr>
                  <p:cNvPr id="568" name="Straight Connector 567">
                    <a:extLst>
                      <a:ext uri="{FF2B5EF4-FFF2-40B4-BE49-F238E27FC236}">
                        <a16:creationId xmlns:a16="http://schemas.microsoft.com/office/drawing/2014/main" id="{0A85AAFB-5074-EF9F-67F7-CE680B501A23}"/>
                      </a:ext>
                    </a:extLst>
                  </p:cNvPr>
                  <p:cNvCxnSpPr/>
                  <p:nvPr/>
                </p:nvCxnSpPr>
                <p:spPr bwMode="gray">
                  <a:xfrm flipV="1">
                    <a:off x="5911784" y="1748335"/>
                    <a:ext cx="159328" cy="545083"/>
                  </a:xfrm>
                  <a:prstGeom prst="line">
                    <a:avLst/>
                  </a:prstGeom>
                  <a:noFill/>
                  <a:ln w="6350" cap="rnd">
                    <a:solidFill>
                      <a:srgbClr val="000000"/>
                    </a:solidFill>
                    <a:round/>
                    <a:headEnd/>
                    <a:tailEnd/>
                  </a:ln>
                  <a:effectLst/>
                </p:spPr>
              </p:cxnSp>
              <p:cxnSp>
                <p:nvCxnSpPr>
                  <p:cNvPr id="569" name="Straight Connector 568">
                    <a:extLst>
                      <a:ext uri="{FF2B5EF4-FFF2-40B4-BE49-F238E27FC236}">
                        <a16:creationId xmlns:a16="http://schemas.microsoft.com/office/drawing/2014/main" id="{F768BF2B-7E68-C2A3-1D2B-82B510CE60AF}"/>
                      </a:ext>
                    </a:extLst>
                  </p:cNvPr>
                  <p:cNvCxnSpPr/>
                  <p:nvPr/>
                </p:nvCxnSpPr>
                <p:spPr bwMode="gray">
                  <a:xfrm>
                    <a:off x="5712428" y="2188924"/>
                    <a:ext cx="195472" cy="0"/>
                  </a:xfrm>
                  <a:prstGeom prst="line">
                    <a:avLst/>
                  </a:prstGeom>
                  <a:noFill/>
                  <a:ln w="6350" cap="rnd">
                    <a:solidFill>
                      <a:srgbClr val="000000"/>
                    </a:solidFill>
                    <a:round/>
                    <a:headEnd/>
                    <a:tailEnd/>
                  </a:ln>
                  <a:effectLst/>
                </p:spPr>
              </p:cxnSp>
              <p:cxnSp>
                <p:nvCxnSpPr>
                  <p:cNvPr id="570" name="Straight Connector 569">
                    <a:extLst>
                      <a:ext uri="{FF2B5EF4-FFF2-40B4-BE49-F238E27FC236}">
                        <a16:creationId xmlns:a16="http://schemas.microsoft.com/office/drawing/2014/main" id="{F48975D8-BF4F-6F32-A5E5-3AF47F09C6FC}"/>
                      </a:ext>
                    </a:extLst>
                  </p:cNvPr>
                  <p:cNvCxnSpPr/>
                  <p:nvPr/>
                </p:nvCxnSpPr>
                <p:spPr bwMode="gray">
                  <a:xfrm flipV="1">
                    <a:off x="5911784" y="1555272"/>
                    <a:ext cx="107611" cy="630992"/>
                  </a:xfrm>
                  <a:prstGeom prst="line">
                    <a:avLst/>
                  </a:prstGeom>
                  <a:noFill/>
                  <a:ln w="6350" cap="rnd">
                    <a:solidFill>
                      <a:srgbClr val="000000"/>
                    </a:solidFill>
                    <a:round/>
                    <a:headEnd/>
                    <a:tailEnd/>
                  </a:ln>
                  <a:effectLst/>
                </p:spPr>
              </p:cxnSp>
            </p:grpSp>
          </p:grpSp>
          <p:cxnSp>
            <p:nvCxnSpPr>
              <p:cNvPr id="564" name="Straight Connector 563">
                <a:extLst>
                  <a:ext uri="{FF2B5EF4-FFF2-40B4-BE49-F238E27FC236}">
                    <a16:creationId xmlns:a16="http://schemas.microsoft.com/office/drawing/2014/main" id="{092C0519-6C92-453F-118B-B73A66926E07}"/>
                  </a:ext>
                </a:extLst>
              </p:cNvPr>
              <p:cNvCxnSpPr/>
              <p:nvPr/>
            </p:nvCxnSpPr>
            <p:spPr bwMode="gray">
              <a:xfrm flipV="1">
                <a:off x="5743541" y="1324032"/>
                <a:ext cx="0" cy="457200"/>
              </a:xfrm>
              <a:prstGeom prst="line">
                <a:avLst/>
              </a:prstGeom>
              <a:noFill/>
              <a:ln w="6350" cap="rnd">
                <a:solidFill>
                  <a:srgbClr val="000000"/>
                </a:solidFill>
                <a:round/>
                <a:headEnd/>
                <a:tailEnd/>
              </a:ln>
              <a:effectLst/>
            </p:spPr>
          </p:cxnSp>
        </p:grpSp>
      </p:grpSp>
      <p:cxnSp>
        <p:nvCxnSpPr>
          <p:cNvPr id="818" name="Straight Connector 817">
            <a:extLst>
              <a:ext uri="{FF2B5EF4-FFF2-40B4-BE49-F238E27FC236}">
                <a16:creationId xmlns:a16="http://schemas.microsoft.com/office/drawing/2014/main" id="{589F3AC9-FB0E-221E-C848-B8929095A68C}"/>
              </a:ext>
            </a:extLst>
          </p:cNvPr>
          <p:cNvCxnSpPr>
            <a:cxnSpLocks/>
          </p:cNvCxnSpPr>
          <p:nvPr/>
        </p:nvCxnSpPr>
        <p:spPr bwMode="gray">
          <a:xfrm>
            <a:off x="763391" y="2001521"/>
            <a:ext cx="10661904" cy="0"/>
          </a:xfrm>
          <a:prstGeom prst="line">
            <a:avLst/>
          </a:prstGeom>
          <a:noFill/>
          <a:ln w="25400" cap="rnd">
            <a:gradFill>
              <a:gsLst>
                <a:gs pos="0">
                  <a:srgbClr val="E31937"/>
                </a:gs>
                <a:gs pos="60000">
                  <a:srgbClr val="A82465"/>
                </a:gs>
                <a:gs pos="100000">
                  <a:srgbClr val="5236AB"/>
                </a:gs>
              </a:gsLst>
              <a:lin ang="0" scaled="0"/>
            </a:gradFill>
            <a:round/>
            <a:headEnd/>
            <a:tailEnd/>
          </a:ln>
          <a:effectLst/>
        </p:spPr>
      </p:cxnSp>
      <p:grpSp>
        <p:nvGrpSpPr>
          <p:cNvPr id="821" name="Group 820">
            <a:extLst>
              <a:ext uri="{FF2B5EF4-FFF2-40B4-BE49-F238E27FC236}">
                <a16:creationId xmlns:a16="http://schemas.microsoft.com/office/drawing/2014/main" id="{D2CA37EE-FD22-9EEB-0BFD-0B135E5C369A}"/>
              </a:ext>
            </a:extLst>
          </p:cNvPr>
          <p:cNvGrpSpPr/>
          <p:nvPr/>
        </p:nvGrpSpPr>
        <p:grpSpPr>
          <a:xfrm>
            <a:off x="9814560" y="2146717"/>
            <a:ext cx="1452880" cy="2025771"/>
            <a:chOff x="9591040" y="3203357"/>
            <a:chExt cx="1676400" cy="2025771"/>
          </a:xfrm>
        </p:grpSpPr>
        <p:sp>
          <p:nvSpPr>
            <p:cNvPr id="816" name="Rechteck 1831">
              <a:extLst>
                <a:ext uri="{FF2B5EF4-FFF2-40B4-BE49-F238E27FC236}">
                  <a16:creationId xmlns:a16="http://schemas.microsoft.com/office/drawing/2014/main" id="{595C20EE-8CFA-7C7E-01EF-8147E9B6E072}"/>
                </a:ext>
              </a:extLst>
            </p:cNvPr>
            <p:cNvSpPr/>
            <p:nvPr/>
          </p:nvSpPr>
          <p:spPr bwMode="gray">
            <a:xfrm>
              <a:off x="9591040" y="3203357"/>
              <a:ext cx="1676400" cy="648000"/>
            </a:xfrm>
            <a:prstGeom prst="rect">
              <a:avLst/>
            </a:prstGeom>
            <a:solidFill>
              <a:schemeClr val="bg2">
                <a:lumMod val="90000"/>
              </a:schemeClr>
            </a:solidFill>
            <a:ln w="6350" algn="ctr">
              <a:noFill/>
              <a:miter lim="800000"/>
              <a:headEnd/>
              <a:tailEnd/>
            </a:ln>
            <a:effectLst/>
          </p:spPr>
          <p:txBody>
            <a:bodyPr lIns="73152" tIns="72000" rIns="72000" bIns="72000" rtlCol="0" anchor="ctr" anchorCtr="0"/>
            <a:lstStyle/>
            <a:p>
              <a:r>
                <a:rPr lang="sv-SE" dirty="0">
                  <a:latin typeface="Arial"/>
                </a:rPr>
                <a:t>Europa</a:t>
              </a:r>
              <a:endParaRPr lang="en-US" dirty="0">
                <a:latin typeface="Arial"/>
              </a:endParaRPr>
            </a:p>
            <a:p>
              <a:r>
                <a:rPr lang="en-US" sz="1400" dirty="0">
                  <a:latin typeface="Arial"/>
                </a:rPr>
                <a:t>42,000 </a:t>
              </a:r>
              <a:r>
                <a:rPr lang="sv-SE" sz="1000" dirty="0">
                  <a:latin typeface="Arial"/>
                </a:rPr>
                <a:t>medarbetare</a:t>
              </a:r>
              <a:endParaRPr lang="en-US" sz="1000" dirty="0">
                <a:latin typeface="Arial"/>
              </a:endParaRPr>
            </a:p>
          </p:txBody>
        </p:sp>
        <p:sp>
          <p:nvSpPr>
            <p:cNvPr id="819" name="Rechteck 1831">
              <a:extLst>
                <a:ext uri="{FF2B5EF4-FFF2-40B4-BE49-F238E27FC236}">
                  <a16:creationId xmlns:a16="http://schemas.microsoft.com/office/drawing/2014/main" id="{990641DF-CEDA-34D2-AEBF-F581363FA300}"/>
                </a:ext>
              </a:extLst>
            </p:cNvPr>
            <p:cNvSpPr/>
            <p:nvPr/>
          </p:nvSpPr>
          <p:spPr bwMode="gray">
            <a:xfrm>
              <a:off x="9591040" y="3892242"/>
              <a:ext cx="1676400" cy="648000"/>
            </a:xfrm>
            <a:prstGeom prst="rect">
              <a:avLst/>
            </a:prstGeom>
            <a:solidFill>
              <a:schemeClr val="bg2">
                <a:lumMod val="90000"/>
              </a:schemeClr>
            </a:solidFill>
            <a:ln w="6350" algn="ctr">
              <a:noFill/>
              <a:miter lim="800000"/>
              <a:headEnd/>
              <a:tailEnd/>
            </a:ln>
            <a:effectLst/>
          </p:spPr>
          <p:txBody>
            <a:bodyPr lIns="73152" tIns="72000" rIns="72000" bIns="72000" rtlCol="0" anchor="ctr" anchorCtr="0"/>
            <a:lstStyle/>
            <a:p>
              <a:r>
                <a:rPr lang="sv-SE" dirty="0">
                  <a:latin typeface="Arial"/>
                </a:rPr>
                <a:t>Amerika</a:t>
              </a:r>
              <a:endParaRPr lang="en-US" dirty="0">
                <a:latin typeface="Arial"/>
              </a:endParaRPr>
            </a:p>
            <a:p>
              <a:r>
                <a:rPr lang="en-US" sz="1400" dirty="0">
                  <a:latin typeface="Arial"/>
                </a:rPr>
                <a:t>29,000 </a:t>
              </a:r>
              <a:r>
                <a:rPr lang="sv-SE" sz="1000" dirty="0">
                  <a:latin typeface="Arial"/>
                </a:rPr>
                <a:t>medarbetare</a:t>
              </a:r>
              <a:endParaRPr lang="en-US" sz="1200" dirty="0">
                <a:latin typeface="Arial"/>
              </a:endParaRPr>
            </a:p>
          </p:txBody>
        </p:sp>
        <p:sp>
          <p:nvSpPr>
            <p:cNvPr id="820" name="Rechteck 1831">
              <a:extLst>
                <a:ext uri="{FF2B5EF4-FFF2-40B4-BE49-F238E27FC236}">
                  <a16:creationId xmlns:a16="http://schemas.microsoft.com/office/drawing/2014/main" id="{305D8E00-2AC9-A11A-2851-66870D3B3EEB}"/>
                </a:ext>
              </a:extLst>
            </p:cNvPr>
            <p:cNvSpPr/>
            <p:nvPr/>
          </p:nvSpPr>
          <p:spPr bwMode="gray">
            <a:xfrm>
              <a:off x="9591040" y="4581128"/>
              <a:ext cx="1676400" cy="648000"/>
            </a:xfrm>
            <a:prstGeom prst="rect">
              <a:avLst/>
            </a:prstGeom>
            <a:solidFill>
              <a:schemeClr val="bg2">
                <a:lumMod val="90000"/>
              </a:schemeClr>
            </a:solidFill>
            <a:ln w="6350" algn="ctr">
              <a:noFill/>
              <a:miter lim="800000"/>
              <a:headEnd/>
              <a:tailEnd/>
            </a:ln>
            <a:effectLst/>
          </p:spPr>
          <p:txBody>
            <a:bodyPr lIns="73152" tIns="72000" rIns="72000" bIns="72000" rtlCol="0" anchor="ctr" anchorCtr="0"/>
            <a:lstStyle/>
            <a:p>
              <a:r>
                <a:rPr lang="sv-SE" dirty="0">
                  <a:latin typeface="Arial"/>
                </a:rPr>
                <a:t>Asien</a:t>
              </a:r>
              <a:r>
                <a:rPr lang="sv-SE" sz="1800" b="1" dirty="0">
                  <a:solidFill>
                    <a:schemeClr val="bg1"/>
                  </a:solidFill>
                  <a:latin typeface="Arial"/>
                </a:rPr>
                <a:t> </a:t>
              </a:r>
              <a:br>
                <a:rPr lang="sv-SE" sz="1800" b="1" dirty="0">
                  <a:solidFill>
                    <a:schemeClr val="bg1"/>
                  </a:solidFill>
                  <a:latin typeface="Arial"/>
                </a:rPr>
              </a:br>
              <a:r>
                <a:rPr lang="en-US" sz="1400" dirty="0">
                  <a:latin typeface="Arial"/>
                </a:rPr>
                <a:t>20,500 </a:t>
              </a:r>
              <a:r>
                <a:rPr lang="sv-SE" sz="1000" dirty="0">
                  <a:latin typeface="Arial"/>
                </a:rPr>
                <a:t>medarbetare</a:t>
              </a:r>
              <a:endParaRPr lang="en-US" sz="1200" dirty="0">
                <a:latin typeface="Arial"/>
              </a:endParaRPr>
            </a:p>
          </p:txBody>
        </p:sp>
      </p:grpSp>
      <p:pic>
        <p:nvPicPr>
          <p:cNvPr id="4" name="Picture 3">
            <a:extLst>
              <a:ext uri="{FF2B5EF4-FFF2-40B4-BE49-F238E27FC236}">
                <a16:creationId xmlns:a16="http://schemas.microsoft.com/office/drawing/2014/main" id="{31096AEF-887C-5581-17E7-345A49929A7E}"/>
              </a:ext>
            </a:extLst>
          </p:cNvPr>
          <p:cNvPicPr>
            <a:picLocks noChangeAspect="1"/>
          </p:cNvPicPr>
          <p:nvPr/>
        </p:nvPicPr>
        <p:blipFill>
          <a:blip r:embed="rId2"/>
          <a:stretch>
            <a:fillRect/>
          </a:stretch>
        </p:blipFill>
        <p:spPr>
          <a:xfrm>
            <a:off x="763390" y="2037189"/>
            <a:ext cx="11310649" cy="4069993"/>
          </a:xfrm>
          <a:prstGeom prst="rect">
            <a:avLst/>
          </a:prstGeom>
        </p:spPr>
      </p:pic>
    </p:spTree>
    <p:extLst>
      <p:ext uri="{BB962C8B-B14F-4D97-AF65-F5344CB8AC3E}">
        <p14:creationId xmlns:p14="http://schemas.microsoft.com/office/powerpoint/2010/main" val="3622621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6B30CE-C662-A350-A382-E853CA5EADDE}"/>
              </a:ext>
            </a:extLst>
          </p:cNvPr>
          <p:cNvSpPr>
            <a:spLocks noGrp="1"/>
          </p:cNvSpPr>
          <p:nvPr>
            <p:ph type="title"/>
          </p:nvPr>
        </p:nvSpPr>
        <p:spPr/>
        <p:txBody>
          <a:bodyPr/>
          <a:lstStyle/>
          <a:p>
            <a:r>
              <a:rPr lang="sv-SE" dirty="0"/>
              <a:t>Varför Signe?</a:t>
            </a:r>
          </a:p>
        </p:txBody>
      </p:sp>
      <p:sp>
        <p:nvSpPr>
          <p:cNvPr id="6" name="Text Placeholder 5">
            <a:extLst>
              <a:ext uri="{FF2B5EF4-FFF2-40B4-BE49-F238E27FC236}">
                <a16:creationId xmlns:a16="http://schemas.microsoft.com/office/drawing/2014/main" id="{42353FEF-0E5B-D614-971F-F8859EDE768B}"/>
              </a:ext>
            </a:extLst>
          </p:cNvPr>
          <p:cNvSpPr>
            <a:spLocks noGrp="1"/>
          </p:cNvSpPr>
          <p:nvPr>
            <p:ph type="body" sz="quarter" idx="10"/>
          </p:nvPr>
        </p:nvSpPr>
        <p:spPr>
          <a:xfrm>
            <a:off x="1769727" y="1527175"/>
            <a:ext cx="3044952" cy="828811"/>
          </a:xfrm>
          <a:solidFill>
            <a:schemeClr val="accent1"/>
          </a:solidFill>
          <a:ln>
            <a:noFill/>
          </a:ln>
        </p:spPr>
        <p:style>
          <a:lnRef idx="0">
            <a:scrgbClr r="0" g="0" b="0"/>
          </a:lnRef>
          <a:fillRef idx="0">
            <a:scrgbClr r="0" g="0" b="0"/>
          </a:fillRef>
          <a:effectRef idx="0">
            <a:scrgbClr r="0" g="0" b="0"/>
          </a:effectRef>
          <a:fontRef idx="minor">
            <a:schemeClr val="lt1"/>
          </a:fontRef>
        </p:style>
        <p:txBody>
          <a:bodyPr lIns="63500" tIns="0" rIns="64800" bIns="0" rtlCol="0" anchor="ctr"/>
          <a:lstStyle/>
          <a:p>
            <a:pPr algn="ctr">
              <a:spcBef>
                <a:spcPct val="0"/>
              </a:spcBef>
              <a:buSzPct val="90000"/>
            </a:pPr>
            <a:r>
              <a:rPr lang="sv-SE" sz="1600" b="1" dirty="0">
                <a:solidFill>
                  <a:schemeClr val="bg1"/>
                </a:solidFill>
                <a:latin typeface="+mn-lt"/>
                <a:cs typeface="Arial" pitchFamily="34" charset="0"/>
              </a:rPr>
              <a:t>Signe</a:t>
            </a:r>
          </a:p>
        </p:txBody>
      </p:sp>
      <p:sp>
        <p:nvSpPr>
          <p:cNvPr id="9" name="Content Placeholder 8">
            <a:extLst>
              <a:ext uri="{FF2B5EF4-FFF2-40B4-BE49-F238E27FC236}">
                <a16:creationId xmlns:a16="http://schemas.microsoft.com/office/drawing/2014/main" id="{78D98C4E-37C3-E2A3-A0F3-C2F7B44BE7F1}"/>
              </a:ext>
            </a:extLst>
          </p:cNvPr>
          <p:cNvSpPr>
            <a:spLocks noGrp="1"/>
          </p:cNvSpPr>
          <p:nvPr>
            <p:ph sz="quarter" idx="20"/>
          </p:nvPr>
        </p:nvSpPr>
        <p:spPr>
          <a:xfrm>
            <a:off x="1768701" y="2596896"/>
            <a:ext cx="3213139" cy="3697578"/>
          </a:xfrm>
        </p:spPr>
        <p:txBody>
          <a:bodyPr/>
          <a:lstStyle/>
          <a:p>
            <a:pPr marL="285750" indent="-285750">
              <a:buFont typeface="Arial" panose="020B0604020202020204" pitchFamily="34" charset="0"/>
              <a:buChar char="•"/>
            </a:pPr>
            <a:r>
              <a:rPr lang="sv-SE" dirty="0"/>
              <a:t>Installeras i kundens miljö och ingår i kundens infrastruktur. Dokumenten lämnar inte er egna miljö.</a:t>
            </a: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CGI är en av världens största oberoende leverantörer av IT- och affärsprocesstjänster, och blir en partner i er digitala transformation.</a:t>
            </a:r>
          </a:p>
          <a:p>
            <a:pPr marL="285750" indent="-285750">
              <a:buFont typeface="Arial" panose="020B0604020202020204" pitchFamily="34" charset="0"/>
              <a:buChar char="•"/>
            </a:pPr>
            <a:r>
              <a:rPr lang="sv-SE" dirty="0"/>
              <a:t>Betrodda och säkra underliggande lösningar hos underskriftstjänsten och eID. Används bland annat av Skatteverket &amp; 1177.</a:t>
            </a:r>
          </a:p>
        </p:txBody>
      </p:sp>
      <p:sp>
        <p:nvSpPr>
          <p:cNvPr id="8" name="Text Placeholder 7">
            <a:extLst>
              <a:ext uri="{FF2B5EF4-FFF2-40B4-BE49-F238E27FC236}">
                <a16:creationId xmlns:a16="http://schemas.microsoft.com/office/drawing/2014/main" id="{39B0C30E-1C18-A6B1-5E95-4EF5E5B16897}"/>
              </a:ext>
            </a:extLst>
          </p:cNvPr>
          <p:cNvSpPr>
            <a:spLocks noGrp="1"/>
          </p:cNvSpPr>
          <p:nvPr>
            <p:ph type="body" sz="quarter" idx="12"/>
          </p:nvPr>
        </p:nvSpPr>
        <p:spPr>
          <a:xfrm>
            <a:off x="7210161" y="1527175"/>
            <a:ext cx="3044952" cy="828811"/>
          </a:xfrm>
          <a:solidFill>
            <a:schemeClr val="accent4"/>
          </a:solidFill>
          <a:ln>
            <a:noFill/>
          </a:ln>
        </p:spPr>
        <p:style>
          <a:lnRef idx="0">
            <a:scrgbClr r="0" g="0" b="0"/>
          </a:lnRef>
          <a:fillRef idx="0">
            <a:scrgbClr r="0" g="0" b="0"/>
          </a:fillRef>
          <a:effectRef idx="0">
            <a:scrgbClr r="0" g="0" b="0"/>
          </a:effectRef>
          <a:fontRef idx="minor">
            <a:schemeClr val="lt1"/>
          </a:fontRef>
        </p:style>
        <p:txBody>
          <a:bodyPr lIns="63500" tIns="0" rIns="64800" bIns="0" rtlCol="0" anchor="ctr"/>
          <a:lstStyle/>
          <a:p>
            <a:pPr algn="ctr">
              <a:spcBef>
                <a:spcPct val="0"/>
              </a:spcBef>
              <a:buSzPct val="90000"/>
            </a:pPr>
            <a:r>
              <a:rPr lang="sv-SE" sz="1600" b="1" dirty="0">
                <a:solidFill>
                  <a:schemeClr val="bg1"/>
                </a:solidFill>
                <a:latin typeface="+mn-lt"/>
                <a:cs typeface="Arial" pitchFamily="34" charset="0"/>
              </a:rPr>
              <a:t>Konkurrenter</a:t>
            </a:r>
          </a:p>
        </p:txBody>
      </p:sp>
      <p:sp>
        <p:nvSpPr>
          <p:cNvPr id="11" name="Content Placeholder 10">
            <a:extLst>
              <a:ext uri="{FF2B5EF4-FFF2-40B4-BE49-F238E27FC236}">
                <a16:creationId xmlns:a16="http://schemas.microsoft.com/office/drawing/2014/main" id="{8F78FEBF-9DA2-6E9A-15A0-36696CE2FD58}"/>
              </a:ext>
            </a:extLst>
          </p:cNvPr>
          <p:cNvSpPr>
            <a:spLocks noGrp="1"/>
          </p:cNvSpPr>
          <p:nvPr>
            <p:ph sz="quarter" idx="23"/>
          </p:nvPr>
        </p:nvSpPr>
        <p:spPr>
          <a:xfrm>
            <a:off x="7210161" y="2631345"/>
            <a:ext cx="3044952" cy="3493008"/>
          </a:xfrm>
        </p:spPr>
        <p:txBody>
          <a:bodyPr/>
          <a:lstStyle/>
          <a:p>
            <a:pPr marL="285750" indent="-285750">
              <a:buFont typeface="Arial" panose="020B0604020202020204" pitchFamily="34" charset="0"/>
              <a:buChar char="•"/>
            </a:pPr>
            <a:r>
              <a:rPr lang="sv-SE" dirty="0"/>
              <a:t>Juridiskt sett en organisationsunderskrift, inte en underskrift till en fysisk person.</a:t>
            </a:r>
          </a:p>
          <a:p>
            <a:pPr marL="285750" indent="-285750">
              <a:buFont typeface="Arial" panose="020B0604020202020204" pitchFamily="34" charset="0"/>
              <a:buChar char="•"/>
            </a:pPr>
            <a:r>
              <a:rPr lang="sv-SE" dirty="0" err="1"/>
              <a:t>SaaS</a:t>
            </a:r>
            <a:r>
              <a:rPr lang="sv-SE" dirty="0"/>
              <a:t>-lösning, dokumenten finns i molnet.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
        <p:nvSpPr>
          <p:cNvPr id="4" name="Slide Number Placeholder 3">
            <a:extLst>
              <a:ext uri="{FF2B5EF4-FFF2-40B4-BE49-F238E27FC236}">
                <a16:creationId xmlns:a16="http://schemas.microsoft.com/office/drawing/2014/main" id="{469B695C-BE24-5DB3-8F37-11E8D6541600}"/>
              </a:ext>
            </a:extLst>
          </p:cNvPr>
          <p:cNvSpPr>
            <a:spLocks noGrp="1"/>
          </p:cNvSpPr>
          <p:nvPr>
            <p:ph type="sldNum" sz="quarter" idx="26"/>
          </p:nvPr>
        </p:nvSpPr>
        <p:spPr/>
        <p:txBody>
          <a:bodyPr/>
          <a:lstStyle/>
          <a:p>
            <a:fld id="{525A3C56-E491-49B2-93F3-63532DF516BC}" type="slidenum">
              <a:rPr lang="en-US" noProof="0" smtClean="0"/>
              <a:pPr/>
              <a:t>10</a:t>
            </a:fld>
            <a:endParaRPr lang="en-US" noProof="0"/>
          </a:p>
        </p:txBody>
      </p:sp>
    </p:spTree>
    <p:extLst>
      <p:ext uri="{BB962C8B-B14F-4D97-AF65-F5344CB8AC3E}">
        <p14:creationId xmlns:p14="http://schemas.microsoft.com/office/powerpoint/2010/main" val="1806199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8C18C18-8A70-91F8-A416-A51A44ADEBA3}"/>
              </a:ext>
            </a:extLst>
          </p:cNvPr>
          <p:cNvSpPr>
            <a:spLocks noGrp="1"/>
          </p:cNvSpPr>
          <p:nvPr>
            <p:ph type="title"/>
          </p:nvPr>
        </p:nvSpPr>
        <p:spPr/>
        <p:txBody>
          <a:bodyPr/>
          <a:lstStyle/>
          <a:p>
            <a:r>
              <a:rPr lang="sv-SE" dirty="0" err="1"/>
              <a:t>CGIs</a:t>
            </a:r>
            <a:r>
              <a:rPr lang="sv-SE" dirty="0"/>
              <a:t> koncept – från behov till nyckelfärdig lösning</a:t>
            </a:r>
          </a:p>
        </p:txBody>
      </p:sp>
      <p:sp>
        <p:nvSpPr>
          <p:cNvPr id="3" name="Text Placeholder 2">
            <a:extLst>
              <a:ext uri="{FF2B5EF4-FFF2-40B4-BE49-F238E27FC236}">
                <a16:creationId xmlns:a16="http://schemas.microsoft.com/office/drawing/2014/main" id="{05889C56-F2BF-9A20-DDCE-6D8AB02E209A}"/>
              </a:ext>
            </a:extLst>
          </p:cNvPr>
          <p:cNvSpPr>
            <a:spLocks noGrp="1"/>
          </p:cNvSpPr>
          <p:nvPr>
            <p:ph type="body" sz="quarter" idx="20"/>
          </p:nvPr>
        </p:nvSpPr>
        <p:spPr/>
        <p:txBody>
          <a:bodyPr/>
          <a:lstStyle/>
          <a:p>
            <a:r>
              <a:rPr lang="sv-SE" dirty="0"/>
              <a:t>Förstudie och Verksamhetsanalys</a:t>
            </a:r>
          </a:p>
        </p:txBody>
      </p:sp>
      <p:sp>
        <p:nvSpPr>
          <p:cNvPr id="13" name="Text Placeholder 12">
            <a:extLst>
              <a:ext uri="{FF2B5EF4-FFF2-40B4-BE49-F238E27FC236}">
                <a16:creationId xmlns:a16="http://schemas.microsoft.com/office/drawing/2014/main" id="{400BB742-26DE-642F-2F67-2BB41783A426}"/>
              </a:ext>
            </a:extLst>
          </p:cNvPr>
          <p:cNvSpPr>
            <a:spLocks noGrp="1"/>
          </p:cNvSpPr>
          <p:nvPr>
            <p:ph type="body" sz="quarter" idx="22"/>
          </p:nvPr>
        </p:nvSpPr>
        <p:spPr/>
        <p:txBody>
          <a:bodyPr/>
          <a:lstStyle/>
          <a:p>
            <a:r>
              <a:rPr lang="sv-SE" dirty="0"/>
              <a:t>Införande med pilot/lärandeprojekt</a:t>
            </a:r>
          </a:p>
        </p:txBody>
      </p:sp>
      <p:sp>
        <p:nvSpPr>
          <p:cNvPr id="12" name="Text Placeholder 11">
            <a:extLst>
              <a:ext uri="{FF2B5EF4-FFF2-40B4-BE49-F238E27FC236}">
                <a16:creationId xmlns:a16="http://schemas.microsoft.com/office/drawing/2014/main" id="{3D5AD8F1-37E3-62A5-D574-21558B714DB9}"/>
              </a:ext>
            </a:extLst>
          </p:cNvPr>
          <p:cNvSpPr>
            <a:spLocks noGrp="1"/>
          </p:cNvSpPr>
          <p:nvPr>
            <p:ph type="body" sz="quarter" idx="21"/>
          </p:nvPr>
        </p:nvSpPr>
        <p:spPr/>
        <p:txBody>
          <a:bodyPr/>
          <a:lstStyle/>
          <a:p>
            <a:r>
              <a:rPr lang="sv-SE" dirty="0"/>
              <a:t>Fullskalig verksamhetslösning</a:t>
            </a:r>
          </a:p>
        </p:txBody>
      </p:sp>
      <p:sp>
        <p:nvSpPr>
          <p:cNvPr id="9" name="Slide Number Placeholder 8">
            <a:extLst>
              <a:ext uri="{FF2B5EF4-FFF2-40B4-BE49-F238E27FC236}">
                <a16:creationId xmlns:a16="http://schemas.microsoft.com/office/drawing/2014/main" id="{B04012BB-9666-AE6F-CB34-11E81EFAC1C9}"/>
              </a:ext>
            </a:extLst>
          </p:cNvPr>
          <p:cNvSpPr>
            <a:spLocks noGrp="1"/>
          </p:cNvSpPr>
          <p:nvPr>
            <p:ph type="sldNum" sz="quarter" idx="25"/>
          </p:nvPr>
        </p:nvSpPr>
        <p:spPr/>
        <p:txBody>
          <a:bodyPr/>
          <a:lstStyle/>
          <a:p>
            <a:fld id="{525A3C56-E491-49B2-93F3-63532DF516BC}" type="slidenum">
              <a:rPr lang="en-US" noProof="0" smtClean="0"/>
              <a:pPr/>
              <a:t>11</a:t>
            </a:fld>
            <a:endParaRPr lang="en-US" noProof="0" dirty="0"/>
          </a:p>
        </p:txBody>
      </p:sp>
      <p:sp>
        <p:nvSpPr>
          <p:cNvPr id="2" name="Arrow: Right 1">
            <a:extLst>
              <a:ext uri="{FF2B5EF4-FFF2-40B4-BE49-F238E27FC236}">
                <a16:creationId xmlns:a16="http://schemas.microsoft.com/office/drawing/2014/main" id="{DA11D674-677D-2377-A186-E7D2287F4CCA}"/>
              </a:ext>
            </a:extLst>
          </p:cNvPr>
          <p:cNvSpPr/>
          <p:nvPr/>
        </p:nvSpPr>
        <p:spPr bwMode="gray">
          <a:xfrm>
            <a:off x="3137579" y="3582144"/>
            <a:ext cx="1136682" cy="350519"/>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endParaRPr lang="sv-SE" sz="1600" b="1" dirty="0">
              <a:solidFill>
                <a:schemeClr val="bg1"/>
              </a:solidFill>
              <a:cs typeface="Arial" pitchFamily="34" charset="0"/>
            </a:endParaRPr>
          </a:p>
        </p:txBody>
      </p:sp>
      <p:sp>
        <p:nvSpPr>
          <p:cNvPr id="4" name="Arrow: Right 3">
            <a:extLst>
              <a:ext uri="{FF2B5EF4-FFF2-40B4-BE49-F238E27FC236}">
                <a16:creationId xmlns:a16="http://schemas.microsoft.com/office/drawing/2014/main" id="{CA8A5B08-6415-F0B2-B511-A4F4BC540D74}"/>
              </a:ext>
            </a:extLst>
          </p:cNvPr>
          <p:cNvSpPr/>
          <p:nvPr/>
        </p:nvSpPr>
        <p:spPr bwMode="gray">
          <a:xfrm>
            <a:off x="6940145" y="3582143"/>
            <a:ext cx="1136682" cy="350519"/>
          </a:xfrm>
          <a:prstGeom prst="rightArrow">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endParaRPr lang="sv-SE" sz="1600" b="1" dirty="0">
              <a:solidFill>
                <a:schemeClr val="bg1"/>
              </a:solidFill>
              <a:cs typeface="Arial" pitchFamily="34" charset="0"/>
            </a:endParaRPr>
          </a:p>
        </p:txBody>
      </p:sp>
    </p:spTree>
    <p:extLst>
      <p:ext uri="{BB962C8B-B14F-4D97-AF65-F5344CB8AC3E}">
        <p14:creationId xmlns:p14="http://schemas.microsoft.com/office/powerpoint/2010/main" val="41355845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A7EE38A-7F0A-45F5-929D-D0F9015D319F}"/>
              </a:ext>
            </a:extLst>
          </p:cNvPr>
          <p:cNvSpPr>
            <a:spLocks noGrp="1"/>
          </p:cNvSpPr>
          <p:nvPr>
            <p:ph type="title"/>
          </p:nvPr>
        </p:nvSpPr>
        <p:spPr>
          <a:xfrm>
            <a:off x="766762" y="2219794"/>
            <a:ext cx="10658475" cy="920750"/>
          </a:xfrm>
        </p:spPr>
        <p:txBody>
          <a:bodyPr/>
          <a:lstStyle/>
          <a:p>
            <a:r>
              <a:rPr lang="en-US" dirty="0" err="1"/>
              <a:t>Kontakta</a:t>
            </a:r>
            <a:r>
              <a:rPr lang="en-US" dirty="0"/>
              <a:t> </a:t>
            </a:r>
            <a:r>
              <a:rPr lang="en-US" dirty="0" err="1"/>
              <a:t>oss</a:t>
            </a:r>
            <a:endParaRPr lang="en-US" noProof="0" dirty="0"/>
          </a:p>
        </p:txBody>
      </p:sp>
      <p:sp>
        <p:nvSpPr>
          <p:cNvPr id="14" name="Text Placeholder 13">
            <a:extLst>
              <a:ext uri="{FF2B5EF4-FFF2-40B4-BE49-F238E27FC236}">
                <a16:creationId xmlns:a16="http://schemas.microsoft.com/office/drawing/2014/main" id="{C9CD4F11-A9CC-24C6-1433-49DD9BB02E84}"/>
              </a:ext>
            </a:extLst>
          </p:cNvPr>
          <p:cNvSpPr>
            <a:spLocks noGrp="1"/>
          </p:cNvSpPr>
          <p:nvPr>
            <p:ph type="body" sz="quarter" idx="62"/>
          </p:nvPr>
        </p:nvSpPr>
        <p:spPr>
          <a:xfrm>
            <a:off x="2287588" y="3902964"/>
            <a:ext cx="3408362" cy="2148840"/>
          </a:xfrm>
          <a:noFill/>
        </p:spPr>
        <p:txBody>
          <a:bodyPr/>
          <a:lstStyle/>
          <a:p>
            <a:r>
              <a:rPr lang="en-US" b="1" noProof="0" dirty="0"/>
              <a:t>Robin Köhn</a:t>
            </a:r>
          </a:p>
          <a:p>
            <a:r>
              <a:rPr lang="en-US" noProof="0" dirty="0"/>
              <a:t>+46 70 5392083</a:t>
            </a:r>
          </a:p>
          <a:p>
            <a:r>
              <a:rPr lang="en-US" noProof="0" dirty="0"/>
              <a:t>robin.kohn@cgi.com</a:t>
            </a:r>
          </a:p>
          <a:p>
            <a:endParaRPr lang="en-US" noProof="0" dirty="0"/>
          </a:p>
          <a:p>
            <a:endParaRPr lang="en-US" noProof="0" dirty="0"/>
          </a:p>
        </p:txBody>
      </p:sp>
      <p:sp>
        <p:nvSpPr>
          <p:cNvPr id="16" name="Text Placeholder 15">
            <a:extLst>
              <a:ext uri="{FF2B5EF4-FFF2-40B4-BE49-F238E27FC236}">
                <a16:creationId xmlns:a16="http://schemas.microsoft.com/office/drawing/2014/main" id="{F6A0C551-8989-E6AE-5748-CB3B4958E9CC}"/>
              </a:ext>
            </a:extLst>
          </p:cNvPr>
          <p:cNvSpPr>
            <a:spLocks noGrp="1"/>
          </p:cNvSpPr>
          <p:nvPr>
            <p:ph type="body" sz="quarter" idx="63"/>
          </p:nvPr>
        </p:nvSpPr>
        <p:spPr>
          <a:xfrm>
            <a:off x="8016875" y="3903266"/>
            <a:ext cx="3408362" cy="2148840"/>
          </a:xfrm>
          <a:noFill/>
        </p:spPr>
        <p:txBody>
          <a:bodyPr/>
          <a:lstStyle/>
          <a:p>
            <a:r>
              <a:rPr lang="en-US" b="1" noProof="0" dirty="0"/>
              <a:t>Helene Kvick</a:t>
            </a:r>
          </a:p>
          <a:p>
            <a:r>
              <a:rPr lang="en-US" noProof="0" dirty="0"/>
              <a:t>+46 70 6384480</a:t>
            </a:r>
          </a:p>
          <a:p>
            <a:r>
              <a:rPr lang="en-US" noProof="0" dirty="0" err="1"/>
              <a:t>Helene.kvick@cgi.com</a:t>
            </a:r>
            <a:endParaRPr lang="en-US" noProof="0" dirty="0"/>
          </a:p>
          <a:p>
            <a:endParaRPr lang="en-US" noProof="0" dirty="0"/>
          </a:p>
        </p:txBody>
      </p:sp>
      <p:pic>
        <p:nvPicPr>
          <p:cNvPr id="76" name="Picture Placeholder 34">
            <a:extLst>
              <a:ext uri="{FF2B5EF4-FFF2-40B4-BE49-F238E27FC236}">
                <a16:creationId xmlns:a16="http://schemas.microsoft.com/office/drawing/2014/main" id="{9D55C0C8-8BC9-E1ED-5853-264A88B9A21E}"/>
              </a:ext>
              <a:ext uri="{C183D7F6-B498-43B3-948B-1728B52AA6E4}">
                <adec:decorative xmlns:adec="http://schemas.microsoft.com/office/drawing/2017/decorative" val="1"/>
              </a:ext>
            </a:extLst>
          </p:cNvPr>
          <p:cNvPicPr>
            <a:picLocks noGrp="1" noChangeAspect="1"/>
          </p:cNvPicPr>
          <p:nvPr>
            <p:ph type="pic" sz="quarter" idx="26"/>
          </p:nvPr>
        </p:nvPicPr>
        <p:blipFill>
          <a:blip r:embed="rId2" cstate="print">
            <a:extLst>
              <a:ext uri="{28A0092B-C50C-407E-A947-70E740481C1C}">
                <a14:useLocalDpi xmlns:a14="http://schemas.microsoft.com/office/drawing/2010/main" val="0"/>
              </a:ext>
            </a:extLst>
          </a:blip>
          <a:srcRect l="10073" r="10073"/>
          <a:stretch/>
        </p:blipFill>
        <p:spPr>
          <a:xfrm>
            <a:off x="854075" y="3967163"/>
            <a:ext cx="995363" cy="996950"/>
          </a:xfrm>
        </p:spPr>
      </p:pic>
      <p:pic>
        <p:nvPicPr>
          <p:cNvPr id="4" name="Picture Placeholder 3" descr="A close-up of a person&#10;&#10;AI-generated content may be incorrect.">
            <a:extLst>
              <a:ext uri="{FF2B5EF4-FFF2-40B4-BE49-F238E27FC236}">
                <a16:creationId xmlns:a16="http://schemas.microsoft.com/office/drawing/2014/main" id="{A4D5F7BB-6BAE-947E-747B-3D3BA64EDED1}"/>
              </a:ext>
            </a:extLst>
          </p:cNvPr>
          <p:cNvPicPr>
            <a:picLocks noGrp="1" noChangeAspect="1"/>
          </p:cNvPicPr>
          <p:nvPr>
            <p:ph type="pic" sz="quarter" idx="60"/>
          </p:nvPr>
        </p:nvPicPr>
        <p:blipFill>
          <a:blip r:embed="rId3" cstate="print">
            <a:extLst>
              <a:ext uri="{28A0092B-C50C-407E-A947-70E740481C1C}">
                <a14:useLocalDpi xmlns:a14="http://schemas.microsoft.com/office/drawing/2010/main" val="0"/>
              </a:ext>
            </a:extLst>
          </a:blip>
          <a:srcRect t="12500" b="12500"/>
          <a:stretch>
            <a:fillRect/>
          </a:stretch>
        </p:blipFill>
        <p:spPr/>
      </p:pic>
      <p:sp>
        <p:nvSpPr>
          <p:cNvPr id="2" name="TextBox 1">
            <a:extLst>
              <a:ext uri="{FF2B5EF4-FFF2-40B4-BE49-F238E27FC236}">
                <a16:creationId xmlns:a16="http://schemas.microsoft.com/office/drawing/2014/main" id="{F5D085C1-F9A9-1145-903E-1CD33B46871C}"/>
              </a:ext>
            </a:extLst>
          </p:cNvPr>
          <p:cNvSpPr txBox="1"/>
          <p:nvPr/>
        </p:nvSpPr>
        <p:spPr>
          <a:xfrm>
            <a:off x="830439" y="1383309"/>
            <a:ext cx="6322660" cy="417689"/>
          </a:xfrm>
          <a:prstGeom prst="rect">
            <a:avLst/>
          </a:prstGeom>
        </p:spPr>
        <p:txBody>
          <a:bodyPr vert="horz" wrap="square" lIns="0" tIns="0" rIns="0" bIns="0" rtlCol="0" anchor="t" anchorCtr="0">
            <a:normAutofit/>
          </a:bodyPr>
          <a:lstStyle/>
          <a:p>
            <a:pPr algn="l"/>
            <a:r>
              <a:rPr lang="sv-SE" dirty="0">
                <a:hlinkClick r:id="rId4" tooltip="https://www.cgi.com/se/sv/brochure/signe"/>
              </a:rPr>
              <a:t>https://</a:t>
            </a:r>
            <a:r>
              <a:rPr lang="sv-SE" dirty="0" err="1">
                <a:hlinkClick r:id="rId4" tooltip="https://www.cgi.com/se/sv/brochure/signe"/>
              </a:rPr>
              <a:t>www.cgi.com</a:t>
            </a:r>
            <a:r>
              <a:rPr lang="sv-SE" dirty="0">
                <a:hlinkClick r:id="rId4" tooltip="https://www.cgi.com/se/sv/brochure/signe"/>
              </a:rPr>
              <a:t>/se/</a:t>
            </a:r>
            <a:r>
              <a:rPr lang="sv-SE" dirty="0" err="1">
                <a:hlinkClick r:id="rId4" tooltip="https://www.cgi.com/se/sv/brochure/signe"/>
              </a:rPr>
              <a:t>sv</a:t>
            </a:r>
            <a:r>
              <a:rPr lang="sv-SE" dirty="0">
                <a:hlinkClick r:id="rId4" tooltip="https://www.cgi.com/se/sv/brochure/signe"/>
              </a:rPr>
              <a:t>/</a:t>
            </a:r>
            <a:r>
              <a:rPr lang="sv-SE" dirty="0" err="1">
                <a:hlinkClick r:id="rId4" tooltip="https://www.cgi.com/se/sv/brochure/signe"/>
              </a:rPr>
              <a:t>brochure</a:t>
            </a:r>
            <a:r>
              <a:rPr lang="sv-SE" dirty="0">
                <a:hlinkClick r:id="rId4" tooltip="https://www.cgi.com/se/sv/brochure/signe"/>
              </a:rPr>
              <a:t>/</a:t>
            </a:r>
            <a:r>
              <a:rPr lang="sv-SE" dirty="0" err="1">
                <a:hlinkClick r:id="rId4" tooltip="https://www.cgi.com/se/sv/brochure/signe"/>
              </a:rPr>
              <a:t>signe</a:t>
            </a:r>
            <a:endParaRPr lang="sv-SE" dirty="0"/>
          </a:p>
        </p:txBody>
      </p:sp>
    </p:spTree>
    <p:extLst>
      <p:ext uri="{BB962C8B-B14F-4D97-AF65-F5344CB8AC3E}">
        <p14:creationId xmlns:p14="http://schemas.microsoft.com/office/powerpoint/2010/main" val="24357051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789D-A357-29E2-8DF3-BE8BA1D9DAE7}"/>
              </a:ext>
            </a:extLst>
          </p:cNvPr>
          <p:cNvSpPr>
            <a:spLocks noGrp="1"/>
          </p:cNvSpPr>
          <p:nvPr>
            <p:ph type="title"/>
          </p:nvPr>
        </p:nvSpPr>
        <p:spPr/>
        <p:txBody>
          <a:bodyPr/>
          <a:lstStyle/>
          <a:p>
            <a:r>
              <a:rPr lang="sv-SE" dirty="0"/>
              <a:t>Vad gör CGI unikt som leverantör</a:t>
            </a:r>
          </a:p>
        </p:txBody>
      </p:sp>
      <p:sp>
        <p:nvSpPr>
          <p:cNvPr id="4" name="Slide Number Placeholder 3">
            <a:extLst>
              <a:ext uri="{FF2B5EF4-FFF2-40B4-BE49-F238E27FC236}">
                <a16:creationId xmlns:a16="http://schemas.microsoft.com/office/drawing/2014/main" id="{8848AC98-60D6-14C5-1417-8A202F353413}"/>
              </a:ext>
            </a:extLst>
          </p:cNvPr>
          <p:cNvSpPr>
            <a:spLocks noGrp="1"/>
          </p:cNvSpPr>
          <p:nvPr>
            <p:ph type="sldNum" sz="quarter" idx="10"/>
          </p:nvPr>
        </p:nvSpPr>
        <p:spPr/>
        <p:txBody>
          <a:bodyPr/>
          <a:lstStyle/>
          <a:p>
            <a:fld id="{525A3C56-E491-49B2-93F3-63532DF516BC}" type="slidenum">
              <a:rPr lang="en-US" noProof="0" smtClean="0"/>
              <a:pPr/>
              <a:t>2</a:t>
            </a:fld>
            <a:endParaRPr lang="en-US" noProof="0"/>
          </a:p>
        </p:txBody>
      </p:sp>
      <p:pic>
        <p:nvPicPr>
          <p:cNvPr id="5" name="Picture 4">
            <a:extLst>
              <a:ext uri="{FF2B5EF4-FFF2-40B4-BE49-F238E27FC236}">
                <a16:creationId xmlns:a16="http://schemas.microsoft.com/office/drawing/2014/main" id="{AAE3E3BA-D0D9-1413-3120-66F296139800}"/>
              </a:ext>
            </a:extLst>
          </p:cNvPr>
          <p:cNvPicPr>
            <a:picLocks noChangeAspect="1"/>
          </p:cNvPicPr>
          <p:nvPr/>
        </p:nvPicPr>
        <p:blipFill>
          <a:blip r:embed="rId2"/>
          <a:stretch>
            <a:fillRect/>
          </a:stretch>
        </p:blipFill>
        <p:spPr>
          <a:xfrm>
            <a:off x="766763" y="1893852"/>
            <a:ext cx="5193491" cy="2921339"/>
          </a:xfrm>
          <a:prstGeom prst="rect">
            <a:avLst/>
          </a:prstGeom>
          <a:ln>
            <a:solidFill>
              <a:schemeClr val="tx1"/>
            </a:solidFill>
          </a:ln>
        </p:spPr>
      </p:pic>
      <p:pic>
        <p:nvPicPr>
          <p:cNvPr id="9" name="Picture 8">
            <a:extLst>
              <a:ext uri="{FF2B5EF4-FFF2-40B4-BE49-F238E27FC236}">
                <a16:creationId xmlns:a16="http://schemas.microsoft.com/office/drawing/2014/main" id="{53316AB8-29A6-0817-10F5-6C923159E38F}"/>
              </a:ext>
            </a:extLst>
          </p:cNvPr>
          <p:cNvPicPr>
            <a:picLocks noChangeAspect="1"/>
          </p:cNvPicPr>
          <p:nvPr/>
        </p:nvPicPr>
        <p:blipFill>
          <a:blip r:embed="rId3"/>
          <a:srcRect l="4251" t="66" r="8441" b="-66"/>
          <a:stretch/>
        </p:blipFill>
        <p:spPr>
          <a:xfrm>
            <a:off x="6227777" y="1893851"/>
            <a:ext cx="5196918" cy="2921339"/>
          </a:xfrm>
          <a:prstGeom prst="rect">
            <a:avLst/>
          </a:prstGeom>
          <a:ln>
            <a:solidFill>
              <a:schemeClr val="tx1"/>
            </a:solidFill>
          </a:ln>
        </p:spPr>
      </p:pic>
    </p:spTree>
    <p:extLst>
      <p:ext uri="{BB962C8B-B14F-4D97-AF65-F5344CB8AC3E}">
        <p14:creationId xmlns:p14="http://schemas.microsoft.com/office/powerpoint/2010/main" val="5285187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88F5E1B-54BB-5D64-B3CE-07E60D2CEE32}"/>
              </a:ext>
            </a:extLst>
          </p:cNvPr>
          <p:cNvSpPr>
            <a:spLocks noGrp="1"/>
          </p:cNvSpPr>
          <p:nvPr>
            <p:ph type="sldNum" sz="quarter" idx="10"/>
          </p:nvPr>
        </p:nvSpPr>
        <p:spPr>
          <a:xfrm>
            <a:off x="11163034" y="6264308"/>
            <a:ext cx="261660" cy="169200"/>
          </a:xfrm>
        </p:spPr>
        <p:txBody>
          <a:bodyPr/>
          <a:lstStyle/>
          <a:p>
            <a:pPr>
              <a:spcAft>
                <a:spcPts val="600"/>
              </a:spcAft>
            </a:pPr>
            <a:fld id="{525A3C56-E491-49B2-93F3-63532DF516BC}" type="slidenum">
              <a:rPr lang="en-CA" smtClean="0"/>
              <a:pPr>
                <a:spcAft>
                  <a:spcPts val="600"/>
                </a:spcAft>
              </a:pPr>
              <a:t>3</a:t>
            </a:fld>
            <a:endParaRPr lang="en-CA"/>
          </a:p>
        </p:txBody>
      </p:sp>
      <p:pic>
        <p:nvPicPr>
          <p:cNvPr id="4" name="Picture 3" descr="Pen placed on top of a signature line">
            <a:extLst>
              <a:ext uri="{FF2B5EF4-FFF2-40B4-BE49-F238E27FC236}">
                <a16:creationId xmlns:a16="http://schemas.microsoft.com/office/drawing/2014/main" id="{8DEFFA29-6E49-0442-89AC-3606A3AB1A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88163" y="1916919"/>
            <a:ext cx="4537075" cy="3024160"/>
          </a:xfrm>
          <a:prstGeom prst="rect">
            <a:avLst/>
          </a:prstGeom>
          <a:noFill/>
        </p:spPr>
      </p:pic>
      <p:sp>
        <p:nvSpPr>
          <p:cNvPr id="2" name="Text Placeholder 1"/>
          <p:cNvSpPr>
            <a:spLocks noGrp="1"/>
          </p:cNvSpPr>
          <p:nvPr>
            <p:ph type="title"/>
          </p:nvPr>
        </p:nvSpPr>
        <p:spPr>
          <a:xfrm>
            <a:off x="748800" y="635963"/>
            <a:ext cx="4591550" cy="2512589"/>
          </a:xfrm>
        </p:spPr>
        <p:txBody>
          <a:bodyPr anchor="t">
            <a:normAutofit/>
          </a:bodyPr>
          <a:lstStyle/>
          <a:p>
            <a:pPr>
              <a:lnSpc>
                <a:spcPct val="90000"/>
              </a:lnSpc>
            </a:pPr>
            <a:r>
              <a:rPr lang="sv-SE" sz="3700" dirty="0"/>
              <a:t>Elektroniska underskrifter - SIGNE</a:t>
            </a:r>
            <a:br>
              <a:rPr lang="sv-SE" sz="3700" dirty="0"/>
            </a:br>
            <a:br>
              <a:rPr lang="sv-SE" sz="3700" dirty="0"/>
            </a:br>
            <a:endParaRPr lang="en-GB" sz="3700" dirty="0"/>
          </a:p>
        </p:txBody>
      </p:sp>
      <p:sp>
        <p:nvSpPr>
          <p:cNvPr id="3" name="Text Placeholder 2"/>
          <p:cNvSpPr>
            <a:spLocks noGrp="1"/>
          </p:cNvSpPr>
          <p:nvPr>
            <p:ph type="body" sz="quarter" idx="13"/>
          </p:nvPr>
        </p:nvSpPr>
        <p:spPr>
          <a:xfrm>
            <a:off x="766763" y="3733013"/>
            <a:ext cx="4573587" cy="2359811"/>
          </a:xfrm>
        </p:spPr>
        <p:txBody>
          <a:bodyPr>
            <a:normAutofit/>
          </a:bodyPr>
          <a:lstStyle/>
          <a:p>
            <a:pPr>
              <a:spcAft>
                <a:spcPts val="600"/>
              </a:spcAft>
            </a:pPr>
            <a:r>
              <a:rPr lang="en-CA" dirty="0"/>
              <a:t>Mars 2025</a:t>
            </a:r>
          </a:p>
        </p:txBody>
      </p:sp>
    </p:spTree>
    <p:extLst>
      <p:ext uri="{BB962C8B-B14F-4D97-AF65-F5344CB8AC3E}">
        <p14:creationId xmlns:p14="http://schemas.microsoft.com/office/powerpoint/2010/main" val="356557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279BC-E6A3-452E-9B87-B404321CDE4A}"/>
              </a:ext>
            </a:extLst>
          </p:cNvPr>
          <p:cNvSpPr>
            <a:spLocks noGrp="1"/>
          </p:cNvSpPr>
          <p:nvPr>
            <p:ph type="title"/>
          </p:nvPr>
        </p:nvSpPr>
        <p:spPr>
          <a:xfrm>
            <a:off x="766763" y="682514"/>
            <a:ext cx="4572000" cy="532765"/>
          </a:xfrm>
        </p:spPr>
        <p:txBody>
          <a:bodyPr anchor="t">
            <a:normAutofit/>
          </a:bodyPr>
          <a:lstStyle/>
          <a:p>
            <a:r>
              <a:rPr lang="sv-SE" dirty="0"/>
              <a:t>Underskrifter - utmaningar</a:t>
            </a:r>
          </a:p>
        </p:txBody>
      </p:sp>
      <p:sp>
        <p:nvSpPr>
          <p:cNvPr id="4" name="Content Placeholder 3">
            <a:extLst>
              <a:ext uri="{FF2B5EF4-FFF2-40B4-BE49-F238E27FC236}">
                <a16:creationId xmlns:a16="http://schemas.microsoft.com/office/drawing/2014/main" id="{1CA8C0A4-C04D-4EFC-865E-59CF449A4183}"/>
              </a:ext>
            </a:extLst>
          </p:cNvPr>
          <p:cNvSpPr>
            <a:spLocks noGrp="1"/>
          </p:cNvSpPr>
          <p:nvPr>
            <p:ph sz="quarter" idx="17"/>
          </p:nvPr>
        </p:nvSpPr>
        <p:spPr>
          <a:xfrm>
            <a:off x="766763" y="1527175"/>
            <a:ext cx="4567237" cy="4565651"/>
          </a:xfrm>
        </p:spPr>
        <p:txBody>
          <a:bodyPr>
            <a:normAutofit/>
          </a:bodyPr>
          <a:lstStyle/>
          <a:p>
            <a:pPr marL="285750" indent="-285750">
              <a:lnSpc>
                <a:spcPct val="90000"/>
              </a:lnSpc>
              <a:buFont typeface="Arial" panose="020B0604020202020204" pitchFamily="34" charset="0"/>
              <a:buChar char="•"/>
            </a:pPr>
            <a:r>
              <a:rPr lang="sv-SE" dirty="0"/>
              <a:t>Underskrifter styrda av lagkrav</a:t>
            </a:r>
          </a:p>
          <a:p>
            <a:pPr marL="285750" indent="-285750">
              <a:lnSpc>
                <a:spcPct val="90000"/>
              </a:lnSpc>
              <a:buFont typeface="Arial" panose="020B0604020202020204" pitchFamily="34" charset="0"/>
              <a:buChar char="•"/>
            </a:pPr>
            <a:r>
              <a:rPr lang="sv-SE" dirty="0"/>
              <a:t>Historiska processer och etablerade rutiner </a:t>
            </a:r>
          </a:p>
          <a:p>
            <a:pPr marL="285750" indent="-285750">
              <a:lnSpc>
                <a:spcPct val="90000"/>
              </a:lnSpc>
              <a:buFont typeface="Arial" panose="020B0604020202020204" pitchFamily="34" charset="0"/>
              <a:buChar char="•"/>
            </a:pPr>
            <a:r>
              <a:rPr lang="sv-SE" dirty="0"/>
              <a:t>Halvdigitala underskrifter</a:t>
            </a:r>
          </a:p>
          <a:p>
            <a:pPr marL="285750" indent="-285750">
              <a:lnSpc>
                <a:spcPct val="90000"/>
              </a:lnSpc>
              <a:buFont typeface="Arial" panose="020B0604020202020204" pitchFamily="34" charset="0"/>
              <a:buChar char="•"/>
            </a:pPr>
            <a:r>
              <a:rPr lang="sv-SE" dirty="0"/>
              <a:t>Tidskrävande och manuella flöden</a:t>
            </a:r>
          </a:p>
          <a:p>
            <a:pPr marL="285750" indent="-285750">
              <a:lnSpc>
                <a:spcPct val="90000"/>
              </a:lnSpc>
              <a:buFont typeface="Arial" panose="020B0604020202020204" pitchFamily="34" charset="0"/>
              <a:buChar char="•"/>
            </a:pPr>
            <a:r>
              <a:rPr lang="sv-SE" dirty="0"/>
              <a:t>Kontroll &amp; spårbarhet</a:t>
            </a:r>
          </a:p>
          <a:p>
            <a:pPr marL="285750" indent="-285750">
              <a:lnSpc>
                <a:spcPct val="90000"/>
              </a:lnSpc>
              <a:buFont typeface="Arial" panose="020B0604020202020204" pitchFamily="34" charset="0"/>
              <a:buChar char="•"/>
            </a:pPr>
            <a:r>
              <a:rPr lang="sv-SE" dirty="0"/>
              <a:t>Varierande IT-mognad och egna rutiner inom verksamheten</a:t>
            </a:r>
          </a:p>
          <a:p>
            <a:pPr marL="285750" indent="-285750">
              <a:lnSpc>
                <a:spcPct val="90000"/>
              </a:lnSpc>
              <a:buFont typeface="Arial" panose="020B0604020202020204" pitchFamily="34" charset="0"/>
              <a:buChar char="•"/>
            </a:pPr>
            <a:endParaRPr lang="sv-SE" dirty="0"/>
          </a:p>
          <a:p>
            <a:pPr>
              <a:lnSpc>
                <a:spcPct val="90000"/>
              </a:lnSpc>
            </a:pPr>
            <a:endParaRPr lang="sv-SE" dirty="0"/>
          </a:p>
          <a:p>
            <a:pPr>
              <a:lnSpc>
                <a:spcPct val="90000"/>
              </a:lnSpc>
            </a:pPr>
            <a:endParaRPr lang="sv-SE" dirty="0"/>
          </a:p>
          <a:p>
            <a:pPr>
              <a:lnSpc>
                <a:spcPct val="90000"/>
              </a:lnSpc>
            </a:pPr>
            <a:endParaRPr lang="sv-SE" dirty="0"/>
          </a:p>
          <a:p>
            <a:pPr>
              <a:lnSpc>
                <a:spcPct val="90000"/>
              </a:lnSpc>
            </a:pPr>
            <a:br>
              <a:rPr lang="sv-SE" dirty="0"/>
            </a:br>
            <a:endParaRPr lang="sv-SE" dirty="0"/>
          </a:p>
        </p:txBody>
      </p:sp>
      <p:pic>
        <p:nvPicPr>
          <p:cNvPr id="2" name="Picture Placeholder 2" descr="A person writing on a tablet&#10;&#10;Description automatically generated">
            <a:extLst>
              <a:ext uri="{FF2B5EF4-FFF2-40B4-BE49-F238E27FC236}">
                <a16:creationId xmlns:a16="http://schemas.microsoft.com/office/drawing/2014/main" id="{81B7B4D2-FC6C-000A-B1CC-5A87FDF554F9}"/>
              </a:ext>
            </a:extLst>
          </p:cNvPr>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6615" r="16615"/>
          <a:stretch/>
        </p:blipFill>
        <p:spPr>
          <a:xfrm>
            <a:off x="6096000" y="765177"/>
            <a:ext cx="5329239" cy="5327648"/>
          </a:xfrm>
          <a:noFill/>
        </p:spPr>
      </p:pic>
      <p:sp>
        <p:nvSpPr>
          <p:cNvPr id="5" name="Slide Number Placeholder 4" hidden="1">
            <a:extLst>
              <a:ext uri="{FF2B5EF4-FFF2-40B4-BE49-F238E27FC236}">
                <a16:creationId xmlns:a16="http://schemas.microsoft.com/office/drawing/2014/main" id="{43255C6F-4829-45BB-B312-27EED40E5B92}"/>
              </a:ext>
            </a:extLst>
          </p:cNvPr>
          <p:cNvSpPr>
            <a:spLocks noGrp="1"/>
          </p:cNvSpPr>
          <p:nvPr>
            <p:ph type="sldNum" sz="quarter" idx="4294967295"/>
          </p:nvPr>
        </p:nvSpPr>
        <p:spPr>
          <a:xfrm>
            <a:off x="11163034" y="6264308"/>
            <a:ext cx="261660" cy="169200"/>
          </a:xfrm>
        </p:spPr>
        <p:txBody>
          <a:bodyPr/>
          <a:lstStyle/>
          <a:p>
            <a:pPr>
              <a:spcAft>
                <a:spcPts val="600"/>
              </a:spcAft>
            </a:pPr>
            <a:fld id="{525A3C56-E491-49B2-93F3-63532DF516BC}" type="slidenum">
              <a:rPr lang="en-CA" smtClean="0"/>
              <a:pPr>
                <a:spcAft>
                  <a:spcPts val="600"/>
                </a:spcAft>
              </a:pPr>
              <a:t>4</a:t>
            </a:fld>
            <a:endParaRPr lang="en-CA"/>
          </a:p>
        </p:txBody>
      </p:sp>
    </p:spTree>
    <p:extLst>
      <p:ext uri="{BB962C8B-B14F-4D97-AF65-F5344CB8AC3E}">
        <p14:creationId xmlns:p14="http://schemas.microsoft.com/office/powerpoint/2010/main" val="5838912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4DBAA-3D7C-9429-4D35-7AC133668E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96482F-D80C-B574-B023-45A3934D671F}"/>
              </a:ext>
            </a:extLst>
          </p:cNvPr>
          <p:cNvSpPr>
            <a:spLocks noGrp="1"/>
          </p:cNvSpPr>
          <p:nvPr>
            <p:ph type="title"/>
          </p:nvPr>
        </p:nvSpPr>
        <p:spPr>
          <a:xfrm>
            <a:off x="766762" y="684000"/>
            <a:ext cx="6900129" cy="593815"/>
          </a:xfrm>
        </p:spPr>
        <p:txBody>
          <a:bodyPr/>
          <a:lstStyle/>
          <a:p>
            <a:r>
              <a:rPr lang="sv-SE" sz="2400" dirty="0"/>
              <a:t>Signe – Nyckeln till en framgångsrik digitalisering</a:t>
            </a:r>
          </a:p>
        </p:txBody>
      </p:sp>
      <p:sp>
        <p:nvSpPr>
          <p:cNvPr id="4" name="Content Placeholder 3">
            <a:extLst>
              <a:ext uri="{FF2B5EF4-FFF2-40B4-BE49-F238E27FC236}">
                <a16:creationId xmlns:a16="http://schemas.microsoft.com/office/drawing/2014/main" id="{F0E46188-94E9-156B-2BE8-93D73D81BB6B}"/>
              </a:ext>
            </a:extLst>
          </p:cNvPr>
          <p:cNvSpPr>
            <a:spLocks noGrp="1"/>
          </p:cNvSpPr>
          <p:nvPr>
            <p:ph sz="quarter" idx="17"/>
          </p:nvPr>
        </p:nvSpPr>
        <p:spPr>
          <a:xfrm>
            <a:off x="766762" y="1633728"/>
            <a:ext cx="4792789" cy="4712208"/>
          </a:xfrm>
        </p:spPr>
        <p:txBody>
          <a:bodyPr/>
          <a:lstStyle/>
          <a:p>
            <a:pPr marL="285750" indent="-285750">
              <a:buFont typeface="Arial" panose="020B0604020202020204" pitchFamily="34" charset="0"/>
              <a:buChar char="•"/>
            </a:pPr>
            <a:r>
              <a:rPr lang="sv-SE" sz="1800" dirty="0">
                <a:latin typeface="+mn-lt"/>
              </a:rPr>
              <a:t>En genomtänkt, lättförståelig och central lösning</a:t>
            </a:r>
          </a:p>
          <a:p>
            <a:pPr marL="285750" indent="-285750">
              <a:buFont typeface="Arial" panose="020B0604020202020204" pitchFamily="34" charset="0"/>
              <a:buChar char="•"/>
            </a:pPr>
            <a:r>
              <a:rPr lang="sv-SE" sz="1800" dirty="0">
                <a:latin typeface="+mn-lt"/>
              </a:rPr>
              <a:t>Hög säkerhet</a:t>
            </a:r>
          </a:p>
          <a:p>
            <a:pPr marL="285750" indent="-285750">
              <a:buFont typeface="Arial" panose="020B0604020202020204" pitchFamily="34" charset="0"/>
              <a:buChar char="•"/>
            </a:pPr>
            <a:r>
              <a:rPr lang="sv-SE" sz="1800" dirty="0">
                <a:latin typeface="+mn-lt"/>
              </a:rPr>
              <a:t>Flexibel och anpassningsbar efter organisationens behov</a:t>
            </a:r>
          </a:p>
          <a:p>
            <a:pPr marL="285750" indent="-285750">
              <a:buFont typeface="Arial" panose="020B0604020202020204" pitchFamily="34" charset="0"/>
              <a:buChar char="•"/>
            </a:pPr>
            <a:r>
              <a:rPr lang="sv-SE" sz="1800" dirty="0">
                <a:latin typeface="+mn-lt"/>
              </a:rPr>
              <a:t>En långsiktig och hållbar lösning. CGI är er partner, inte bara en leverantör.</a:t>
            </a:r>
          </a:p>
          <a:p>
            <a:pPr marL="285750" indent="-285750">
              <a:buFont typeface="Arial" panose="020B0604020202020204" pitchFamily="34" charset="0"/>
              <a:buChar char="•"/>
            </a:pPr>
            <a:r>
              <a:rPr lang="sv-SE" sz="1800" dirty="0">
                <a:latin typeface="+mn-lt"/>
              </a:rPr>
              <a:t>Signe utvecklas kontinuerligt som en produkt, precis som i ett produktbolag. </a:t>
            </a:r>
          </a:p>
          <a:p>
            <a:pPr marL="285750" indent="-285750">
              <a:buFont typeface="Arial" panose="020B0604020202020204" pitchFamily="34" charset="0"/>
              <a:buChar char="•"/>
            </a:pPr>
            <a:r>
              <a:rPr lang="sv-SE" sz="1800" dirty="0">
                <a:latin typeface="+mn-lt"/>
              </a:rPr>
              <a:t>Ett dedikerat team som kontinuerligt förbättrar och utvecklar Signe för att maximera värdet och säkerställa det bästa stödet för verksamheten, snarare än att enbart arbeta på beställning.</a:t>
            </a:r>
          </a:p>
          <a:p>
            <a:endParaRPr lang="sv-SE" sz="1800" dirty="0"/>
          </a:p>
          <a:p>
            <a:br>
              <a:rPr lang="sv-SE" sz="1800" dirty="0"/>
            </a:br>
            <a:endParaRPr lang="sv-SE" sz="1800" dirty="0"/>
          </a:p>
        </p:txBody>
      </p:sp>
      <p:sp>
        <p:nvSpPr>
          <p:cNvPr id="5" name="Slide Number Placeholder 4">
            <a:extLst>
              <a:ext uri="{FF2B5EF4-FFF2-40B4-BE49-F238E27FC236}">
                <a16:creationId xmlns:a16="http://schemas.microsoft.com/office/drawing/2014/main" id="{20CA5501-8C8A-B53F-B66C-1358FF6BCFC5}"/>
              </a:ext>
            </a:extLst>
          </p:cNvPr>
          <p:cNvSpPr>
            <a:spLocks noGrp="1"/>
          </p:cNvSpPr>
          <p:nvPr>
            <p:ph type="sldNum" sz="quarter" idx="4"/>
          </p:nvPr>
        </p:nvSpPr>
        <p:spPr/>
        <p:txBody>
          <a:bodyPr/>
          <a:lstStyle/>
          <a:p>
            <a:fld id="{525A3C56-E491-49B2-93F3-63532DF516BC}" type="slidenum">
              <a:rPr lang="en-CA" smtClean="0"/>
              <a:pPr/>
              <a:t>5</a:t>
            </a:fld>
            <a:endParaRPr lang="en-CA" dirty="0"/>
          </a:p>
        </p:txBody>
      </p:sp>
      <p:pic>
        <p:nvPicPr>
          <p:cNvPr id="10" name="Picture Placeholder 9">
            <a:extLst>
              <a:ext uri="{FF2B5EF4-FFF2-40B4-BE49-F238E27FC236}">
                <a16:creationId xmlns:a16="http://schemas.microsoft.com/office/drawing/2014/main" id="{398157B3-F353-4A0A-686E-1E155A01608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28" r="328"/>
          <a:stretch>
            <a:fillRect/>
          </a:stretch>
        </p:blipFill>
        <p:spPr/>
      </p:pic>
    </p:spTree>
    <p:extLst>
      <p:ext uri="{BB962C8B-B14F-4D97-AF65-F5344CB8AC3E}">
        <p14:creationId xmlns:p14="http://schemas.microsoft.com/office/powerpoint/2010/main" val="3467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37174D-28EA-1301-5172-B6D254D6F7E3}"/>
              </a:ext>
            </a:extLst>
          </p:cNvPr>
          <p:cNvSpPr/>
          <p:nvPr/>
        </p:nvSpPr>
        <p:spPr bwMode="gray">
          <a:xfrm>
            <a:off x="2655277" y="1459523"/>
            <a:ext cx="6699738" cy="43082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63500" tIns="0" rIns="64800" bIns="0" rtlCol="0" anchor="t"/>
          <a:lstStyle/>
          <a:p>
            <a:pPr algn="ctr">
              <a:spcBef>
                <a:spcPct val="0"/>
              </a:spcBef>
              <a:buClrTx/>
              <a:buSzPct val="90000"/>
            </a:pPr>
            <a:endParaRPr lang="sv-SE" sz="1600" b="1" dirty="0">
              <a:solidFill>
                <a:schemeClr val="tx1"/>
              </a:solidFill>
              <a:cs typeface="Arial" pitchFamily="34" charset="0"/>
            </a:endParaRPr>
          </a:p>
          <a:p>
            <a:pPr algn="ctr">
              <a:spcBef>
                <a:spcPct val="0"/>
              </a:spcBef>
              <a:buClrTx/>
              <a:buSzPct val="90000"/>
            </a:pPr>
            <a:r>
              <a:rPr lang="sv-SE" sz="1600" b="1" dirty="0">
                <a:solidFill>
                  <a:schemeClr val="tx1"/>
                </a:solidFill>
                <a:cs typeface="Arial" pitchFamily="34" charset="0"/>
              </a:rPr>
              <a:t>E-Signering</a:t>
            </a:r>
          </a:p>
        </p:txBody>
      </p:sp>
      <p:sp>
        <p:nvSpPr>
          <p:cNvPr id="2" name="Title 1">
            <a:extLst>
              <a:ext uri="{FF2B5EF4-FFF2-40B4-BE49-F238E27FC236}">
                <a16:creationId xmlns:a16="http://schemas.microsoft.com/office/drawing/2014/main" id="{41CA2CA4-02C0-44F4-39F1-5C674A7CAE75}"/>
              </a:ext>
            </a:extLst>
          </p:cNvPr>
          <p:cNvSpPr>
            <a:spLocks noGrp="1"/>
          </p:cNvSpPr>
          <p:nvPr>
            <p:ph type="title"/>
          </p:nvPr>
        </p:nvSpPr>
        <p:spPr/>
        <p:txBody>
          <a:bodyPr/>
          <a:lstStyle/>
          <a:p>
            <a:r>
              <a:rPr lang="sv-SE" dirty="0"/>
              <a:t>Paketerad E-signeringslösning</a:t>
            </a:r>
          </a:p>
        </p:txBody>
      </p:sp>
      <p:sp>
        <p:nvSpPr>
          <p:cNvPr id="4" name="Slide Number Placeholder 3">
            <a:extLst>
              <a:ext uri="{FF2B5EF4-FFF2-40B4-BE49-F238E27FC236}">
                <a16:creationId xmlns:a16="http://schemas.microsoft.com/office/drawing/2014/main" id="{CE1CF45A-FCD6-0CDB-98D0-86E37E5DC3A3}"/>
              </a:ext>
            </a:extLst>
          </p:cNvPr>
          <p:cNvSpPr>
            <a:spLocks noGrp="1"/>
          </p:cNvSpPr>
          <p:nvPr>
            <p:ph type="sldNum" sz="quarter" idx="10"/>
          </p:nvPr>
        </p:nvSpPr>
        <p:spPr/>
        <p:txBody>
          <a:bodyPr/>
          <a:lstStyle/>
          <a:p>
            <a:fld id="{525A3C56-E491-49B2-93F3-63532DF516BC}" type="slidenum">
              <a:rPr lang="en-US" noProof="0" smtClean="0"/>
              <a:pPr/>
              <a:t>6</a:t>
            </a:fld>
            <a:endParaRPr lang="en-US" noProof="0"/>
          </a:p>
        </p:txBody>
      </p:sp>
      <p:sp>
        <p:nvSpPr>
          <p:cNvPr id="5" name="Rectangle 4">
            <a:extLst>
              <a:ext uri="{FF2B5EF4-FFF2-40B4-BE49-F238E27FC236}">
                <a16:creationId xmlns:a16="http://schemas.microsoft.com/office/drawing/2014/main" id="{A2FEE131-BF2C-EA74-D8F3-49A222D713AA}"/>
              </a:ext>
            </a:extLst>
          </p:cNvPr>
          <p:cNvSpPr/>
          <p:nvPr/>
        </p:nvSpPr>
        <p:spPr bwMode="gray">
          <a:xfrm>
            <a:off x="3174023" y="2321169"/>
            <a:ext cx="5679831" cy="95836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63500" tIns="0" rIns="64800" bIns="0" rtlCol="0" anchor="ctr"/>
          <a:lstStyle/>
          <a:p>
            <a:pPr algn="ctr">
              <a:spcBef>
                <a:spcPct val="0"/>
              </a:spcBef>
              <a:buClrTx/>
              <a:buSzPct val="90000"/>
            </a:pPr>
            <a:r>
              <a:rPr lang="sv-SE" sz="1600" b="1" dirty="0">
                <a:solidFill>
                  <a:schemeClr val="bg1"/>
                </a:solidFill>
                <a:cs typeface="Arial" pitchFamily="34" charset="0"/>
              </a:rPr>
              <a:t>Signeringsportal (Signe)</a:t>
            </a:r>
          </a:p>
        </p:txBody>
      </p:sp>
      <p:sp>
        <p:nvSpPr>
          <p:cNvPr id="6" name="Rectangle 5">
            <a:extLst>
              <a:ext uri="{FF2B5EF4-FFF2-40B4-BE49-F238E27FC236}">
                <a16:creationId xmlns:a16="http://schemas.microsoft.com/office/drawing/2014/main" id="{07F30D2C-7754-37CE-045A-0B2ECC8DC0D2}"/>
              </a:ext>
            </a:extLst>
          </p:cNvPr>
          <p:cNvSpPr/>
          <p:nvPr/>
        </p:nvSpPr>
        <p:spPr bwMode="gray">
          <a:xfrm>
            <a:off x="3174022" y="3427059"/>
            <a:ext cx="5679831" cy="9583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63500" tIns="0" rIns="64800" bIns="0" rtlCol="0" anchor="ctr"/>
          <a:lstStyle/>
          <a:p>
            <a:pPr algn="ctr">
              <a:spcBef>
                <a:spcPct val="0"/>
              </a:spcBef>
              <a:buClrTx/>
              <a:buSzPct val="90000"/>
            </a:pPr>
            <a:r>
              <a:rPr lang="sv-SE" sz="1600" b="1" dirty="0">
                <a:solidFill>
                  <a:schemeClr val="bg1"/>
                </a:solidFill>
                <a:cs typeface="Arial" pitchFamily="34" charset="0"/>
              </a:rPr>
              <a:t>Underskriftstjänst (Signature Service)</a:t>
            </a:r>
          </a:p>
        </p:txBody>
      </p:sp>
      <p:sp>
        <p:nvSpPr>
          <p:cNvPr id="7" name="Rectangle 6">
            <a:extLst>
              <a:ext uri="{FF2B5EF4-FFF2-40B4-BE49-F238E27FC236}">
                <a16:creationId xmlns:a16="http://schemas.microsoft.com/office/drawing/2014/main" id="{65A38E76-3F91-BA90-FC3F-3D81EB8A2EE5}"/>
              </a:ext>
            </a:extLst>
          </p:cNvPr>
          <p:cNvSpPr/>
          <p:nvPr/>
        </p:nvSpPr>
        <p:spPr bwMode="gray">
          <a:xfrm>
            <a:off x="3174022" y="4532949"/>
            <a:ext cx="5679831" cy="95836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63500" tIns="0" rIns="64800" bIns="0" rtlCol="0" anchor="ctr"/>
          <a:lstStyle/>
          <a:p>
            <a:pPr algn="ctr">
              <a:spcBef>
                <a:spcPct val="0"/>
              </a:spcBef>
              <a:buClrTx/>
              <a:buSzPct val="90000"/>
            </a:pPr>
            <a:r>
              <a:rPr lang="sv-SE" sz="1600" b="1" dirty="0">
                <a:solidFill>
                  <a:schemeClr val="bg1"/>
                </a:solidFill>
                <a:cs typeface="Arial" pitchFamily="34" charset="0"/>
              </a:rPr>
              <a:t>E-Legitimationer (e-ID)</a:t>
            </a:r>
          </a:p>
        </p:txBody>
      </p:sp>
    </p:spTree>
    <p:extLst>
      <p:ext uri="{BB962C8B-B14F-4D97-AF65-F5344CB8AC3E}">
        <p14:creationId xmlns:p14="http://schemas.microsoft.com/office/powerpoint/2010/main" val="40431520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6B30CE-C662-A350-A382-E853CA5EADDE}"/>
              </a:ext>
            </a:extLst>
          </p:cNvPr>
          <p:cNvSpPr>
            <a:spLocks noGrp="1"/>
          </p:cNvSpPr>
          <p:nvPr>
            <p:ph type="title"/>
          </p:nvPr>
        </p:nvSpPr>
        <p:spPr/>
        <p:txBody>
          <a:bodyPr/>
          <a:lstStyle/>
          <a:p>
            <a:r>
              <a:rPr lang="sv-SE" dirty="0"/>
              <a:t>Hur samverkar de olika delarna av lösningen?</a:t>
            </a:r>
          </a:p>
        </p:txBody>
      </p:sp>
      <p:sp>
        <p:nvSpPr>
          <p:cNvPr id="6" name="Text Placeholder 5">
            <a:extLst>
              <a:ext uri="{FF2B5EF4-FFF2-40B4-BE49-F238E27FC236}">
                <a16:creationId xmlns:a16="http://schemas.microsoft.com/office/drawing/2014/main" id="{42353FEF-0E5B-D614-971F-F8859EDE768B}"/>
              </a:ext>
            </a:extLst>
          </p:cNvPr>
          <p:cNvSpPr>
            <a:spLocks noGrp="1"/>
          </p:cNvSpPr>
          <p:nvPr>
            <p:ph type="body" sz="quarter" idx="10"/>
          </p:nvPr>
        </p:nvSpPr>
        <p:spPr>
          <a:solidFill>
            <a:schemeClr val="accent1"/>
          </a:solidFill>
          <a:ln>
            <a:noFill/>
          </a:ln>
        </p:spPr>
        <p:style>
          <a:lnRef idx="0">
            <a:scrgbClr r="0" g="0" b="0"/>
          </a:lnRef>
          <a:fillRef idx="0">
            <a:scrgbClr r="0" g="0" b="0"/>
          </a:fillRef>
          <a:effectRef idx="0">
            <a:scrgbClr r="0" g="0" b="0"/>
          </a:effectRef>
          <a:fontRef idx="minor">
            <a:schemeClr val="lt1"/>
          </a:fontRef>
        </p:style>
        <p:txBody>
          <a:bodyPr lIns="63500" tIns="0" rIns="64800" bIns="0" rtlCol="0" anchor="ctr"/>
          <a:lstStyle/>
          <a:p>
            <a:pPr algn="ctr">
              <a:spcBef>
                <a:spcPct val="0"/>
              </a:spcBef>
              <a:buSzPct val="90000"/>
            </a:pPr>
            <a:r>
              <a:rPr lang="sv-SE" sz="1600" b="1" dirty="0">
                <a:solidFill>
                  <a:schemeClr val="bg1"/>
                </a:solidFill>
                <a:latin typeface="+mn-lt"/>
                <a:cs typeface="Arial" pitchFamily="34" charset="0"/>
              </a:rPr>
              <a:t>Portal och Integrationer (Signe)</a:t>
            </a:r>
          </a:p>
        </p:txBody>
      </p:sp>
      <p:sp>
        <p:nvSpPr>
          <p:cNvPr id="9" name="Content Placeholder 8">
            <a:extLst>
              <a:ext uri="{FF2B5EF4-FFF2-40B4-BE49-F238E27FC236}">
                <a16:creationId xmlns:a16="http://schemas.microsoft.com/office/drawing/2014/main" id="{78D98C4E-37C3-E2A3-A0F3-C2F7B44BE7F1}"/>
              </a:ext>
            </a:extLst>
          </p:cNvPr>
          <p:cNvSpPr>
            <a:spLocks noGrp="1"/>
          </p:cNvSpPr>
          <p:nvPr>
            <p:ph sz="quarter" idx="20"/>
          </p:nvPr>
        </p:nvSpPr>
        <p:spPr>
          <a:xfrm>
            <a:off x="765736" y="2596896"/>
            <a:ext cx="3213139" cy="3493008"/>
          </a:xfrm>
        </p:spPr>
        <p:txBody>
          <a:bodyPr/>
          <a:lstStyle/>
          <a:p>
            <a:pPr marL="285750" indent="-285750">
              <a:buFont typeface="Arial" panose="020B0604020202020204" pitchFamily="34" charset="0"/>
              <a:buChar char="•"/>
            </a:pPr>
            <a:r>
              <a:rPr lang="sv-SE" dirty="0"/>
              <a:t>Portalen installeras i kundens miljö och nås via webbläsare</a:t>
            </a:r>
          </a:p>
          <a:p>
            <a:pPr marL="285750" indent="-285750">
              <a:buFont typeface="Arial" panose="020B0604020202020204" pitchFamily="34" charset="0"/>
              <a:buChar char="•"/>
            </a:pPr>
            <a:r>
              <a:rPr lang="sv-SE" dirty="0"/>
              <a:t>Användarvänligt och tillgänglighetsanpassat gränssnitt</a:t>
            </a:r>
          </a:p>
          <a:p>
            <a:pPr marL="285750" indent="-285750">
              <a:buFont typeface="Arial" panose="020B0604020202020204" pitchFamily="34" charset="0"/>
              <a:buChar char="•"/>
            </a:pPr>
            <a:r>
              <a:rPr lang="sv-SE" dirty="0"/>
              <a:t>Applikationen möjliggör säker elektronisk underskrift och hantering av dokument</a:t>
            </a:r>
          </a:p>
          <a:p>
            <a:pPr marL="285750" indent="-285750">
              <a:buFont typeface="Arial" panose="020B0604020202020204" pitchFamily="34" charset="0"/>
              <a:buChar char="•"/>
            </a:pPr>
            <a:r>
              <a:rPr lang="sv-SE" dirty="0"/>
              <a:t>Enkelt att integrera med andra verksamhetssystem</a:t>
            </a:r>
          </a:p>
        </p:txBody>
      </p:sp>
      <p:sp>
        <p:nvSpPr>
          <p:cNvPr id="7" name="Text Placeholder 6">
            <a:extLst>
              <a:ext uri="{FF2B5EF4-FFF2-40B4-BE49-F238E27FC236}">
                <a16:creationId xmlns:a16="http://schemas.microsoft.com/office/drawing/2014/main" id="{4313DB30-5755-4D0A-1CCF-BB7172FC7553}"/>
              </a:ext>
            </a:extLst>
          </p:cNvPr>
          <p:cNvSpPr>
            <a:spLocks noGrp="1"/>
          </p:cNvSpPr>
          <p:nvPr>
            <p:ph type="body" sz="quarter" idx="11"/>
          </p:nvPr>
        </p:nvSpPr>
        <p:spPr>
          <a:solidFill>
            <a:schemeClr val="accent3"/>
          </a:solidFill>
          <a:ln>
            <a:noFill/>
          </a:ln>
        </p:spPr>
        <p:style>
          <a:lnRef idx="0">
            <a:scrgbClr r="0" g="0" b="0"/>
          </a:lnRef>
          <a:fillRef idx="0">
            <a:scrgbClr r="0" g="0" b="0"/>
          </a:fillRef>
          <a:effectRef idx="0">
            <a:scrgbClr r="0" g="0" b="0"/>
          </a:effectRef>
          <a:fontRef idx="minor">
            <a:schemeClr val="lt1"/>
          </a:fontRef>
        </p:style>
        <p:txBody>
          <a:bodyPr lIns="63500" tIns="0" rIns="64800" bIns="0" rtlCol="0" anchor="ctr"/>
          <a:lstStyle/>
          <a:p>
            <a:pPr algn="ctr">
              <a:spcBef>
                <a:spcPct val="0"/>
              </a:spcBef>
              <a:buSzPct val="90000"/>
            </a:pPr>
            <a:r>
              <a:rPr lang="sv-SE" sz="1600" b="1" dirty="0">
                <a:solidFill>
                  <a:schemeClr val="bg1"/>
                </a:solidFill>
                <a:latin typeface="+mn-lt"/>
                <a:cs typeface="Arial" pitchFamily="34" charset="0"/>
              </a:rPr>
              <a:t>Underskritstjänsten</a:t>
            </a:r>
          </a:p>
        </p:txBody>
      </p:sp>
      <p:sp>
        <p:nvSpPr>
          <p:cNvPr id="10" name="Content Placeholder 9">
            <a:extLst>
              <a:ext uri="{FF2B5EF4-FFF2-40B4-BE49-F238E27FC236}">
                <a16:creationId xmlns:a16="http://schemas.microsoft.com/office/drawing/2014/main" id="{9693DBC4-AC4E-0BF9-1720-CE1E3A8A95FC}"/>
              </a:ext>
            </a:extLst>
          </p:cNvPr>
          <p:cNvSpPr>
            <a:spLocks noGrp="1"/>
          </p:cNvSpPr>
          <p:nvPr>
            <p:ph sz="quarter" idx="22"/>
          </p:nvPr>
        </p:nvSpPr>
        <p:spPr/>
        <p:txBody>
          <a:bodyPr vert="horz" lIns="0" tIns="0" rIns="0" bIns="0" rtlCol="0">
            <a:noAutofit/>
          </a:bodyPr>
          <a:lstStyle/>
          <a:p>
            <a:pPr marL="285750" indent="-285750">
              <a:buChar char="•"/>
            </a:pPr>
            <a:r>
              <a:rPr lang="sv-SE" dirty="0"/>
              <a:t>Underskritstjänsten tar emot underskriftsbegäran och validerar användarens identitet via E-Legitimationer </a:t>
            </a:r>
          </a:p>
          <a:p>
            <a:pPr marL="285750" indent="-285750">
              <a:buChar char="•"/>
            </a:pPr>
            <a:r>
              <a:rPr lang="sv-SE" dirty="0"/>
              <a:t>Underskritstjänsten skapar avancerad elektronisk underskrift </a:t>
            </a:r>
          </a:p>
          <a:p>
            <a:pPr marL="285750" indent="-285750">
              <a:buChar char="•"/>
            </a:pPr>
            <a:r>
              <a:rPr lang="sv-SE" dirty="0"/>
              <a:t>Underskritstjänsten utfärdar spärrlistor för utgivna certifikat som används vid validering av underskrivet dokument i portalen</a:t>
            </a:r>
          </a:p>
        </p:txBody>
      </p:sp>
      <p:sp>
        <p:nvSpPr>
          <p:cNvPr id="8" name="Text Placeholder 7">
            <a:extLst>
              <a:ext uri="{FF2B5EF4-FFF2-40B4-BE49-F238E27FC236}">
                <a16:creationId xmlns:a16="http://schemas.microsoft.com/office/drawing/2014/main" id="{39B0C30E-1C18-A6B1-5E95-4EF5E5B16897}"/>
              </a:ext>
            </a:extLst>
          </p:cNvPr>
          <p:cNvSpPr>
            <a:spLocks noGrp="1"/>
          </p:cNvSpPr>
          <p:nvPr>
            <p:ph type="body" sz="quarter" idx="12"/>
          </p:nvPr>
        </p:nvSpPr>
        <p:spPr>
          <a:solidFill>
            <a:schemeClr val="accent4"/>
          </a:solidFill>
          <a:ln>
            <a:noFill/>
          </a:ln>
        </p:spPr>
        <p:style>
          <a:lnRef idx="0">
            <a:scrgbClr r="0" g="0" b="0"/>
          </a:lnRef>
          <a:fillRef idx="0">
            <a:scrgbClr r="0" g="0" b="0"/>
          </a:fillRef>
          <a:effectRef idx="0">
            <a:scrgbClr r="0" g="0" b="0"/>
          </a:effectRef>
          <a:fontRef idx="minor">
            <a:schemeClr val="lt1"/>
          </a:fontRef>
        </p:style>
        <p:txBody>
          <a:bodyPr lIns="63500" tIns="0" rIns="64800" bIns="0" rtlCol="0" anchor="ctr"/>
          <a:lstStyle/>
          <a:p>
            <a:pPr algn="ctr">
              <a:spcBef>
                <a:spcPct val="0"/>
              </a:spcBef>
              <a:buSzPct val="90000"/>
            </a:pPr>
            <a:r>
              <a:rPr lang="sv-SE" sz="1600" b="1" dirty="0">
                <a:solidFill>
                  <a:schemeClr val="bg1"/>
                </a:solidFill>
                <a:latin typeface="+mn-lt"/>
                <a:cs typeface="Arial" pitchFamily="34" charset="0"/>
              </a:rPr>
              <a:t>E-Legitimationer</a:t>
            </a:r>
          </a:p>
        </p:txBody>
      </p:sp>
      <p:sp>
        <p:nvSpPr>
          <p:cNvPr id="11" name="Content Placeholder 10">
            <a:extLst>
              <a:ext uri="{FF2B5EF4-FFF2-40B4-BE49-F238E27FC236}">
                <a16:creationId xmlns:a16="http://schemas.microsoft.com/office/drawing/2014/main" id="{8F78FEBF-9DA2-6E9A-15A0-36696CE2FD58}"/>
              </a:ext>
            </a:extLst>
          </p:cNvPr>
          <p:cNvSpPr>
            <a:spLocks noGrp="1"/>
          </p:cNvSpPr>
          <p:nvPr>
            <p:ph sz="quarter" idx="23"/>
          </p:nvPr>
        </p:nvSpPr>
        <p:spPr/>
        <p:txBody>
          <a:bodyPr/>
          <a:lstStyle/>
          <a:p>
            <a:pPr marL="285750" indent="-285750">
              <a:buFont typeface="Arial" panose="020B0604020202020204" pitchFamily="34" charset="0"/>
              <a:buChar char="•"/>
            </a:pPr>
            <a:r>
              <a:rPr lang="sv-SE" dirty="0"/>
              <a:t>E-Legitimationer samlar integrationen mot utfärdare av e-legitimationer</a:t>
            </a:r>
          </a:p>
          <a:p>
            <a:pPr marL="285750" indent="-285750">
              <a:buFont typeface="Arial" panose="020B0604020202020204" pitchFamily="34" charset="0"/>
              <a:buChar char="•"/>
            </a:pPr>
            <a:r>
              <a:rPr lang="sv-SE" dirty="0"/>
              <a:t>E-Legitimationer tillhandahåller även livscykelhantering av e-legitimationer</a:t>
            </a:r>
          </a:p>
        </p:txBody>
      </p:sp>
      <p:sp>
        <p:nvSpPr>
          <p:cNvPr id="4" name="Slide Number Placeholder 3">
            <a:extLst>
              <a:ext uri="{FF2B5EF4-FFF2-40B4-BE49-F238E27FC236}">
                <a16:creationId xmlns:a16="http://schemas.microsoft.com/office/drawing/2014/main" id="{469B695C-BE24-5DB3-8F37-11E8D6541600}"/>
              </a:ext>
            </a:extLst>
          </p:cNvPr>
          <p:cNvSpPr>
            <a:spLocks noGrp="1"/>
          </p:cNvSpPr>
          <p:nvPr>
            <p:ph type="sldNum" sz="quarter" idx="26"/>
          </p:nvPr>
        </p:nvSpPr>
        <p:spPr/>
        <p:txBody>
          <a:bodyPr/>
          <a:lstStyle/>
          <a:p>
            <a:fld id="{525A3C56-E491-49B2-93F3-63532DF516BC}" type="slidenum">
              <a:rPr lang="en-US" noProof="0" smtClean="0"/>
              <a:pPr/>
              <a:t>7</a:t>
            </a:fld>
            <a:endParaRPr lang="en-US" noProof="0"/>
          </a:p>
        </p:txBody>
      </p:sp>
      <p:cxnSp>
        <p:nvCxnSpPr>
          <p:cNvPr id="3" name="Straight Connector 2">
            <a:extLst>
              <a:ext uri="{FF2B5EF4-FFF2-40B4-BE49-F238E27FC236}">
                <a16:creationId xmlns:a16="http://schemas.microsoft.com/office/drawing/2014/main" id="{4F39133F-310F-B3E5-66B1-48CBEDB6E12C}"/>
              </a:ext>
            </a:extLst>
          </p:cNvPr>
          <p:cNvCxnSpPr>
            <a:cxnSpLocks/>
            <a:stCxn id="6" idx="3"/>
            <a:endCxn id="7" idx="1"/>
          </p:cNvCxnSpPr>
          <p:nvPr/>
        </p:nvCxnSpPr>
        <p:spPr bwMode="gray">
          <a:xfrm>
            <a:off x="3811714" y="1941581"/>
            <a:ext cx="760286" cy="0"/>
          </a:xfrm>
          <a:prstGeom prst="line">
            <a:avLst/>
          </a:prstGeom>
          <a:noFill/>
          <a:ln w="12700">
            <a:solidFill>
              <a:schemeClr val="accent1"/>
            </a:solidFill>
            <a:round/>
            <a:headEnd/>
            <a:tailEnd/>
          </a:ln>
          <a:effectLst/>
        </p:spPr>
      </p:cxnSp>
      <p:cxnSp>
        <p:nvCxnSpPr>
          <p:cNvPr id="13" name="Straight Connector 12">
            <a:extLst>
              <a:ext uri="{FF2B5EF4-FFF2-40B4-BE49-F238E27FC236}">
                <a16:creationId xmlns:a16="http://schemas.microsoft.com/office/drawing/2014/main" id="{C0806D45-DD61-FEA2-5E7A-46F8BBA26D01}"/>
              </a:ext>
            </a:extLst>
          </p:cNvPr>
          <p:cNvCxnSpPr>
            <a:cxnSpLocks/>
          </p:cNvCxnSpPr>
          <p:nvPr/>
        </p:nvCxnSpPr>
        <p:spPr bwMode="gray">
          <a:xfrm>
            <a:off x="7615618" y="1941581"/>
            <a:ext cx="760286" cy="0"/>
          </a:xfrm>
          <a:prstGeom prst="line">
            <a:avLst/>
          </a:prstGeom>
          <a:noFill/>
          <a:ln w="12700">
            <a:solidFill>
              <a:schemeClr val="accent1"/>
            </a:solidFill>
            <a:round/>
            <a:headEnd/>
            <a:tailEnd/>
          </a:ln>
          <a:effectLst/>
        </p:spPr>
      </p:cxnSp>
    </p:spTree>
    <p:extLst>
      <p:ext uri="{BB962C8B-B14F-4D97-AF65-F5344CB8AC3E}">
        <p14:creationId xmlns:p14="http://schemas.microsoft.com/office/powerpoint/2010/main" val="331552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uiExpand="1" build="p"/>
      <p:bldP spid="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279BC-E6A3-452E-9B87-B404321CDE4A}"/>
              </a:ext>
            </a:extLst>
          </p:cNvPr>
          <p:cNvSpPr>
            <a:spLocks noGrp="1"/>
          </p:cNvSpPr>
          <p:nvPr>
            <p:ph type="title"/>
          </p:nvPr>
        </p:nvSpPr>
        <p:spPr/>
        <p:txBody>
          <a:bodyPr/>
          <a:lstStyle/>
          <a:p>
            <a:r>
              <a:rPr lang="sv-SE" dirty="0"/>
              <a:t>Styrkorna i Signe</a:t>
            </a:r>
          </a:p>
        </p:txBody>
      </p:sp>
      <p:sp>
        <p:nvSpPr>
          <p:cNvPr id="4" name="Content Placeholder 3">
            <a:extLst>
              <a:ext uri="{FF2B5EF4-FFF2-40B4-BE49-F238E27FC236}">
                <a16:creationId xmlns:a16="http://schemas.microsoft.com/office/drawing/2014/main" id="{1CA8C0A4-C04D-4EFC-865E-59CF449A4183}"/>
              </a:ext>
            </a:extLst>
          </p:cNvPr>
          <p:cNvSpPr>
            <a:spLocks noGrp="1"/>
          </p:cNvSpPr>
          <p:nvPr>
            <p:ph sz="quarter" idx="17"/>
          </p:nvPr>
        </p:nvSpPr>
        <p:spPr>
          <a:xfrm>
            <a:off x="766762" y="1633728"/>
            <a:ext cx="4792789" cy="4712208"/>
          </a:xfrm>
        </p:spPr>
        <p:txBody>
          <a:bodyPr/>
          <a:lstStyle/>
          <a:p>
            <a:pPr marL="342900" indent="-342900">
              <a:buFont typeface="Arial" panose="020B0604020202020204" pitchFamily="34" charset="0"/>
              <a:buChar char="•"/>
            </a:pPr>
            <a:r>
              <a:rPr lang="sv-SE" sz="1600" dirty="0"/>
              <a:t>Levereras on-</a:t>
            </a:r>
            <a:r>
              <a:rPr lang="sv-SE" sz="1600" dirty="0" err="1"/>
              <a:t>prem</a:t>
            </a:r>
            <a:r>
              <a:rPr lang="sv-SE" sz="1600" dirty="0"/>
              <a:t> och följer därmed er organisations informationskrav på säkerhet och kontroll.</a:t>
            </a:r>
          </a:p>
          <a:p>
            <a:pPr marL="342900" indent="-342900">
              <a:buFont typeface="Arial" panose="020B0604020202020204" pitchFamily="34" charset="0"/>
              <a:buChar char="•"/>
            </a:pPr>
            <a:r>
              <a:rPr lang="sv-SE" sz="1600" dirty="0"/>
              <a:t>Uppfyller kraven för avancerad elektronisk underskrift enligt </a:t>
            </a:r>
            <a:r>
              <a:rPr lang="sv-SE" sz="1600" dirty="0" err="1"/>
              <a:t>eIDAS</a:t>
            </a:r>
            <a:endParaRPr lang="sv-SE" sz="1600" dirty="0"/>
          </a:p>
          <a:p>
            <a:pPr marL="342900" indent="-342900">
              <a:buFont typeface="Arial" panose="020B0604020202020204" pitchFamily="34" charset="0"/>
              <a:buChar char="•"/>
            </a:pPr>
            <a:r>
              <a:rPr lang="sv-SE" sz="1600" dirty="0"/>
              <a:t>Integreras enkelt med exempelvis ärendehanteringssystem via </a:t>
            </a:r>
            <a:r>
              <a:rPr lang="sv-SE" sz="1600" dirty="0" err="1"/>
              <a:t>API:er</a:t>
            </a:r>
            <a:r>
              <a:rPr lang="sv-SE" sz="1600" dirty="0"/>
              <a:t> med säker krypterad kommunikation</a:t>
            </a:r>
          </a:p>
          <a:p>
            <a:pPr marL="342900" indent="-342900">
              <a:buFont typeface="Arial" panose="020B0604020202020204" pitchFamily="34" charset="0"/>
              <a:buChar char="•"/>
            </a:pPr>
            <a:r>
              <a:rPr lang="sv-SE" sz="1600" dirty="0"/>
              <a:t>Stödjer underskrift av flera dokument och signatärer samtidigt</a:t>
            </a:r>
          </a:p>
          <a:p>
            <a:pPr marL="342900" indent="-342900">
              <a:buFont typeface="Arial" panose="020B0604020202020204" pitchFamily="34" charset="0"/>
              <a:buChar char="•"/>
            </a:pPr>
            <a:r>
              <a:rPr lang="sv-SE" sz="1600" dirty="0"/>
              <a:t>Fristående underskriftstjänst enligt </a:t>
            </a:r>
            <a:r>
              <a:rPr lang="sv-SE" sz="1600" dirty="0" err="1"/>
              <a:t>DIGG:s</a:t>
            </a:r>
            <a:r>
              <a:rPr lang="sv-SE" sz="1600" dirty="0"/>
              <a:t> tekniska ramverk</a:t>
            </a:r>
          </a:p>
          <a:p>
            <a:pPr marL="342900" indent="-342900">
              <a:buFont typeface="Arial" panose="020B0604020202020204" pitchFamily="34" charset="0"/>
              <a:buChar char="•"/>
            </a:pPr>
            <a:r>
              <a:rPr lang="sv-SE" sz="1600" dirty="0"/>
              <a:t>Anpassningsbar med egen grafisk profil</a:t>
            </a:r>
          </a:p>
          <a:p>
            <a:pPr marL="342900" indent="-342900">
              <a:buFont typeface="Arial" panose="020B0604020202020204" pitchFamily="34" charset="0"/>
              <a:buChar char="•"/>
            </a:pPr>
            <a:r>
              <a:rPr lang="sv-SE" sz="1600" dirty="0"/>
              <a:t>Följer riksarkivets föreskrifter för arkivbeständighet av underskrivna dokument i PDF/A-format</a:t>
            </a:r>
            <a:br>
              <a:rPr lang="sv-SE" sz="1600" dirty="0"/>
            </a:br>
            <a:endParaRPr lang="sv-SE" sz="1600" dirty="0"/>
          </a:p>
          <a:p>
            <a:pPr marL="342900" indent="-342900">
              <a:buFont typeface="Arial" panose="020B0604020202020204" pitchFamily="34" charset="0"/>
              <a:buChar char="•"/>
            </a:pPr>
            <a:endParaRPr lang="sv-SE" sz="1600" dirty="0"/>
          </a:p>
          <a:p>
            <a:endParaRPr lang="sv-SE" dirty="0"/>
          </a:p>
          <a:p>
            <a:endParaRPr lang="sv-SE" dirty="0"/>
          </a:p>
        </p:txBody>
      </p:sp>
      <p:sp>
        <p:nvSpPr>
          <p:cNvPr id="5" name="Slide Number Placeholder 4">
            <a:extLst>
              <a:ext uri="{FF2B5EF4-FFF2-40B4-BE49-F238E27FC236}">
                <a16:creationId xmlns:a16="http://schemas.microsoft.com/office/drawing/2014/main" id="{43255C6F-4829-45BB-B312-27EED40E5B92}"/>
              </a:ext>
            </a:extLst>
          </p:cNvPr>
          <p:cNvSpPr>
            <a:spLocks noGrp="1"/>
          </p:cNvSpPr>
          <p:nvPr>
            <p:ph type="sldNum" sz="quarter" idx="4"/>
          </p:nvPr>
        </p:nvSpPr>
        <p:spPr/>
        <p:txBody>
          <a:bodyPr/>
          <a:lstStyle/>
          <a:p>
            <a:fld id="{525A3C56-E491-49B2-93F3-63532DF516BC}" type="slidenum">
              <a:rPr lang="en-CA" smtClean="0"/>
              <a:pPr/>
              <a:t>8</a:t>
            </a:fld>
            <a:endParaRPr lang="en-CA" dirty="0"/>
          </a:p>
        </p:txBody>
      </p:sp>
      <p:pic>
        <p:nvPicPr>
          <p:cNvPr id="7" name="Picture 2" descr="http://portal.ent.cgi.com/tools/brand/cgi-look/photos/PublishingImages/man-desk-laptop-charts.jpg">
            <a:extLst>
              <a:ext uri="{FF2B5EF4-FFF2-40B4-BE49-F238E27FC236}">
                <a16:creationId xmlns:a16="http://schemas.microsoft.com/office/drawing/2014/main" id="{8BE06E8E-3822-5C7E-C905-6141278AC47F}"/>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17547" r="17547"/>
          <a:stretch>
            <a:fillRect/>
          </a:stretch>
        </p:blipFill>
        <p:spPr bwMode="auto">
          <a:xfrm>
            <a:off x="6132513" y="765175"/>
            <a:ext cx="5292725" cy="532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42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279BC-E6A3-452E-9B87-B404321CDE4A}"/>
              </a:ext>
            </a:extLst>
          </p:cNvPr>
          <p:cNvSpPr>
            <a:spLocks noGrp="1"/>
          </p:cNvSpPr>
          <p:nvPr>
            <p:ph type="title"/>
          </p:nvPr>
        </p:nvSpPr>
        <p:spPr/>
        <p:txBody>
          <a:bodyPr/>
          <a:lstStyle/>
          <a:p>
            <a:r>
              <a:rPr lang="sv-SE" dirty="0"/>
              <a:t>Styrkorna i Signe</a:t>
            </a:r>
          </a:p>
        </p:txBody>
      </p:sp>
      <p:sp>
        <p:nvSpPr>
          <p:cNvPr id="4" name="Content Placeholder 3">
            <a:extLst>
              <a:ext uri="{FF2B5EF4-FFF2-40B4-BE49-F238E27FC236}">
                <a16:creationId xmlns:a16="http://schemas.microsoft.com/office/drawing/2014/main" id="{1CA8C0A4-C04D-4EFC-865E-59CF449A4183}"/>
              </a:ext>
            </a:extLst>
          </p:cNvPr>
          <p:cNvSpPr>
            <a:spLocks noGrp="1"/>
          </p:cNvSpPr>
          <p:nvPr>
            <p:ph sz="quarter" idx="17"/>
          </p:nvPr>
        </p:nvSpPr>
        <p:spPr>
          <a:xfrm>
            <a:off x="766762" y="1633728"/>
            <a:ext cx="4792789" cy="4712208"/>
          </a:xfrm>
        </p:spPr>
        <p:txBody>
          <a:bodyPr/>
          <a:lstStyle/>
          <a:p>
            <a:pPr marL="342900" indent="-342900">
              <a:buFont typeface="Arial" panose="020B0604020202020204" pitchFamily="34" charset="0"/>
              <a:buChar char="•"/>
            </a:pPr>
            <a:r>
              <a:rPr lang="sv-SE" sz="1600" dirty="0"/>
              <a:t>Erbjuder konverteringsstöd av dokument till arkivbeständiga format</a:t>
            </a:r>
          </a:p>
          <a:p>
            <a:pPr marL="342900" indent="-342900">
              <a:buFont typeface="Arial" panose="020B0604020202020204" pitchFamily="34" charset="0"/>
              <a:buChar char="•"/>
            </a:pPr>
            <a:r>
              <a:rPr lang="sv-SE" sz="1600" dirty="0"/>
              <a:t>Stödjer flera aktörer/organisationer</a:t>
            </a:r>
          </a:p>
          <a:p>
            <a:pPr marL="342900" indent="-342900">
              <a:buFont typeface="Arial" panose="020B0604020202020204" pitchFamily="34" charset="0"/>
              <a:buChar char="•"/>
            </a:pPr>
            <a:r>
              <a:rPr lang="sv-SE" sz="1600" dirty="0"/>
              <a:t>Stödjer flera signeringsprofiler</a:t>
            </a:r>
          </a:p>
          <a:p>
            <a:pPr marL="342900" indent="-342900">
              <a:buFont typeface="Arial" panose="020B0604020202020204" pitchFamily="34" charset="0"/>
              <a:buChar char="•"/>
            </a:pPr>
            <a:r>
              <a:rPr lang="sv-SE" sz="1600" dirty="0"/>
              <a:t>Inkluderar valideringsprotokoll och valideringsfunktioner</a:t>
            </a:r>
          </a:p>
          <a:p>
            <a:pPr marL="342900" indent="-342900">
              <a:buFont typeface="Arial" panose="020B0604020202020204" pitchFamily="34" charset="0"/>
              <a:buChar char="•"/>
            </a:pPr>
            <a:r>
              <a:rPr lang="sv-SE" sz="1600" dirty="0"/>
              <a:t>Har omfattande logghantering</a:t>
            </a:r>
          </a:p>
          <a:p>
            <a:endParaRPr lang="sv-SE" dirty="0"/>
          </a:p>
          <a:p>
            <a:endParaRPr lang="sv-SE" dirty="0"/>
          </a:p>
        </p:txBody>
      </p:sp>
      <p:sp>
        <p:nvSpPr>
          <p:cNvPr id="5" name="Slide Number Placeholder 4">
            <a:extLst>
              <a:ext uri="{FF2B5EF4-FFF2-40B4-BE49-F238E27FC236}">
                <a16:creationId xmlns:a16="http://schemas.microsoft.com/office/drawing/2014/main" id="{43255C6F-4829-45BB-B312-27EED40E5B92}"/>
              </a:ext>
            </a:extLst>
          </p:cNvPr>
          <p:cNvSpPr>
            <a:spLocks noGrp="1"/>
          </p:cNvSpPr>
          <p:nvPr>
            <p:ph type="sldNum" sz="quarter" idx="4"/>
          </p:nvPr>
        </p:nvSpPr>
        <p:spPr/>
        <p:txBody>
          <a:bodyPr/>
          <a:lstStyle/>
          <a:p>
            <a:fld id="{525A3C56-E491-49B2-93F3-63532DF516BC}" type="slidenum">
              <a:rPr lang="en-CA" smtClean="0"/>
              <a:pPr/>
              <a:t>9</a:t>
            </a:fld>
            <a:endParaRPr lang="en-CA" dirty="0"/>
          </a:p>
        </p:txBody>
      </p:sp>
      <p:sp>
        <p:nvSpPr>
          <p:cNvPr id="6" name="Picture Placeholder 5">
            <a:extLst>
              <a:ext uri="{FF2B5EF4-FFF2-40B4-BE49-F238E27FC236}">
                <a16:creationId xmlns:a16="http://schemas.microsoft.com/office/drawing/2014/main" id="{1D7148F7-EC0B-3B36-FC12-591DB9EA5B6E}"/>
              </a:ext>
            </a:extLst>
          </p:cNvPr>
          <p:cNvSpPr>
            <a:spLocks noGrp="1"/>
          </p:cNvSpPr>
          <p:nvPr>
            <p:ph type="pic" sz="quarter" idx="14"/>
          </p:nvPr>
        </p:nvSpPr>
        <p:spPr/>
        <p:txBody>
          <a:bodyPr/>
          <a:lstStyle/>
          <a:p>
            <a:endParaRPr lang="sv-SE"/>
          </a:p>
        </p:txBody>
      </p:sp>
      <p:pic>
        <p:nvPicPr>
          <p:cNvPr id="7" name="Picture 2" descr="http://portal.ent.cgi.com/tools/brand/cgi-look/photos/PublishingImages/man-desk-laptop-charts.jpg">
            <a:extLst>
              <a:ext uri="{FF2B5EF4-FFF2-40B4-BE49-F238E27FC236}">
                <a16:creationId xmlns:a16="http://schemas.microsoft.com/office/drawing/2014/main" id="{6F6C8305-E856-557B-4FDD-283691614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547" r="17547"/>
          <a:stretch>
            <a:fillRect/>
          </a:stretch>
        </p:blipFill>
        <p:spPr bwMode="auto">
          <a:xfrm>
            <a:off x="6132513" y="765175"/>
            <a:ext cx="5292725" cy="532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94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21.02.14"/>
  <p:tag name="AS_TITLE" val="Aspose.Slides for .NET 4.0"/>
  <p:tag name="AS_VERSION" val="21.2"/>
</p:tagLst>
</file>

<file path=ppt/theme/theme1.xml><?xml version="1.0" encoding="utf-8"?>
<a:theme xmlns:a="http://schemas.openxmlformats.org/drawingml/2006/main" name="CGI Slide Master">
  <a:themeElements>
    <a:clrScheme name="CGI">
      <a:dk1>
        <a:sysClr val="windowText" lastClr="000000"/>
      </a:dk1>
      <a:lt1>
        <a:sysClr val="window" lastClr="FFFFFF"/>
      </a:lt1>
      <a:dk2>
        <a:srgbClr val="200A58"/>
      </a:dk2>
      <a:lt2>
        <a:srgbClr val="EEEEEE"/>
      </a:lt2>
      <a:accent1>
        <a:srgbClr val="5236AB"/>
      </a:accent1>
      <a:accent2>
        <a:srgbClr val="9E83F5"/>
      </a:accent2>
      <a:accent3>
        <a:srgbClr val="CBC3E6"/>
      </a:accent3>
      <a:accent4>
        <a:srgbClr val="E31937"/>
      </a:accent4>
      <a:accent5>
        <a:srgbClr val="991F3D"/>
      </a:accent5>
      <a:accent6>
        <a:srgbClr val="650A21"/>
      </a:accent6>
      <a:hlink>
        <a:srgbClr val="5236AB"/>
      </a:hlink>
      <a:folHlink>
        <a:srgbClr val="5236AB"/>
      </a:folHlink>
    </a:clrScheme>
    <a:fontScheme name="CGI Font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a:bodyPr vert="horz" lIns="0" tIns="0" rIns="0" bIns="0" rtlCol="0" anchor="t" anchorCtr="0">
        <a:normAutofit/>
      </a:bodyPr>
      <a:lstStyle>
        <a:defPPr algn="l">
          <a:defRPr dirty="0" smtClean="0"/>
        </a:defPPr>
      </a:lstStyle>
    </a:txDef>
  </a:objectDefaults>
  <a:extraClrSchemeLst/>
  <a:custClrLst>
    <a:custClr name="CGI Purple (R82 G54 B171)">
      <a:srgbClr val="5236AB"/>
    </a:custClr>
    <a:custClr name="Blank">
      <a:srgbClr val="FFFFFF"/>
    </a:custClr>
    <a:custClr name="Charts and diagrams - Purple 1 (R32 G10 B88)">
      <a:srgbClr val="200A58"/>
    </a:custClr>
    <a:custClr name="Charts and diagrams - Purple 2 (R82 G54 B171)">
      <a:srgbClr val="5236AB"/>
    </a:custClr>
    <a:custClr name="Charts and diagrams - Purple 3 (R110 G63 B237)">
      <a:srgbClr val="6E3FED"/>
    </a:custClr>
    <a:custClr name="Charts and diagrams - Purple 4 (R158 G131 B245)">
      <a:srgbClr val="9E83F5"/>
    </a:custClr>
    <a:custClr name="Charts and diagrams - Purple 5 (R191 G181 B249)">
      <a:srgbClr val="BFB5F9"/>
    </a:custClr>
    <a:custClr name="Charts and diagrams - Purple 6 (R203 G195 B230)">
      <a:srgbClr val="CBC3E6"/>
    </a:custClr>
    <a:custClr name="Charts and diagrams - Purple 7 (R230 G227 B243)">
      <a:srgbClr val="E6E3F3"/>
    </a:custClr>
    <a:custClr name="Blank">
      <a:srgbClr val="FFFFFF"/>
    </a:custClr>
    <a:custClr name="CGI Red (R227 G25 B55)">
      <a:srgbClr val="E31937"/>
    </a:custClr>
    <a:custClr name="Blank">
      <a:srgbClr val="FFFFFF"/>
    </a:custClr>
    <a:custClr name="Charts and diagrams - Red 1 (R101 G10 B33)">
      <a:srgbClr val="650A21"/>
    </a:custClr>
    <a:custClr name="Charts and diagrams - Red 2 (R153 G31 61)">
      <a:srgbClr val="991F3D"/>
    </a:custClr>
    <a:custClr name="Charts and diagrams - Red 3 (R227 G25 B55)">
      <a:srgbClr val="E31937"/>
    </a:custClr>
    <a:custClr name="Charts and diagrams - Red 4 (R255 G106 B0)">
      <a:srgbClr val="FF6A00"/>
    </a:custClr>
    <a:custClr name="Charts and diagrams - Red 5 (R255 G115 B98)">
      <a:srgbClr val="FF7362"/>
    </a:custClr>
    <a:custClr name="Charts and diagrams - Red 6 (R255 G151 B138)">
      <a:srgbClr val="FF978A"/>
    </a:custClr>
    <a:custClr name="Charts and diagrams - Red 7 (R255 G205 B210)">
      <a:srgbClr val="FFCDD2"/>
    </a:custClr>
    <a:custClr name="Blank">
      <a:srgbClr val="FFFFFF"/>
    </a:custClr>
    <a:custClr name="CGI Black (R0 G0 B0)">
      <a:srgbClr val="000000"/>
    </a:custClr>
    <a:custClr name="Blank">
      <a:srgbClr val="FFFFFF"/>
    </a:custClr>
    <a:custClr name="Charts and diagrams - Black 1 (R0 G0 B0)">
      <a:srgbClr val="000000"/>
    </a:custClr>
    <a:custClr name="Charts and diagrams - Black 2 (R51 G51 B51)">
      <a:srgbClr val="333333"/>
    </a:custClr>
    <a:custClr name="Charts and diagrams - Black 3 (R85 G85 B85)">
      <a:srgbClr val="555555"/>
    </a:custClr>
    <a:custClr name="Charts and diagrams - Black 4 (R119 G119 B119)">
      <a:srgbClr val="777777"/>
    </a:custClr>
    <a:custClr name="Charts and diagrams - Black 5 (R153 G153 B153)">
      <a:srgbClr val="999999"/>
    </a:custClr>
    <a:custClr name="Charts and diagrams - Black 6 (R204 G204 B204)">
      <a:srgbClr val="CCCCCC"/>
    </a:custClr>
    <a:custClr name="Charts and diagrams - Black 7 (R238 G238 B238)">
      <a:srgbClr val="EEEEEE"/>
    </a:custClr>
    <a:custClr name="Blank">
      <a:srgbClr val="FFFFFF"/>
    </a:custClr>
    <a:custClr name="Blank">
      <a:srgbClr val="FFFFFF"/>
    </a:custClr>
    <a:custClr name="Blank">
      <a:srgbClr val="FFFFFF"/>
    </a:custClr>
    <a:custClr name="Blank">
      <a:srgbClr val="FFFFFF"/>
    </a:custClr>
    <a:custClr name="Charts and diagrams - Magenta 1 (R126 G27 B76)">
      <a:srgbClr val="7E1B4C"/>
    </a:custClr>
    <a:custClr name="Charts and diagrams - Magenta 2 (R168 G36 B101)">
      <a:srgbClr val="A82465"/>
    </a:custClr>
    <a:custClr name="Charts and diagrams - Magenta 3 (R203 G124 B163)">
      <a:srgbClr val="CB7CA3"/>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Green - For data reporting only. See color guidelines on Brand Source before using.">
      <a:srgbClr val="128354"/>
    </a:custClr>
    <a:custClr name="Yellow - For data reporting only. See color guidelines on Brand Source before using.">
      <a:srgbClr val="F1A425"/>
    </a:custClr>
    <a:custClr name="Red - For data reporting only. This is not CGI Red. See color guidelines on Brand Source before using.">
      <a:srgbClr val="B00020"/>
    </a:custClr>
  </a:custClrLst>
  <a:extLst>
    <a:ext uri="{05A4C25C-085E-4340-85A3-A5531E510DB2}">
      <thm15:themeFamily xmlns:thm15="http://schemas.microsoft.com/office/thememl/2012/main" name="EN-CGI-Standard-presentation-template" id="{909C6368-E134-FA4F-A24D-4DA3C21C25A9}" vid="{99E27C8C-5117-8B44-AF4B-49DF7456A7E5}"/>
    </a:ext>
  </a:extLst>
</a:theme>
</file>

<file path=ppt/theme/theme2.xml><?xml version="1.0" encoding="utf-8"?>
<a:theme xmlns:a="http://schemas.openxmlformats.org/drawingml/2006/main" name="Office Theme">
  <a:themeElements>
    <a:clrScheme name="CGI">
      <a:dk1>
        <a:srgbClr val="000000"/>
      </a:dk1>
      <a:lt1>
        <a:srgbClr val="FFFFFF"/>
      </a:lt1>
      <a:dk2>
        <a:srgbClr val="991F3D"/>
      </a:dk2>
      <a:lt2>
        <a:srgbClr val="FFFFFF"/>
      </a:lt2>
      <a:accent1>
        <a:srgbClr val="E31937"/>
      </a:accent1>
      <a:accent2>
        <a:srgbClr val="FFCDD2"/>
      </a:accent2>
      <a:accent3>
        <a:srgbClr val="5236AB"/>
      </a:accent3>
      <a:accent4>
        <a:srgbClr val="A82465"/>
      </a:accent4>
      <a:accent5>
        <a:srgbClr val="FFC399"/>
      </a:accent5>
      <a:accent6>
        <a:srgbClr val="D2D2D2"/>
      </a:accent6>
      <a:hlink>
        <a:srgbClr val="5236AB"/>
      </a:hlink>
      <a:folHlink>
        <a:srgbClr val="5236AB"/>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GI">
      <a:dk1>
        <a:srgbClr val="000000"/>
      </a:dk1>
      <a:lt1>
        <a:srgbClr val="FFFFFF"/>
      </a:lt1>
      <a:dk2>
        <a:srgbClr val="991F3D"/>
      </a:dk2>
      <a:lt2>
        <a:srgbClr val="FFFFFF"/>
      </a:lt2>
      <a:accent1>
        <a:srgbClr val="E31937"/>
      </a:accent1>
      <a:accent2>
        <a:srgbClr val="FFCDD2"/>
      </a:accent2>
      <a:accent3>
        <a:srgbClr val="5236AB"/>
      </a:accent3>
      <a:accent4>
        <a:srgbClr val="A82465"/>
      </a:accent4>
      <a:accent5>
        <a:srgbClr val="FFC399"/>
      </a:accent5>
      <a:accent6>
        <a:srgbClr val="D2D2D2"/>
      </a:accent6>
      <a:hlink>
        <a:srgbClr val="5236AB"/>
      </a:hlink>
      <a:folHlink>
        <a:srgbClr val="5236AB"/>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04c783a-96cf-4a0f-a0fc-232f03230527" ContentTypeId="0x0101008BF0FBB838BCD748BD563AED518C571407" PreviousValue="false"/>
</file>

<file path=customXml/item2.xml><?xml version="1.0" encoding="utf-8"?>
<ct:contentTypeSchema xmlns:ct="http://schemas.microsoft.com/office/2006/metadata/contentType" xmlns:ma="http://schemas.microsoft.com/office/2006/metadata/properties/metaAttributes" ct:_="" ma:_="" ma:contentTypeName="Solutions File" ma:contentTypeID="0x0101008BF0FBB838BCD748BD563AED518C5714070087DD8062FED3C9419D19D173BFDCDD7D" ma:contentTypeVersion="3" ma:contentTypeDescription="" ma:contentTypeScope="" ma:versionID="b5513ec4d358cb8a317b4f42a8bfbe2b">
  <xsd:schema xmlns:xsd="http://www.w3.org/2001/XMLSchema" xmlns:xs="http://www.w3.org/2001/XMLSchema" xmlns:p="http://schemas.microsoft.com/office/2006/metadata/properties" xmlns:ns1="http://schemas.microsoft.com/sharepoint/v3" xmlns:ns2="1467fb8b-7944-4202-8e80-6a5cf0d18287" targetNamespace="http://schemas.microsoft.com/office/2006/metadata/properties" ma:root="true" ma:fieldsID="9823ad54e5d90a050eaba229e1d77679" ns1:_="" ns2:_="">
    <xsd:import namespace="http://schemas.microsoft.com/sharepoint/v3"/>
    <xsd:import namespace="1467fb8b-7944-4202-8e80-6a5cf0d18287"/>
    <xsd:element name="properties">
      <xsd:complexType>
        <xsd:sequence>
          <xsd:element name="documentManagement">
            <xsd:complexType>
              <xsd:all>
                <xsd:element ref="ns2:Author" minOccurs="0"/>
                <xsd:element ref="ns1:PublishedDate" minOccurs="0"/>
                <xsd:element ref="ns2:DocumentAudience"/>
                <xsd:element ref="ns2:SolutionsFileTopic" minOccurs="0"/>
                <xsd:element ref="ns2:DocCTLanguage" minOccurs="0"/>
                <xsd:element ref="ns2:Classification"/>
                <xsd:element ref="ns2:Abstract" minOccurs="0"/>
                <xsd:element ref="ns2:i85fc926d10a45efbad452e9e78f262a" minOccurs="0"/>
                <xsd:element ref="ns2:TaxKeywordTaxHTField" minOccurs="0"/>
                <xsd:element ref="ns2:d03104a6d34b444fb9971a4d8e41064a" minOccurs="0"/>
                <xsd:element ref="ns2:TaxCatchAllLabel" minOccurs="0"/>
                <xsd:element ref="ns2:d05d59ad5b0c453ea86977aa8ae69f7a"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edDate" ma:index="3" nillable="true" ma:displayName="Published Date" ma:format="DateOnly" ma:internalName="Published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67fb8b-7944-4202-8e80-6a5cf0d18287" elementFormDefault="qualified">
    <xsd:import namespace="http://schemas.microsoft.com/office/2006/documentManagement/types"/>
    <xsd:import namespace="http://schemas.microsoft.com/office/infopath/2007/PartnerControls"/>
    <xsd:element name="Author" ma:index="2" nillable="true" ma:displayName="Author" ma:description="The name of the CGI approval authority." ma:internalName="AuthorEnsemble" ma:readOnly="false">
      <xsd:simpleType>
        <xsd:restriction base="dms:Text">
          <xsd:maxLength value="254"/>
        </xsd:restriction>
      </xsd:simpleType>
    </xsd:element>
    <xsd:element name="DocumentAudience" ma:index="5" ma:displayName="Document Audience" ma:default="CGI only" ma:description="" ma:internalName="DocumentAudience" ma:readOnly="false">
      <xsd:simpleType>
        <xsd:restriction base="dms:Choice">
          <xsd:enumeration value="CGI only"/>
          <xsd:enumeration value="Approved for client communications"/>
        </xsd:restriction>
      </xsd:simpleType>
    </xsd:element>
    <xsd:element name="SolutionsFileTopic" ma:index="6" nillable="true" ma:displayName="Topic" ma:default="Solution management" ma:description="" ma:internalName="SolutionsFileTopic" ma:readOnly="false">
      <xsd:simpleType>
        <xsd:restriction base="dms:Choice">
          <xsd:enumeration value="Analysis and design"/>
          <xsd:enumeration value="Business process modeling"/>
          <xsd:enumeration value="Change management"/>
          <xsd:enumeration value="Configuration management"/>
          <xsd:enumeration value="Implementation"/>
          <xsd:enumeration value="Performance management"/>
          <xsd:enumeration value="Release and Deployment management"/>
          <xsd:enumeration value="Security management"/>
          <xsd:enumeration value="Solution management"/>
          <xsd:enumeration value="Suppliers management"/>
          <xsd:enumeration value="Test"/>
          <xsd:enumeration value="Training"/>
          <xsd:enumeration value="Transition/transformation"/>
        </xsd:restriction>
      </xsd:simpleType>
    </xsd:element>
    <xsd:element name="DocCTLanguage" ma:index="8" nillable="true" ma:displayName="Language" ma:default="English" ma:description="" ma:internalName="DocCTLanguage" ma:readOnly="false">
      <xsd:simpleType>
        <xsd:restriction base="dms:Choice">
          <xsd:enumeration value="English"/>
          <xsd:enumeration value="French"/>
        </xsd:restriction>
      </xsd:simpleType>
    </xsd:element>
    <xsd:element name="Classification" ma:index="9" ma:displayName="Classification" ma:default="Internal" ma:description="As per information classification policy." ma:internalName="Classification" ma:readOnly="false">
      <xsd:simpleType>
        <xsd:restriction base="dms:Choice">
          <xsd:enumeration value="Internal"/>
          <xsd:enumeration value="Public"/>
          <xsd:enumeration value="Confidential"/>
          <xsd:enumeration value="Highly confidential"/>
        </xsd:restriction>
      </xsd:simpleType>
    </xsd:element>
    <xsd:element name="Abstract" ma:index="10" nillable="true" ma:displayName="Abstract" ma:description="" ma:internalName="Abstract" ma:readOnly="false">
      <xsd:simpleType>
        <xsd:restriction base="dms:Note">
          <xsd:maxLength value="255"/>
        </xsd:restriction>
      </xsd:simpleType>
    </xsd:element>
    <xsd:element name="i85fc926d10a45efbad452e9e78f262a" ma:index="15" nillable="true" ma:taxonomy="true" ma:internalName="i85fc926d10a45efbad452e9e78f262a" ma:taxonomyFieldName="CountryRMJurisdiction" ma:displayName="Country RM Jurisdiction" ma:readOnly="false" ma:fieldId="{285fc926-d10a-45ef-bad4-52e9e78f262a}" ma:sspId="204c783a-96cf-4a0f-a0fc-232f03230527" ma:termSetId="8fe0e76e-13ab-4aa3-aef5-217f3c272257" ma:anchorId="00000000-0000-0000-0000-000000000000" ma:open="false" ma:isKeyword="false">
      <xsd:complexType>
        <xsd:sequence>
          <xsd:element ref="pc:Terms" minOccurs="0" maxOccurs="1"/>
        </xsd:sequence>
      </xsd:complexType>
    </xsd:element>
    <xsd:element name="TaxKeywordTaxHTField" ma:index="16" nillable="true" ma:taxonomy="true" ma:internalName="TaxKeywordTaxHTField" ma:taxonomyFieldName="TaxKeyword" ma:displayName="Enterprise Keywords" ma:readOnly="false" ma:fieldId="{23f27201-bee3-471e-b2e7-b64fd8b7ca38}" ma:taxonomyMulti="true" ma:sspId="204c783a-96cf-4a0f-a0fc-232f03230527" ma:termSetId="00000000-0000-0000-0000-000000000000" ma:anchorId="00000000-0000-0000-0000-000000000000" ma:open="true" ma:isKeyword="true">
      <xsd:complexType>
        <xsd:sequence>
          <xsd:element ref="pc:Terms" minOccurs="0" maxOccurs="1"/>
        </xsd:sequence>
      </xsd:complexType>
    </xsd:element>
    <xsd:element name="d03104a6d34b444fb9971a4d8e41064a" ma:index="17" nillable="true" ma:taxonomy="true" ma:internalName="d03104a6d34b444fb9971a4d8e41064a" ma:taxonomyFieldName="SBUBUContentOwner" ma:displayName="SBU/BU Content Owner" ma:readOnly="false" ma:fieldId="{d03104a6-d34b-444f-b997-1a4d8e41064a}" ma:sspId="204c783a-96cf-4a0f-a0fc-232f03230527" ma:termSetId="d99e8ed4-fc5d-43fa-94ab-5d6ef9c16d49" ma:anchorId="00000000-0000-0000-0000-000000000000" ma:open="false" ma:isKeyword="false">
      <xsd:complexType>
        <xsd:sequence>
          <xsd:element ref="pc:Terms" minOccurs="0" maxOccurs="1"/>
        </xsd:sequence>
      </xsd:complexType>
    </xsd:element>
    <xsd:element name="TaxCatchAllLabel" ma:index="22" nillable="true" ma:displayName="Taxonomy Catch All Column1" ma:description="" ma:hidden="true" ma:list="{c9751e6c-c30b-4e76-b460-5cd8b1a9b955}" ma:internalName="TaxCatchAllLabel" ma:readOnly="true" ma:showField="CatchAllDataLabel" ma:web="2383b908-9d89-4a0d-93b1-368c4696ba33">
      <xsd:complexType>
        <xsd:complexContent>
          <xsd:extension base="dms:MultiChoiceLookup">
            <xsd:sequence>
              <xsd:element name="Value" type="dms:Lookup" maxOccurs="unbounded" minOccurs="0" nillable="true"/>
            </xsd:sequence>
          </xsd:extension>
        </xsd:complexContent>
      </xsd:complexType>
    </xsd:element>
    <xsd:element name="d05d59ad5b0c453ea86977aa8ae69f7a" ma:index="23" ma:taxonomy="true" ma:internalName="d05d59ad5b0c453ea86977aa8ae69f7a" ma:taxonomyFieldName="SolutionsFileDocument" ma:displayName="Document Type" ma:readOnly="false" ma:default="7;#Client documentation|48de8815-c2fb-480c-bea4-e112968738c9" ma:fieldId="{d05d59ad-5b0c-453e-a869-77aa8ae69f7a}" ma:sspId="204c783a-96cf-4a0f-a0fc-232f03230527" ma:termSetId="462f9cae-d6b2-4ceb-a226-a9aedfa0d98a" ma:anchorId="ad20ae3c-001f-4665-93dd-5211fed48555" ma:open="false" ma:isKeyword="false">
      <xsd:complexType>
        <xsd:sequence>
          <xsd:element ref="pc:Terms" minOccurs="0" maxOccurs="1"/>
        </xsd:sequence>
      </xsd:complexType>
    </xsd:element>
    <xsd:element name="TaxCatchAll" ma:index="24" nillable="true" ma:displayName="Taxonomy Catch All Column" ma:description="" ma:hidden="true" ma:list="{c9751e6c-c30b-4e76-b460-5cd8b1a9b955}" ma:internalName="TaxCatchAll" ma:showField="CatchAllData" ma:web="2383b908-9d89-4a0d-93b1-368c4696ba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DocCTLanguage xmlns="1467fb8b-7944-4202-8e80-6a5cf0d18287">English</DocCTLanguage>
    <TaxKeywordTaxHTField xmlns="1467fb8b-7944-4202-8e80-6a5cf0d18287">
      <Terms xmlns="http://schemas.microsoft.com/office/infopath/2007/PartnerControls">
        <TermInfo xmlns="http://schemas.microsoft.com/office/infopath/2007/PartnerControls">
          <TermName xmlns="http://schemas.microsoft.com/office/infopath/2007/PartnerControls">Brand</TermName>
          <TermId xmlns="http://schemas.microsoft.com/office/infopath/2007/PartnerControls">a2dee2c2-a940-48b7-a8d0-ff4138e4842f</TermId>
        </TermInfo>
        <TermInfo xmlns="http://schemas.microsoft.com/office/infopath/2007/PartnerControls">
          <TermName xmlns="http://schemas.microsoft.com/office/infopath/2007/PartnerControls">powerpoint</TermName>
          <TermId xmlns="http://schemas.microsoft.com/office/infopath/2007/PartnerControls">f2f3c0e7-d619-40ea-83b2-6661c96b5d2d</TermId>
        </TermInfo>
        <TermInfo xmlns="http://schemas.microsoft.com/office/infopath/2007/PartnerControls">
          <TermName xmlns="http://schemas.microsoft.com/office/infopath/2007/PartnerControls">template</TermName>
          <TermId xmlns="http://schemas.microsoft.com/office/infopath/2007/PartnerControls">757a3710-8eb9-4252-8b77-66c210739a5e</TermId>
        </TermInfo>
        <TermInfo xmlns="http://schemas.microsoft.com/office/infopath/2007/PartnerControls">
          <TermName xmlns="http://schemas.microsoft.com/office/infopath/2007/PartnerControls">CGI</TermName>
          <TermId xmlns="http://schemas.microsoft.com/office/infopath/2007/PartnerControls">78495c22-033b-4f22-b76d-1e6f15aed422</TermId>
        </TermInfo>
      </Terms>
    </TaxKeywordTaxHTField>
    <DocumentAudience xmlns="1467fb8b-7944-4202-8e80-6a5cf0d18287">CGI only</DocumentAudience>
    <Author xmlns="1467fb8b-7944-4202-8e80-6a5cf0d18287" xsi:nil="true"/>
    <Classification xmlns="1467fb8b-7944-4202-8e80-6a5cf0d18287">Internal</Classification>
    <d03104a6d34b444fb9971a4d8e41064a xmlns="1467fb8b-7944-4202-8e80-6a5cf0d18287">
      <Terms xmlns="http://schemas.microsoft.com/office/infopath/2007/PartnerControls"/>
    </d03104a6d34b444fb9971a4d8e41064a>
    <Abstract xmlns="1467fb8b-7944-4202-8e80-6a5cf0d18287" xsi:nil="true"/>
    <TaxCatchAll xmlns="1467fb8b-7944-4202-8e80-6a5cf0d18287">
      <Value>98</Value>
      <Value>97</Value>
      <Value>95</Value>
      <Value>7</Value>
      <Value>22</Value>
    </TaxCatchAll>
    <PublishedDate xmlns="http://schemas.microsoft.com/sharepoint/v3" xsi:nil="true"/>
    <d05d59ad5b0c453ea86977aa8ae69f7a xmlns="1467fb8b-7944-4202-8e80-6a5cf0d18287">
      <Terms xmlns="http://schemas.microsoft.com/office/infopath/2007/PartnerControls">
        <TermInfo xmlns="http://schemas.microsoft.com/office/infopath/2007/PartnerControls">
          <TermName xmlns="http://schemas.microsoft.com/office/infopath/2007/PartnerControls">Client documentation</TermName>
          <TermId xmlns="http://schemas.microsoft.com/office/infopath/2007/PartnerControls">48de8815-c2fb-480c-bea4-e112968738c9</TermId>
        </TermInfo>
      </Terms>
    </d05d59ad5b0c453ea86977aa8ae69f7a>
    <i85fc926d10a45efbad452e9e78f262a xmlns="1467fb8b-7944-4202-8e80-6a5cf0d18287">
      <Terms xmlns="http://schemas.microsoft.com/office/infopath/2007/PartnerControls"/>
    </i85fc926d10a45efbad452e9e78f262a>
    <SolutionsFileTopic xmlns="1467fb8b-7944-4202-8e80-6a5cf0d18287">Solution management</SolutionsFileTopic>
  </documentManagement>
</p:properties>
</file>

<file path=customXml/itemProps1.xml><?xml version="1.0" encoding="utf-8"?>
<ds:datastoreItem xmlns:ds="http://schemas.openxmlformats.org/officeDocument/2006/customXml" ds:itemID="{A336AAAA-78C6-4ADA-AC62-FDD1F8A5B4D6}">
  <ds:schemaRefs>
    <ds:schemaRef ds:uri="Microsoft.SharePoint.Taxonomy.ContentTypeSync"/>
  </ds:schemaRefs>
</ds:datastoreItem>
</file>

<file path=customXml/itemProps2.xml><?xml version="1.0" encoding="utf-8"?>
<ds:datastoreItem xmlns:ds="http://schemas.openxmlformats.org/officeDocument/2006/customXml" ds:itemID="{443BFFF2-66C7-43A1-A053-AA9D7E46C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67fb8b-7944-4202-8e80-6a5cf0d18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4.xml><?xml version="1.0" encoding="utf-8"?>
<ds:datastoreItem xmlns:ds="http://schemas.openxmlformats.org/officeDocument/2006/customXml" ds:itemID="{2F4C4F6A-F6A5-45C8-BAAA-52FB70E387C7}">
  <ds:schemaRefs>
    <ds:schemaRef ds:uri="http://purl.org/dc/dcmitype/"/>
    <ds:schemaRef ds:uri="http://purl.org/dc/elements/1.1/"/>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terms/"/>
    <ds:schemaRef ds:uri="http://schemas.openxmlformats.org/package/2006/metadata/core-properties"/>
    <ds:schemaRef ds:uri="1467fb8b-7944-4202-8e80-6a5cf0d18287"/>
    <ds:schemaRef ds:uri="http://schemas.microsoft.com/sharepoint/v3"/>
  </ds:schemaRefs>
</ds:datastoreItem>
</file>

<file path=docMetadata/LabelInfo.xml><?xml version="1.0" encoding="utf-8"?>
<clbl:labelList xmlns:clbl="http://schemas.microsoft.com/office/2020/mipLabelMetadata">
  <clbl:label id="{4af293e6-3850-4258-b2c7-0aa0e3bfa7d9}" enabled="1" method="Privileged" siteId="{b9fec68c-c92d-461e-9a97-3d03a0f18b82}" contentBits="3" removed="0"/>
</clbl:labelList>
</file>

<file path=docProps/app.xml><?xml version="1.0" encoding="utf-8"?>
<Properties xmlns="http://schemas.openxmlformats.org/officeDocument/2006/extended-properties" xmlns:vt="http://schemas.openxmlformats.org/officeDocument/2006/docPropsVTypes">
  <Template>EN-CGI-Standard-presentation-template</Template>
  <TotalTime>2467</TotalTime>
  <Words>560</Words>
  <Application>Microsoft Office PowerPoint</Application>
  <PresentationFormat>Widescreen</PresentationFormat>
  <Paragraphs>137</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Source Sans Pro</vt:lpstr>
      <vt:lpstr>Verdana</vt:lpstr>
      <vt:lpstr>Wingdings</vt:lpstr>
      <vt:lpstr>CGI Slide Master</vt:lpstr>
      <vt:lpstr>Vilka är CGI?</vt:lpstr>
      <vt:lpstr>Vad gör CGI unikt som leverantör</vt:lpstr>
      <vt:lpstr>Elektroniska underskrifter - SIGNE  </vt:lpstr>
      <vt:lpstr>Underskrifter - utmaningar</vt:lpstr>
      <vt:lpstr>Signe – Nyckeln till en framgångsrik digitalisering</vt:lpstr>
      <vt:lpstr>Paketerad E-signeringslösning</vt:lpstr>
      <vt:lpstr>Hur samverkar de olika delarna av lösningen?</vt:lpstr>
      <vt:lpstr>Styrkorna i Signe</vt:lpstr>
      <vt:lpstr>Styrkorna i Signe</vt:lpstr>
      <vt:lpstr>Varför Signe?</vt:lpstr>
      <vt:lpstr>CGIs koncept – från behov till nyckelfärdig lösning</vt:lpstr>
      <vt:lpstr>Kontakta oss</vt:lpstr>
    </vt:vector>
  </TitlesOfParts>
  <Manager>cgi.brand.crp@cgi.com</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Signe</dc:title>
  <dc:subject/>
  <dc:creator>Köhn, Robin</dc:creator>
  <cp:keywords>Brand; CGI; template; powerpoint</cp:keywords>
  <dc:description/>
  <cp:lastModifiedBy>Kvick, Helene</cp:lastModifiedBy>
  <cp:revision>9</cp:revision>
  <dcterms:created xsi:type="dcterms:W3CDTF">2024-05-21T13:29:12Z</dcterms:created>
  <dcterms:modified xsi:type="dcterms:W3CDTF">2025-03-11T14:46:13Z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Practice">
    <vt:lpwstr/>
  </property>
  <property fmtid="{D5CDD505-2E9C-101B-9397-08002B2CF9AE}" pid="3" name="Business theme">
    <vt:lpwstr/>
  </property>
  <property fmtid="{D5CDD505-2E9C-101B-9397-08002B2CF9AE}" pid="4" name="Content Format">
    <vt:lpwstr/>
  </property>
  <property fmtid="{D5CDD505-2E9C-101B-9397-08002B2CF9AE}" pid="5" name="ContentTypeId">
    <vt:lpwstr>0x0101008BF0FBB838BCD748BD563AED518C5714070087DD8062FED3C9419D19D173BFDCDD7D</vt:lpwstr>
  </property>
  <property fmtid="{D5CDD505-2E9C-101B-9397-08002B2CF9AE}" pid="6" name="Functions">
    <vt:lpwstr/>
  </property>
  <property fmtid="{D5CDD505-2E9C-101B-9397-08002B2CF9AE}" pid="7" name="Geography">
    <vt:lpwstr/>
  </property>
  <property fmtid="{D5CDD505-2E9C-101B-9397-08002B2CF9AE}" pid="8" name="Intellectual Property">
    <vt:lpwstr/>
  </property>
  <property fmtid="{D5CDD505-2E9C-101B-9397-08002B2CF9AE}" pid="9" name="Organisation">
    <vt:lpwstr>260;#Group|43ac7042-3752-4f1b-8a93-43b36e65d3e5</vt:lpwstr>
  </property>
  <property fmtid="{D5CDD505-2E9C-101B-9397-08002B2CF9AE}" pid="10" name="Sector">
    <vt:lpwstr/>
  </property>
  <property fmtid="{D5CDD505-2E9C-101B-9397-08002B2CF9AE}" pid="11" name="Service line">
    <vt:lpwstr/>
  </property>
  <property fmtid="{D5CDD505-2E9C-101B-9397-08002B2CF9AE}" pid="12" name="WizKit Template inter.">
    <vt:i4>1</vt:i4>
  </property>
  <property fmtid="{D5CDD505-2E9C-101B-9397-08002B2CF9AE}" pid="13" name="WizKit Template Type">
    <vt:lpwstr>Widescreen</vt:lpwstr>
  </property>
  <property fmtid="{D5CDD505-2E9C-101B-9397-08002B2CF9AE}" pid="14" name="WizKit Template Version">
    <vt:i4>5</vt:i4>
  </property>
  <property fmtid="{D5CDD505-2E9C-101B-9397-08002B2CF9AE}" pid="15" name="ClassificationContentMarkingFooterLocations">
    <vt:lpwstr>Title and agenda slide layouts:8\Content slide layouts:8\CV/Resume and team slide layouts:6\Content highlight or quote slides:6\New section cover slides:7\Closing slide layouts:6</vt:lpwstr>
  </property>
  <property fmtid="{D5CDD505-2E9C-101B-9397-08002B2CF9AE}" pid="16" name="ClassificationContentMarkingFooterText">
    <vt:lpwstr>Internal</vt:lpwstr>
  </property>
  <property fmtid="{D5CDD505-2E9C-101B-9397-08002B2CF9AE}" pid="17" name="_ExtendedDescription">
    <vt:lpwstr>Slide options for the following: covers, dividers, agendas, page layouts, resumes, teams, charts/diagrams, and closings. This template also includes usage instructions and a CGI color reference guide.</vt:lpwstr>
  </property>
  <property fmtid="{D5CDD505-2E9C-101B-9397-08002B2CF9AE}" pid="18" name="TaxKeyword">
    <vt:lpwstr>97;#Brand|a2dee2c2-a940-48b7-a8d0-ff4138e4842f;#95;#powerpoint|f2f3c0e7-d619-40ea-83b2-6661c96b5d2d;#22;#template|757a3710-8eb9-4252-8b77-66c210739a5e;#98;#CGI|78495c22-033b-4f22-b76d-1e6f15aed422</vt:lpwstr>
  </property>
  <property fmtid="{D5CDD505-2E9C-101B-9397-08002B2CF9AE}" pid="19" name="CountryRMJurisdiction">
    <vt:lpwstr/>
  </property>
  <property fmtid="{D5CDD505-2E9C-101B-9397-08002B2CF9AE}" pid="20" name="SBUBUContentOwner">
    <vt:lpwstr/>
  </property>
  <property fmtid="{D5CDD505-2E9C-101B-9397-08002B2CF9AE}" pid="21" name="SolutionsFileDocument">
    <vt:lpwstr>7;#Client documentation|48de8815-c2fb-480c-bea4-e112968738c9</vt:lpwstr>
  </property>
  <property fmtid="{D5CDD505-2E9C-101B-9397-08002B2CF9AE}" pid="22" name="_dlc_DocId">
    <vt:lpwstr>AUHP7V7UYXJZ-1901595006-3273</vt:lpwstr>
  </property>
  <property fmtid="{D5CDD505-2E9C-101B-9397-08002B2CF9AE}" pid="23" name="_dlc_DocIdItemGuid">
    <vt:lpwstr>bddf71ca-c85f-4342-8c54-8219eaa0a17c</vt:lpwstr>
  </property>
  <property fmtid="{D5CDD505-2E9C-101B-9397-08002B2CF9AE}" pid="24" name="_dlc_DocIdUrl">
    <vt:lpwstr>https://ensemble.ent.cgi.com/business/2977/_layouts/15/DocIdRedir.aspx?ID=AUHP7V7UYXJZ-1901595006-3273, AUHP7V7UYXJZ-1901595006-3273</vt:lpwstr>
  </property>
</Properties>
</file>