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38" r:id="rId4"/>
    <p:sldMasterId id="2147484279" r:id="rId5"/>
  </p:sldMasterIdLst>
  <p:notesMasterIdLst>
    <p:notesMasterId r:id="rId17"/>
  </p:notesMasterIdLst>
  <p:handoutMasterIdLst>
    <p:handoutMasterId r:id="rId18"/>
  </p:handoutMasterIdLst>
  <p:sldIdLst>
    <p:sldId id="722" r:id="rId6"/>
    <p:sldId id="1790800044" r:id="rId7"/>
    <p:sldId id="2147376909" r:id="rId8"/>
    <p:sldId id="2076138206" r:id="rId9"/>
    <p:sldId id="2147376805" r:id="rId10"/>
    <p:sldId id="2145708368" r:id="rId11"/>
    <p:sldId id="2147474525" r:id="rId12"/>
    <p:sldId id="2147474527" r:id="rId13"/>
    <p:sldId id="2147474528" r:id="rId14"/>
    <p:sldId id="2147474530" r:id="rId15"/>
    <p:sldId id="2147474531" r:id="rId16"/>
  </p:sldIdLst>
  <p:sldSz cx="9144000" cy="5143500" type="screen16x9"/>
  <p:notesSz cx="6797675" cy="9872663"/>
  <p:defaultTextStyle>
    <a:defPPr>
      <a:defRPr lang="sv-SE"/>
    </a:defPPr>
    <a:lvl1pPr algn="l" rtl="0" eaLnBrk="0" fontAlgn="base"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1pPr>
    <a:lvl2pPr marL="342900" algn="l" rtl="0" eaLnBrk="0" fontAlgn="base"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2pPr>
    <a:lvl3pPr marL="685800" algn="l" rtl="0" eaLnBrk="0" fontAlgn="base"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3pPr>
    <a:lvl4pPr marL="1028700" algn="l" rtl="0" eaLnBrk="0" fontAlgn="base"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4pPr>
    <a:lvl5pPr marL="1371600" algn="l" rtl="0" eaLnBrk="0" fontAlgn="base"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5pPr>
    <a:lvl6pPr marL="1714500" algn="l" defTabSz="685800" rtl="0" eaLnBrk="1" latinLnBrk="0" hangingPunct="1">
      <a:defRPr sz="1800" kern="1200">
        <a:solidFill>
          <a:schemeClr val="tx1"/>
        </a:solidFill>
        <a:latin typeface="Arial" panose="020B0604020202020204" pitchFamily="34" charset="0"/>
        <a:ea typeface="ＭＳ Ｐゴシック" panose="020B0600070205080204" pitchFamily="34" charset="-128"/>
        <a:cs typeface="+mn-cs"/>
      </a:defRPr>
    </a:lvl6pPr>
    <a:lvl7pPr marL="2057400" algn="l" defTabSz="685800" rtl="0" eaLnBrk="1" latinLnBrk="0" hangingPunct="1">
      <a:defRPr sz="1800" kern="1200">
        <a:solidFill>
          <a:schemeClr val="tx1"/>
        </a:solidFill>
        <a:latin typeface="Arial" panose="020B0604020202020204" pitchFamily="34" charset="0"/>
        <a:ea typeface="ＭＳ Ｐゴシック" panose="020B0600070205080204" pitchFamily="34" charset="-128"/>
        <a:cs typeface="+mn-cs"/>
      </a:defRPr>
    </a:lvl7pPr>
    <a:lvl8pPr marL="2400300" algn="l" defTabSz="685800" rtl="0" eaLnBrk="1" latinLnBrk="0" hangingPunct="1">
      <a:defRPr sz="1800" kern="1200">
        <a:solidFill>
          <a:schemeClr val="tx1"/>
        </a:solidFill>
        <a:latin typeface="Arial" panose="020B0604020202020204" pitchFamily="34" charset="0"/>
        <a:ea typeface="ＭＳ Ｐゴシック" panose="020B0600070205080204" pitchFamily="34" charset="-128"/>
        <a:cs typeface="+mn-cs"/>
      </a:defRPr>
    </a:lvl8pPr>
    <a:lvl9pPr marL="2743200" algn="l" defTabSz="685800" rtl="0" eaLnBrk="1" latinLnBrk="0" hangingPunct="1">
      <a:defRPr sz="1800" kern="1200">
        <a:solidFill>
          <a:schemeClr val="tx1"/>
        </a:solidFill>
        <a:latin typeface="Arial" panose="020B0604020202020204" pitchFamily="34" charset="0"/>
        <a:ea typeface="ＭＳ Ｐゴシック" panose="020B0600070205080204" pitchFamily="34" charset="-128"/>
        <a:cs typeface="+mn-cs"/>
      </a:defRPr>
    </a:lvl9pPr>
  </p:defaultTextStyle>
  <p:extLst>
    <p:ext uri="{521415D9-36F7-43E2-AB2F-B90AF26B5E84}">
      <p14:sectionLst xmlns:p14="http://schemas.microsoft.com/office/powerpoint/2010/main">
        <p14:section name="Inledning" id="{156CF50C-96FB-8842-815C-E1F9801733F7}">
          <p14:sldIdLst>
            <p14:sldId id="722"/>
            <p14:sldId id="1790800044"/>
            <p14:sldId id="2147376909"/>
            <p14:sldId id="2076138206"/>
            <p14:sldId id="2147376805"/>
            <p14:sldId id="2145708368"/>
            <p14:sldId id="2147474525"/>
            <p14:sldId id="2147474527"/>
            <p14:sldId id="2147474528"/>
            <p14:sldId id="2147474530"/>
            <p14:sldId id="2147474531"/>
          </p14:sldIdLst>
        </p14:section>
        <p14:section name="Instruktioner" id="{F25FBA17-C4AB-604B-81F3-7F9444F6E764}">
          <p14:sldIdLst/>
        </p14:section>
        <p14:section name="Exempel helsidesbilder" id="{A3A1FAC1-7189-8841-B415-F783A07FE583}">
          <p14:sldIdLst/>
        </p14:section>
        <p14:section name="Exempel avsnittsbilder" id="{1F19A54E-BD37-4516-8E22-F5D783F33D8F}">
          <p14:sldIdLst/>
        </p14:section>
        <p14:section name="Exempel bilder" id="{0359F9C0-68F3-45BA-9C93-54AB12C25C86}">
          <p14:sldIdLst/>
        </p14:section>
        <p14:section name="Exempel diagram" id="{3B857860-8384-4F4F-BC50-F57D112152C5}">
          <p14:sldIdLst/>
        </p14:section>
        <p14:section name="Exempel tabell" id="{0EB4F61C-8C02-C241-B813-F09970C6252A}">
          <p14:sldIdLst/>
        </p14:section>
        <p14:section name="Infografik och illustrationer" id="{B2585A0F-C390-154E-869D-DBA705C43FA7}">
          <p14:sldIdLst/>
        </p14:section>
        <p14:section name="Avslutsbild" id="{824B0542-0BFE-9F43-8453-98829FE99E5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17410F-AF46-05B5-EBD1-E5DF2B435872}" name="Darren Mackin" initials="DM" userId="S::dnmn01@karlstad.se::6ba130a4-c13c-40fa-8bcd-fa3046f242bb" providerId="AD"/>
  <p188:author id="{84F3783D-CB6D-D944-7249-39FAD6713423}" name="Linda Olsson" initials="LO" userId="S::laon04@karlstad.se::14723836-cd97-459d-b151-64a3dffbec9b"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57C1C"/>
    <a:srgbClr val="FFF9DE"/>
    <a:srgbClr val="FFF9DB"/>
    <a:srgbClr val="E3A51A"/>
    <a:srgbClr val="F9DC01"/>
    <a:srgbClr val="B50521"/>
    <a:srgbClr val="FF6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075591-B61C-449D-A375-FAC51E09269C}" v="1" dt="2025-12-11T10:19:58.837"/>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0847" autoAdjust="0"/>
  </p:normalViewPr>
  <p:slideViewPr>
    <p:cSldViewPr snapToGrid="0">
      <p:cViewPr varScale="1">
        <p:scale>
          <a:sx n="103" d="100"/>
          <a:sy n="103" d="100"/>
        </p:scale>
        <p:origin x="18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92B927-9373-4BC0-8B1E-E5060245C457}"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sv-SE"/>
        </a:p>
      </dgm:t>
    </dgm:pt>
    <dgm:pt modelId="{000E63B2-01EC-4748-AAA6-56ECB8E03416}">
      <dgm:prSet phldrT="[Text]" custT="1"/>
      <dgm:spPr>
        <a:solidFill>
          <a:schemeClr val="bg1"/>
        </a:solidFill>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Informations-arkitektur</a:t>
          </a:r>
        </a:p>
      </dgm:t>
    </dgm:pt>
    <dgm:pt modelId="{EFF11314-F9F9-452C-AABC-7609DE4477EC}" type="parTrans" cxnId="{D85861DF-5DDB-4F24-81D9-B99442DF6E80}">
      <dgm:prSet/>
      <dgm:spPr/>
      <dgm:t>
        <a:bodyPr/>
        <a:lstStyle/>
        <a:p>
          <a:endParaRPr lang="sv-SE" sz="1200"/>
        </a:p>
      </dgm:t>
    </dgm:pt>
    <dgm:pt modelId="{DF284874-E138-4C1B-AB1C-6BDC4A4D2C5E}" type="sibTrans" cxnId="{D85861DF-5DDB-4F24-81D9-B99442DF6E80}">
      <dgm:prSet/>
      <dgm:spPr/>
      <dgm:t>
        <a:bodyPr/>
        <a:lstStyle/>
        <a:p>
          <a:endParaRPr lang="sv-SE" sz="1200"/>
        </a:p>
      </dgm:t>
    </dgm:pt>
    <dgm:pt modelId="{13E4519A-F7AF-4F8D-BBD5-9E1F0A7CCAE1}">
      <dgm:prSet phldrT="[Text]" custT="1"/>
      <dgm:spPr>
        <a:solidFill>
          <a:schemeClr val="bg1"/>
        </a:solidFill>
      </dgm:spPr>
      <dgm:t>
        <a:bodyPr/>
        <a:lstStyle/>
        <a:p>
          <a:r>
            <a:rPr lang="sv-SE" sz="1200" dirty="0"/>
            <a:t>Designa, utveckla och förvalta data</a:t>
          </a:r>
        </a:p>
      </dgm:t>
    </dgm:pt>
    <dgm:pt modelId="{5046181A-AE2B-4DF3-9F19-28BC65A566C8}" type="parTrans" cxnId="{29AE79E7-CD59-4D42-BB77-BA7C87695CA8}">
      <dgm:prSet/>
      <dgm:spPr/>
      <dgm:t>
        <a:bodyPr/>
        <a:lstStyle/>
        <a:p>
          <a:endParaRPr lang="sv-SE" sz="1200"/>
        </a:p>
      </dgm:t>
    </dgm:pt>
    <dgm:pt modelId="{12C42C3F-E690-41A7-97DF-6C685E236844}" type="sibTrans" cxnId="{29AE79E7-CD59-4D42-BB77-BA7C87695CA8}">
      <dgm:prSet/>
      <dgm:spPr/>
      <dgm:t>
        <a:bodyPr/>
        <a:lstStyle/>
        <a:p>
          <a:endParaRPr lang="sv-SE" sz="1200"/>
        </a:p>
      </dgm:t>
    </dgm:pt>
    <dgm:pt modelId="{872A960B-5D7C-442A-8C5C-D9F3AF7189C7}">
      <dgm:prSet phldrT="[Text]" custT="1"/>
      <dgm:spPr>
        <a:solidFill>
          <a:schemeClr val="bg1"/>
        </a:solidFill>
      </dgm:spPr>
      <dgm:t>
        <a:bodyPr/>
        <a:lstStyle/>
        <a:p>
          <a:r>
            <a:rPr lang="sv-SE" sz="1200" dirty="0"/>
            <a:t>Lagra data (data </a:t>
          </a:r>
          <a:r>
            <a:rPr lang="sv-SE" sz="1200" dirty="0" err="1"/>
            <a:t>warehouse</a:t>
          </a:r>
          <a:r>
            <a:rPr lang="sv-SE" sz="1200" dirty="0"/>
            <a:t>, </a:t>
          </a:r>
          <a:r>
            <a:rPr lang="sv-SE" sz="1200" dirty="0" err="1"/>
            <a:t>lakehouse</a:t>
          </a:r>
          <a:r>
            <a:rPr lang="sv-SE" sz="1200" dirty="0"/>
            <a:t>, data lake) </a:t>
          </a:r>
        </a:p>
      </dgm:t>
    </dgm:pt>
    <dgm:pt modelId="{DC870551-AB06-4EC0-9CA0-770011EEF2E9}" type="parTrans" cxnId="{34B0A2AD-9E61-4952-A4A4-9F0B11B7744A}">
      <dgm:prSet/>
      <dgm:spPr/>
      <dgm:t>
        <a:bodyPr/>
        <a:lstStyle/>
        <a:p>
          <a:endParaRPr lang="sv-SE" sz="1200"/>
        </a:p>
      </dgm:t>
    </dgm:pt>
    <dgm:pt modelId="{9AD9CB76-FD8B-4596-A4F0-C84E1490C5F2}" type="sibTrans" cxnId="{34B0A2AD-9E61-4952-A4A4-9F0B11B7744A}">
      <dgm:prSet/>
      <dgm:spPr/>
      <dgm:t>
        <a:bodyPr/>
        <a:lstStyle/>
        <a:p>
          <a:endParaRPr lang="sv-SE" sz="1200"/>
        </a:p>
      </dgm:t>
    </dgm:pt>
    <dgm:pt modelId="{E03F13EA-6606-4F93-91CA-F861B5FF4125}">
      <dgm:prSet phldrT="[Text]" custT="1"/>
      <dgm:spPr>
        <a:solidFill>
          <a:schemeClr val="bg1"/>
        </a:solidFill>
      </dgm:spPr>
      <dgm:t>
        <a:bodyPr/>
        <a:lstStyle/>
        <a:p>
          <a:r>
            <a:rPr lang="sv-SE" sz="1200" dirty="0"/>
            <a:t>Traditionell BI (rapporter och visualisering)</a:t>
          </a:r>
        </a:p>
      </dgm:t>
    </dgm:pt>
    <dgm:pt modelId="{EC576E4C-EB15-498E-91AE-970712ADC90C}" type="parTrans" cxnId="{3EE5DEF5-6D3C-4650-BE65-52B22035B8C6}">
      <dgm:prSet/>
      <dgm:spPr/>
      <dgm:t>
        <a:bodyPr/>
        <a:lstStyle/>
        <a:p>
          <a:endParaRPr lang="sv-SE" sz="1200"/>
        </a:p>
      </dgm:t>
    </dgm:pt>
    <dgm:pt modelId="{60ED29D7-CF22-4FDA-9603-3BFDD383EBEA}" type="sibTrans" cxnId="{3EE5DEF5-6D3C-4650-BE65-52B22035B8C6}">
      <dgm:prSet/>
      <dgm:spPr/>
      <dgm:t>
        <a:bodyPr/>
        <a:lstStyle/>
        <a:p>
          <a:endParaRPr lang="sv-SE" sz="1200"/>
        </a:p>
      </dgm:t>
    </dgm:pt>
    <dgm:pt modelId="{C5C5FED1-AFF1-4C66-A9FD-B15B8F793B9E}">
      <dgm:prSet custT="1"/>
      <dgm:spPr>
        <a:solidFill>
          <a:schemeClr val="bg1"/>
        </a:solidFill>
      </dgm:spPr>
      <dgm:t>
        <a:bodyPr/>
        <a:lstStyle/>
        <a:p>
          <a:r>
            <a:rPr lang="sv-SE" sz="1200" dirty="0"/>
            <a:t>Master data (tillgängliggöra för användande) </a:t>
          </a:r>
        </a:p>
      </dgm:t>
    </dgm:pt>
    <dgm:pt modelId="{D9D41225-DC11-493A-9990-EC90F46B0A48}" type="parTrans" cxnId="{70B6383A-5FAA-4E03-BEBB-B98A6D049DB5}">
      <dgm:prSet/>
      <dgm:spPr/>
      <dgm:t>
        <a:bodyPr/>
        <a:lstStyle/>
        <a:p>
          <a:endParaRPr lang="sv-SE" sz="1200"/>
        </a:p>
      </dgm:t>
    </dgm:pt>
    <dgm:pt modelId="{4CF639E6-D684-4919-99D9-3E66E5074C82}" type="sibTrans" cxnId="{70B6383A-5FAA-4E03-BEBB-B98A6D049DB5}">
      <dgm:prSet/>
      <dgm:spPr/>
      <dgm:t>
        <a:bodyPr/>
        <a:lstStyle/>
        <a:p>
          <a:endParaRPr lang="sv-SE" sz="1200"/>
        </a:p>
      </dgm:t>
    </dgm:pt>
    <dgm:pt modelId="{E196F013-94FC-45C6-A055-227CED49FB31}">
      <dgm:prSet custT="1"/>
      <dgm:spPr>
        <a:solidFill>
          <a:schemeClr val="bg1"/>
        </a:solidFill>
      </dgm:spPr>
      <dgm:t>
        <a:bodyPr/>
        <a:lstStyle/>
        <a:p>
          <a:r>
            <a:rPr lang="sv-SE" sz="1200" dirty="0"/>
            <a:t>Juridisk </a:t>
          </a:r>
        </a:p>
      </dgm:t>
    </dgm:pt>
    <dgm:pt modelId="{01849285-0C84-4985-BB63-D96A6E865A93}" type="parTrans" cxnId="{A9518D55-3B8F-47B7-9EB3-CA918DCC7505}">
      <dgm:prSet/>
      <dgm:spPr/>
      <dgm:t>
        <a:bodyPr/>
        <a:lstStyle/>
        <a:p>
          <a:endParaRPr lang="sv-SE" sz="1200"/>
        </a:p>
      </dgm:t>
    </dgm:pt>
    <dgm:pt modelId="{61344DBA-7231-4BCA-84AF-DADC764407B2}" type="sibTrans" cxnId="{A9518D55-3B8F-47B7-9EB3-CA918DCC7505}">
      <dgm:prSet/>
      <dgm:spPr/>
      <dgm:t>
        <a:bodyPr/>
        <a:lstStyle/>
        <a:p>
          <a:endParaRPr lang="sv-SE" sz="1200"/>
        </a:p>
      </dgm:t>
    </dgm:pt>
    <dgm:pt modelId="{1FEFD741-CFBE-41E1-8E9A-C579CAE44239}">
      <dgm:prSet custT="1"/>
      <dgm:spPr>
        <a:solidFill>
          <a:schemeClr val="bg1"/>
        </a:solidFill>
      </dgm:spPr>
      <dgm:t>
        <a:bodyPr/>
        <a:lstStyle/>
        <a:p>
          <a:r>
            <a:rPr lang="sv-SE" sz="1200" dirty="0"/>
            <a:t>Delade och öppna data</a:t>
          </a:r>
        </a:p>
      </dgm:t>
    </dgm:pt>
    <dgm:pt modelId="{65C4E4C8-404F-4B8E-B903-662495525658}" type="parTrans" cxnId="{5F8FFBC4-2F49-4BAC-87CC-9EAE854EB11C}">
      <dgm:prSet/>
      <dgm:spPr/>
      <dgm:t>
        <a:bodyPr/>
        <a:lstStyle/>
        <a:p>
          <a:endParaRPr lang="sv-SE" sz="1200"/>
        </a:p>
      </dgm:t>
    </dgm:pt>
    <dgm:pt modelId="{08CE2106-3A8A-4572-95F1-EA8085C79F6F}" type="sibTrans" cxnId="{5F8FFBC4-2F49-4BAC-87CC-9EAE854EB11C}">
      <dgm:prSet/>
      <dgm:spPr/>
      <dgm:t>
        <a:bodyPr/>
        <a:lstStyle/>
        <a:p>
          <a:endParaRPr lang="sv-SE" sz="1200"/>
        </a:p>
      </dgm:t>
    </dgm:pt>
    <dgm:pt modelId="{F35F147E-E0B0-4DAD-9BF5-CDBD8C178A2E}">
      <dgm:prSet custT="1"/>
      <dgm:spPr>
        <a:solidFill>
          <a:schemeClr val="bg1"/>
        </a:solidFill>
      </dgm:spPr>
      <dgm:t>
        <a:bodyPr/>
        <a:lstStyle/>
        <a:p>
          <a:r>
            <a:rPr lang="sv-SE" sz="1200" dirty="0"/>
            <a:t>organisatorisk </a:t>
          </a:r>
        </a:p>
      </dgm:t>
    </dgm:pt>
    <dgm:pt modelId="{D9B4E1C0-8999-4A6D-9F82-E806AA31E9F5}" type="sibTrans" cxnId="{57EDE51A-6CE3-49B9-810D-788F89E4DBA5}">
      <dgm:prSet/>
      <dgm:spPr/>
      <dgm:t>
        <a:bodyPr/>
        <a:lstStyle/>
        <a:p>
          <a:endParaRPr lang="sv-SE" sz="1200"/>
        </a:p>
      </dgm:t>
    </dgm:pt>
    <dgm:pt modelId="{C54BEC23-6A53-426D-ADF3-060DAF7EB3F7}" type="parTrans" cxnId="{57EDE51A-6CE3-49B9-810D-788F89E4DBA5}">
      <dgm:prSet/>
      <dgm:spPr/>
      <dgm:t>
        <a:bodyPr/>
        <a:lstStyle/>
        <a:p>
          <a:endParaRPr lang="sv-SE" sz="1200"/>
        </a:p>
      </dgm:t>
    </dgm:pt>
    <dgm:pt modelId="{939C43FD-92AF-44D8-8C39-2DD9B7AF473D}">
      <dgm:prSet custT="1"/>
      <dgm:spPr>
        <a:solidFill>
          <a:schemeClr val="bg1"/>
        </a:solidFill>
      </dgm:spPr>
      <dgm:t>
        <a:bodyPr/>
        <a:lstStyle/>
        <a:p>
          <a:r>
            <a:rPr lang="sv-SE" sz="1200" dirty="0"/>
            <a:t>Semantisk </a:t>
          </a:r>
        </a:p>
      </dgm:t>
    </dgm:pt>
    <dgm:pt modelId="{4F83A58F-1EBD-4AE3-842F-6D9DF8B4D3E4}" type="sibTrans" cxnId="{35EDAE28-854F-4070-838F-F2C80F5FB581}">
      <dgm:prSet/>
      <dgm:spPr/>
      <dgm:t>
        <a:bodyPr/>
        <a:lstStyle/>
        <a:p>
          <a:endParaRPr lang="sv-SE" sz="1200"/>
        </a:p>
      </dgm:t>
    </dgm:pt>
    <dgm:pt modelId="{C94427E1-4516-414B-B3FA-231E78EC5D09}" type="parTrans" cxnId="{35EDAE28-854F-4070-838F-F2C80F5FB581}">
      <dgm:prSet/>
      <dgm:spPr/>
      <dgm:t>
        <a:bodyPr/>
        <a:lstStyle/>
        <a:p>
          <a:endParaRPr lang="sv-SE" sz="1200"/>
        </a:p>
      </dgm:t>
    </dgm:pt>
    <dgm:pt modelId="{051D664E-AB1B-4824-AC49-E0D068782FDF}">
      <dgm:prSet custT="1"/>
      <dgm:spPr>
        <a:solidFill>
          <a:schemeClr val="bg1"/>
        </a:solidFill>
      </dgm:spPr>
      <dgm:t>
        <a:bodyPr/>
        <a:lstStyle/>
        <a:p>
          <a:r>
            <a:rPr lang="sv-SE" sz="1200" dirty="0"/>
            <a:t>Teknisk </a:t>
          </a:r>
        </a:p>
      </dgm:t>
    </dgm:pt>
    <dgm:pt modelId="{B4148ADF-B0E5-4F0E-BC07-673C21347756}" type="sibTrans" cxnId="{11A21300-4E9B-4F4F-9428-6F98CF46B57A}">
      <dgm:prSet/>
      <dgm:spPr/>
      <dgm:t>
        <a:bodyPr/>
        <a:lstStyle/>
        <a:p>
          <a:endParaRPr lang="sv-SE" sz="1200"/>
        </a:p>
      </dgm:t>
    </dgm:pt>
    <dgm:pt modelId="{BED4C8D0-080A-46B1-A5E0-57169111C549}" type="parTrans" cxnId="{11A21300-4E9B-4F4F-9428-6F98CF46B57A}">
      <dgm:prSet/>
      <dgm:spPr/>
      <dgm:t>
        <a:bodyPr/>
        <a:lstStyle/>
        <a:p>
          <a:endParaRPr lang="sv-SE" sz="1200"/>
        </a:p>
      </dgm:t>
    </dgm:pt>
    <dgm:pt modelId="{9FD5783E-7B11-45FD-8D4C-8E9446FA81DE}">
      <dgm:prSet phldrT="[Text]" custT="1"/>
      <dgm:spPr>
        <a:solidFill>
          <a:schemeClr val="bg1"/>
        </a:solidFill>
      </dgm:spPr>
      <dgm:t>
        <a:bodyPr/>
        <a:lstStyle/>
        <a:p>
          <a:r>
            <a:rPr lang="sv-SE" sz="1200" dirty="0"/>
            <a:t>Datatvätt – maska, </a:t>
          </a:r>
          <a:r>
            <a:rPr lang="sv-SE" sz="1200" dirty="0" err="1"/>
            <a:t>pseudonymisering</a:t>
          </a:r>
          <a:r>
            <a:rPr lang="sv-SE" sz="1200" dirty="0"/>
            <a:t>, anonymisering, aggregera data   </a:t>
          </a:r>
        </a:p>
      </dgm:t>
    </dgm:pt>
    <dgm:pt modelId="{795804D1-3F13-4251-96CE-42E48793801A}" type="parTrans" cxnId="{B3B785FE-2D24-4ABD-A734-C31EA9FAF838}">
      <dgm:prSet/>
      <dgm:spPr/>
      <dgm:t>
        <a:bodyPr/>
        <a:lstStyle/>
        <a:p>
          <a:endParaRPr lang="sv-SE" sz="1200"/>
        </a:p>
      </dgm:t>
    </dgm:pt>
    <dgm:pt modelId="{6D0EAC50-6D5C-4B50-B593-43FCE1B4838E}" type="sibTrans" cxnId="{B3B785FE-2D24-4ABD-A734-C31EA9FAF838}">
      <dgm:prSet/>
      <dgm:spPr/>
      <dgm:t>
        <a:bodyPr/>
        <a:lstStyle/>
        <a:p>
          <a:endParaRPr lang="sv-SE" sz="1200"/>
        </a:p>
      </dgm:t>
    </dgm:pt>
    <dgm:pt modelId="{343CF27F-36CA-40B9-BB79-F1FEC03326B8}">
      <dgm:prSet phldrT="[Text]" custT="1"/>
      <dgm:spPr>
        <a:solidFill>
          <a:schemeClr val="bg1"/>
        </a:solidFill>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Informations-modellering</a:t>
          </a:r>
        </a:p>
      </dgm:t>
    </dgm:pt>
    <dgm:pt modelId="{9EEDC468-A20C-4257-AA3B-FAC31FBEE804}" type="parTrans" cxnId="{8CE054AA-B0C5-4DF3-8A47-8A4CB7D79E92}">
      <dgm:prSet/>
      <dgm:spPr/>
      <dgm:t>
        <a:bodyPr/>
        <a:lstStyle/>
        <a:p>
          <a:endParaRPr lang="sv-SE" sz="1200"/>
        </a:p>
      </dgm:t>
    </dgm:pt>
    <dgm:pt modelId="{1033DB9D-6E45-4B2F-9900-25D50670EFA4}" type="sibTrans" cxnId="{8CE054AA-B0C5-4DF3-8A47-8A4CB7D79E92}">
      <dgm:prSet/>
      <dgm:spPr/>
      <dgm:t>
        <a:bodyPr/>
        <a:lstStyle/>
        <a:p>
          <a:endParaRPr lang="sv-SE" sz="1200"/>
        </a:p>
      </dgm:t>
    </dgm:pt>
    <dgm:pt modelId="{ECF7184A-630C-4B3E-AC44-05B89E9BAB13}">
      <dgm:prSet phldrT="[Text]" custT="1"/>
      <dgm:spPr>
        <a:solidFill>
          <a:schemeClr val="bg1"/>
        </a:solidFill>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Datakvalitet</a:t>
          </a:r>
        </a:p>
      </dgm:t>
    </dgm:pt>
    <dgm:pt modelId="{124480BF-D86C-4B66-90CE-21E731011CA8}" type="parTrans" cxnId="{8D90C021-6207-4C53-A26B-474C3DB7E3A8}">
      <dgm:prSet/>
      <dgm:spPr/>
      <dgm:t>
        <a:bodyPr/>
        <a:lstStyle/>
        <a:p>
          <a:endParaRPr lang="sv-SE" sz="1200"/>
        </a:p>
      </dgm:t>
    </dgm:pt>
    <dgm:pt modelId="{D8448F12-58C2-4C65-A573-D9D9E7C98C38}" type="sibTrans" cxnId="{8D90C021-6207-4C53-A26B-474C3DB7E3A8}">
      <dgm:prSet/>
      <dgm:spPr/>
      <dgm:t>
        <a:bodyPr/>
        <a:lstStyle/>
        <a:p>
          <a:endParaRPr lang="sv-SE" sz="1200"/>
        </a:p>
      </dgm:t>
    </dgm:pt>
    <dgm:pt modelId="{44644860-4361-4694-B964-96F503D7A0E8}">
      <dgm:prSet phldrT="[Text]" custT="1"/>
      <dgm:spPr>
        <a:solidFill>
          <a:schemeClr val="bg1"/>
        </a:solidFill>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Beskriva metadata</a:t>
          </a:r>
        </a:p>
      </dgm:t>
    </dgm:pt>
    <dgm:pt modelId="{43F1EA12-6456-477F-9CA5-A45A95509FE8}" type="parTrans" cxnId="{5E1C5207-0B97-4EDE-A274-C32ED7E44F00}">
      <dgm:prSet/>
      <dgm:spPr/>
      <dgm:t>
        <a:bodyPr/>
        <a:lstStyle/>
        <a:p>
          <a:endParaRPr lang="sv-SE" sz="1200"/>
        </a:p>
      </dgm:t>
    </dgm:pt>
    <dgm:pt modelId="{C731BFFA-381E-412A-A2EC-82537C439C6D}" type="sibTrans" cxnId="{5E1C5207-0B97-4EDE-A274-C32ED7E44F00}">
      <dgm:prSet/>
      <dgm:spPr/>
      <dgm:t>
        <a:bodyPr/>
        <a:lstStyle/>
        <a:p>
          <a:endParaRPr lang="sv-SE" sz="1200"/>
        </a:p>
      </dgm:t>
    </dgm:pt>
    <dgm:pt modelId="{8350C05F-633D-48FE-9602-1D06FCE3DF86}">
      <dgm:prSet phldrT="[Text]" custT="1"/>
      <dgm:spPr>
        <a:solidFill>
          <a:schemeClr val="bg1"/>
        </a:solidFill>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Master data hantering</a:t>
          </a:r>
        </a:p>
      </dgm:t>
    </dgm:pt>
    <dgm:pt modelId="{DE40A00E-E099-42C7-BCAC-58241DFF6EE9}" type="parTrans" cxnId="{065D6C0D-B5B8-4A07-BDDF-339DB125CC6F}">
      <dgm:prSet/>
      <dgm:spPr/>
      <dgm:t>
        <a:bodyPr/>
        <a:lstStyle/>
        <a:p>
          <a:endParaRPr lang="sv-SE" sz="1200"/>
        </a:p>
      </dgm:t>
    </dgm:pt>
    <dgm:pt modelId="{F7A59713-1480-43E8-9272-DF6A370A49FA}" type="sibTrans" cxnId="{065D6C0D-B5B8-4A07-BDDF-339DB125CC6F}">
      <dgm:prSet/>
      <dgm:spPr/>
      <dgm:t>
        <a:bodyPr/>
        <a:lstStyle/>
        <a:p>
          <a:endParaRPr lang="sv-SE" sz="1200"/>
        </a:p>
      </dgm:t>
    </dgm:pt>
    <dgm:pt modelId="{AD7D45D3-4D9A-4577-91BD-7A0056B518C0}">
      <dgm:prSet phldrT="[Text]" custT="1"/>
      <dgm:spPr>
        <a:solidFill>
          <a:schemeClr val="bg1"/>
        </a:solidFill>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Informations-säkerhet och dataskydd</a:t>
          </a:r>
        </a:p>
      </dgm:t>
    </dgm:pt>
    <dgm:pt modelId="{D33A75D4-8BA6-475D-85B5-5F9A7562E546}" type="parTrans" cxnId="{5016A4A8-8117-4C3A-BE67-49CA8437DF15}">
      <dgm:prSet/>
      <dgm:spPr/>
      <dgm:t>
        <a:bodyPr/>
        <a:lstStyle/>
        <a:p>
          <a:endParaRPr lang="sv-SE" sz="1200"/>
        </a:p>
      </dgm:t>
    </dgm:pt>
    <dgm:pt modelId="{69BC8DF6-E856-4EAE-9443-9BA81AE52E4B}" type="sibTrans" cxnId="{5016A4A8-8117-4C3A-BE67-49CA8437DF15}">
      <dgm:prSet/>
      <dgm:spPr/>
      <dgm:t>
        <a:bodyPr/>
        <a:lstStyle/>
        <a:p>
          <a:endParaRPr lang="sv-SE" sz="1200"/>
        </a:p>
      </dgm:t>
    </dgm:pt>
    <dgm:pt modelId="{50A850E7-44BF-4AB8-9417-C50BA790B373}">
      <dgm:prSet phldrT="[Text]" custT="1"/>
      <dgm:spPr>
        <a:solidFill>
          <a:schemeClr val="bg1"/>
        </a:solidFill>
      </dgm:spPr>
      <dgm:t>
        <a:bodyPr/>
        <a:lstStyle/>
        <a:p>
          <a:r>
            <a:rPr lang="sv-SE" sz="1200" dirty="0"/>
            <a:t>Data science</a:t>
          </a:r>
        </a:p>
      </dgm:t>
    </dgm:pt>
    <dgm:pt modelId="{E982864B-09FE-42B4-9425-B39A72E10221}" type="parTrans" cxnId="{97405DF2-7FFA-493C-ACCB-109CD1B6BC31}">
      <dgm:prSet/>
      <dgm:spPr/>
      <dgm:t>
        <a:bodyPr/>
        <a:lstStyle/>
        <a:p>
          <a:endParaRPr lang="sv-SE"/>
        </a:p>
      </dgm:t>
    </dgm:pt>
    <dgm:pt modelId="{713B2870-4B21-4207-8815-F71E06E30456}" type="sibTrans" cxnId="{97405DF2-7FFA-493C-ACCB-109CD1B6BC31}">
      <dgm:prSet/>
      <dgm:spPr/>
      <dgm:t>
        <a:bodyPr/>
        <a:lstStyle/>
        <a:p>
          <a:endParaRPr lang="sv-SE"/>
        </a:p>
      </dgm:t>
    </dgm:pt>
    <dgm:pt modelId="{BD377E3C-4FA7-4E70-A78A-AF361F19540B}">
      <dgm:prSet custT="1"/>
      <dgm:spPr>
        <a:solidFill>
          <a:schemeClr val="bg1"/>
        </a:solidFill>
      </dgm:spPr>
      <dgm:t>
        <a:bodyPr/>
        <a:lstStyle/>
        <a:p>
          <a:r>
            <a:rPr lang="sv-SE" sz="1200" dirty="0" err="1"/>
            <a:t>Interoperabilitet</a:t>
          </a:r>
          <a:r>
            <a:rPr lang="sv-SE" sz="1200" dirty="0"/>
            <a:t> </a:t>
          </a:r>
        </a:p>
      </dgm:t>
    </dgm:pt>
    <dgm:pt modelId="{A24DD16E-2B73-4618-9C72-6B00DEAFFCF3}" type="parTrans" cxnId="{FB197A47-607A-4622-9E78-2ED6D011298B}">
      <dgm:prSet/>
      <dgm:spPr/>
      <dgm:t>
        <a:bodyPr/>
        <a:lstStyle/>
        <a:p>
          <a:endParaRPr lang="sv-SE"/>
        </a:p>
      </dgm:t>
    </dgm:pt>
    <dgm:pt modelId="{9F3CAF77-BBCD-4DC3-8005-1858A491C764}" type="sibTrans" cxnId="{FB197A47-607A-4622-9E78-2ED6D011298B}">
      <dgm:prSet/>
      <dgm:spPr/>
      <dgm:t>
        <a:bodyPr/>
        <a:lstStyle/>
        <a:p>
          <a:endParaRPr lang="sv-SE"/>
        </a:p>
      </dgm:t>
    </dgm:pt>
    <dgm:pt modelId="{15A4E7F1-3219-442F-8588-D42B3DCD11FA}">
      <dgm:prSet phldrT="[Text]" custT="1"/>
      <dgm:spPr>
        <a:solidFill>
          <a:schemeClr val="bg1"/>
        </a:solidFill>
      </dgm:spPr>
      <dgm:t>
        <a:bodyPr/>
        <a:lstStyle/>
        <a:p>
          <a:r>
            <a:rPr lang="sv-SE" sz="1200" dirty="0"/>
            <a:t>Använda master data </a:t>
          </a:r>
        </a:p>
      </dgm:t>
    </dgm:pt>
    <dgm:pt modelId="{44E8BE2D-D618-4749-BEB6-0E8735E7AC7D}" type="parTrans" cxnId="{E6F32F31-6704-4D6C-8636-7A58309ED141}">
      <dgm:prSet/>
      <dgm:spPr/>
      <dgm:t>
        <a:bodyPr/>
        <a:lstStyle/>
        <a:p>
          <a:endParaRPr lang="sv-SE"/>
        </a:p>
      </dgm:t>
    </dgm:pt>
    <dgm:pt modelId="{F01D746E-11E1-4B14-9DF7-EA02BE1E9A9C}" type="sibTrans" cxnId="{E6F32F31-6704-4D6C-8636-7A58309ED141}">
      <dgm:prSet/>
      <dgm:spPr/>
      <dgm:t>
        <a:bodyPr/>
        <a:lstStyle/>
        <a:p>
          <a:endParaRPr lang="sv-SE"/>
        </a:p>
      </dgm:t>
    </dgm:pt>
    <dgm:pt modelId="{3F029ED9-25C7-4966-96E4-B1F545D76E6A}">
      <dgm:prSet phldrT="[Text]" custT="1"/>
      <dgm:spPr>
        <a:solidFill>
          <a:schemeClr val="bg1"/>
        </a:solidFill>
        <a:ln w="25400" cap="flat" cmpd="sng" algn="ctr">
          <a:solidFill>
            <a:srgbClr val="FFCC01">
              <a:shade val="80000"/>
              <a:hueOff val="0"/>
              <a:satOff val="0"/>
              <a:lumOff val="0"/>
              <a:alphaOff val="0"/>
            </a:srgbClr>
          </a:solidFill>
          <a:prstDash val="solid"/>
        </a:ln>
        <a:effectLst/>
      </dgm:spPr>
      <dgm:t>
        <a:bodyPr spcFirstLastPara="0" vert="horz" wrap="square" lIns="45720" tIns="45720" rIns="45720" bIns="45720" numCol="1" spcCol="1270" anchor="ctr" anchorCtr="0"/>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lang="sv-SE" sz="1200" kern="1200" dirty="0">
              <a:solidFill>
                <a:srgbClr val="000000">
                  <a:hueOff val="0"/>
                  <a:satOff val="0"/>
                  <a:lumOff val="0"/>
                  <a:alphaOff val="0"/>
                </a:srgbClr>
              </a:solidFill>
              <a:latin typeface="Arial"/>
              <a:ea typeface="ＭＳ Ｐゴシック"/>
              <a:cs typeface="+mn-cs"/>
            </a:rPr>
            <a:t>Datastyrning </a:t>
          </a:r>
        </a:p>
      </dgm:t>
    </dgm:pt>
    <dgm:pt modelId="{EA5D136D-9A27-4281-8ED8-14D9728B288F}" type="parTrans" cxnId="{77511F48-2CC1-4B69-B9F3-401A99BD51E0}">
      <dgm:prSet/>
      <dgm:spPr/>
      <dgm:t>
        <a:bodyPr/>
        <a:lstStyle/>
        <a:p>
          <a:endParaRPr lang="sv-SE"/>
        </a:p>
      </dgm:t>
    </dgm:pt>
    <dgm:pt modelId="{08406108-4F20-4655-A2B9-D2E63C5C8034}" type="sibTrans" cxnId="{77511F48-2CC1-4B69-B9F3-401A99BD51E0}">
      <dgm:prSet/>
      <dgm:spPr/>
      <dgm:t>
        <a:bodyPr/>
        <a:lstStyle/>
        <a:p>
          <a:endParaRPr lang="sv-SE"/>
        </a:p>
      </dgm:t>
    </dgm:pt>
    <dgm:pt modelId="{B3BC9C4F-24F8-4FAF-997B-46DABDD09643}" type="pres">
      <dgm:prSet presAssocID="{6A92B927-9373-4BC0-8B1E-E5060245C457}" presName="diagram" presStyleCnt="0">
        <dgm:presLayoutVars>
          <dgm:dir/>
          <dgm:resizeHandles val="exact"/>
        </dgm:presLayoutVars>
      </dgm:prSet>
      <dgm:spPr/>
    </dgm:pt>
    <dgm:pt modelId="{42A14D81-CD66-4EBE-B58C-6095D3C70F42}" type="pres">
      <dgm:prSet presAssocID="{000E63B2-01EC-4748-AAA6-56ECB8E03416}" presName="node" presStyleLbl="node1" presStyleIdx="0" presStyleCnt="16">
        <dgm:presLayoutVars>
          <dgm:bulletEnabled val="1"/>
        </dgm:presLayoutVars>
      </dgm:prSet>
      <dgm:spPr/>
    </dgm:pt>
    <dgm:pt modelId="{2DCB3EA2-23C5-4F5B-B8D2-15F22C1C7E6D}" type="pres">
      <dgm:prSet presAssocID="{DF284874-E138-4C1B-AB1C-6BDC4A4D2C5E}" presName="sibTrans" presStyleCnt="0"/>
      <dgm:spPr/>
    </dgm:pt>
    <dgm:pt modelId="{EFBC2E00-EFB0-432F-86D0-827022337AFC}" type="pres">
      <dgm:prSet presAssocID="{343CF27F-36CA-40B9-BB79-F1FEC03326B8}" presName="node" presStyleLbl="node1" presStyleIdx="1" presStyleCnt="16">
        <dgm:presLayoutVars>
          <dgm:bulletEnabled val="1"/>
        </dgm:presLayoutVars>
      </dgm:prSet>
      <dgm:spPr/>
    </dgm:pt>
    <dgm:pt modelId="{C011A82A-A745-46E1-B454-1F7A407EA695}" type="pres">
      <dgm:prSet presAssocID="{1033DB9D-6E45-4B2F-9900-25D50670EFA4}" presName="sibTrans" presStyleCnt="0"/>
      <dgm:spPr/>
    </dgm:pt>
    <dgm:pt modelId="{8EF31EDB-0A18-4614-B9D7-40C6500A63BC}" type="pres">
      <dgm:prSet presAssocID="{ECF7184A-630C-4B3E-AC44-05B89E9BAB13}" presName="node" presStyleLbl="node1" presStyleIdx="2" presStyleCnt="16">
        <dgm:presLayoutVars>
          <dgm:bulletEnabled val="1"/>
        </dgm:presLayoutVars>
      </dgm:prSet>
      <dgm:spPr/>
    </dgm:pt>
    <dgm:pt modelId="{82D19440-F775-4AB8-9EF6-8D4136D5E6A9}" type="pres">
      <dgm:prSet presAssocID="{D8448F12-58C2-4C65-A573-D9D9E7C98C38}" presName="sibTrans" presStyleCnt="0"/>
      <dgm:spPr/>
    </dgm:pt>
    <dgm:pt modelId="{9A5292A5-C370-4400-BAC6-6BF95DD71F2E}" type="pres">
      <dgm:prSet presAssocID="{44644860-4361-4694-B964-96F503D7A0E8}" presName="node" presStyleLbl="node1" presStyleIdx="3" presStyleCnt="16">
        <dgm:presLayoutVars>
          <dgm:bulletEnabled val="1"/>
        </dgm:presLayoutVars>
      </dgm:prSet>
      <dgm:spPr/>
    </dgm:pt>
    <dgm:pt modelId="{88221785-2C67-40B9-BA3A-8795016B02AD}" type="pres">
      <dgm:prSet presAssocID="{C731BFFA-381E-412A-A2EC-82537C439C6D}" presName="sibTrans" presStyleCnt="0"/>
      <dgm:spPr/>
    </dgm:pt>
    <dgm:pt modelId="{F6C417A0-6842-47E4-84B2-57F49E16DEBC}" type="pres">
      <dgm:prSet presAssocID="{8350C05F-633D-48FE-9602-1D06FCE3DF86}" presName="node" presStyleLbl="node1" presStyleIdx="4" presStyleCnt="16">
        <dgm:presLayoutVars>
          <dgm:bulletEnabled val="1"/>
        </dgm:presLayoutVars>
      </dgm:prSet>
      <dgm:spPr/>
    </dgm:pt>
    <dgm:pt modelId="{02334F22-7547-4726-A58E-6BD0346AEE9B}" type="pres">
      <dgm:prSet presAssocID="{F7A59713-1480-43E8-9272-DF6A370A49FA}" presName="sibTrans" presStyleCnt="0"/>
      <dgm:spPr/>
    </dgm:pt>
    <dgm:pt modelId="{A0B6E768-A9C2-43C9-9C42-1337874D2292}" type="pres">
      <dgm:prSet presAssocID="{AD7D45D3-4D9A-4577-91BD-7A0056B518C0}" presName="node" presStyleLbl="node1" presStyleIdx="5" presStyleCnt="16">
        <dgm:presLayoutVars>
          <dgm:bulletEnabled val="1"/>
        </dgm:presLayoutVars>
      </dgm:prSet>
      <dgm:spPr/>
    </dgm:pt>
    <dgm:pt modelId="{508C606A-ECD2-49A3-A815-ADA0FEEBEC83}" type="pres">
      <dgm:prSet presAssocID="{69BC8DF6-E856-4EAE-9443-9BA81AE52E4B}" presName="sibTrans" presStyleCnt="0"/>
      <dgm:spPr/>
    </dgm:pt>
    <dgm:pt modelId="{02D47438-03C1-4318-8223-269E4C0E65F0}" type="pres">
      <dgm:prSet presAssocID="{13E4519A-F7AF-4F8D-BBD5-9E1F0A7CCAE1}" presName="node" presStyleLbl="node1" presStyleIdx="6" presStyleCnt="16">
        <dgm:presLayoutVars>
          <dgm:bulletEnabled val="1"/>
        </dgm:presLayoutVars>
      </dgm:prSet>
      <dgm:spPr/>
    </dgm:pt>
    <dgm:pt modelId="{24B4EEA8-083D-450D-9139-D54DB65A13F4}" type="pres">
      <dgm:prSet presAssocID="{12C42C3F-E690-41A7-97DF-6C685E236844}" presName="sibTrans" presStyleCnt="0"/>
      <dgm:spPr/>
    </dgm:pt>
    <dgm:pt modelId="{E067C841-C253-49B4-BA7D-EA0E36825254}" type="pres">
      <dgm:prSet presAssocID="{9FD5783E-7B11-45FD-8D4C-8E9446FA81DE}" presName="node" presStyleLbl="node1" presStyleIdx="7" presStyleCnt="16">
        <dgm:presLayoutVars>
          <dgm:bulletEnabled val="1"/>
        </dgm:presLayoutVars>
      </dgm:prSet>
      <dgm:spPr/>
    </dgm:pt>
    <dgm:pt modelId="{6A3F8F97-603C-480A-B190-CD296AD5DB0C}" type="pres">
      <dgm:prSet presAssocID="{6D0EAC50-6D5C-4B50-B593-43FCE1B4838E}" presName="sibTrans" presStyleCnt="0"/>
      <dgm:spPr/>
    </dgm:pt>
    <dgm:pt modelId="{7970CB14-0C1C-42EB-9CE6-110988DCCB1B}" type="pres">
      <dgm:prSet presAssocID="{872A960B-5D7C-442A-8C5C-D9F3AF7189C7}" presName="node" presStyleLbl="node1" presStyleIdx="8" presStyleCnt="16">
        <dgm:presLayoutVars>
          <dgm:bulletEnabled val="1"/>
        </dgm:presLayoutVars>
      </dgm:prSet>
      <dgm:spPr/>
    </dgm:pt>
    <dgm:pt modelId="{047C9DAC-62ED-43A9-A70B-CDB9225E74FC}" type="pres">
      <dgm:prSet presAssocID="{9AD9CB76-FD8B-4596-A4F0-C84E1490C5F2}" presName="sibTrans" presStyleCnt="0"/>
      <dgm:spPr/>
    </dgm:pt>
    <dgm:pt modelId="{DAFAF8E7-A3ED-4D54-8A94-6C9AC88724E3}" type="pres">
      <dgm:prSet presAssocID="{C5C5FED1-AFF1-4C66-A9FD-B15B8F793B9E}" presName="node" presStyleLbl="node1" presStyleIdx="9" presStyleCnt="16">
        <dgm:presLayoutVars>
          <dgm:bulletEnabled val="1"/>
        </dgm:presLayoutVars>
      </dgm:prSet>
      <dgm:spPr/>
    </dgm:pt>
    <dgm:pt modelId="{C1B17C2E-C4EC-4FDB-84F5-FCCC4ADADDBF}" type="pres">
      <dgm:prSet presAssocID="{4CF639E6-D684-4919-99D9-3E66E5074C82}" presName="sibTrans" presStyleCnt="0"/>
      <dgm:spPr/>
    </dgm:pt>
    <dgm:pt modelId="{44B91A9B-651A-4C12-B470-C531CB149C31}" type="pres">
      <dgm:prSet presAssocID="{1FEFD741-CFBE-41E1-8E9A-C579CAE44239}" presName="node" presStyleLbl="node1" presStyleIdx="10" presStyleCnt="16">
        <dgm:presLayoutVars>
          <dgm:bulletEnabled val="1"/>
        </dgm:presLayoutVars>
      </dgm:prSet>
      <dgm:spPr/>
    </dgm:pt>
    <dgm:pt modelId="{AB775E62-56CF-4D1B-92D9-4E46AC4C4E98}" type="pres">
      <dgm:prSet presAssocID="{08CE2106-3A8A-4572-95F1-EA8085C79F6F}" presName="sibTrans" presStyleCnt="0"/>
      <dgm:spPr/>
    </dgm:pt>
    <dgm:pt modelId="{A983390E-FB0B-42F3-9C76-0C95C0FE1E3C}" type="pres">
      <dgm:prSet presAssocID="{BD377E3C-4FA7-4E70-A78A-AF361F19540B}" presName="node" presStyleLbl="node1" presStyleIdx="11" presStyleCnt="16">
        <dgm:presLayoutVars>
          <dgm:bulletEnabled val="1"/>
        </dgm:presLayoutVars>
      </dgm:prSet>
      <dgm:spPr/>
    </dgm:pt>
    <dgm:pt modelId="{0EDCEC78-23CB-4D72-8676-5BDF6DED3598}" type="pres">
      <dgm:prSet presAssocID="{9F3CAF77-BBCD-4DC3-8005-1858A491C764}" presName="sibTrans" presStyleCnt="0"/>
      <dgm:spPr/>
    </dgm:pt>
    <dgm:pt modelId="{F470CD35-3DCE-4980-80B6-5C330DB73D47}" type="pres">
      <dgm:prSet presAssocID="{E03F13EA-6606-4F93-91CA-F861B5FF4125}" presName="node" presStyleLbl="node1" presStyleIdx="12" presStyleCnt="16">
        <dgm:presLayoutVars>
          <dgm:bulletEnabled val="1"/>
        </dgm:presLayoutVars>
      </dgm:prSet>
      <dgm:spPr/>
    </dgm:pt>
    <dgm:pt modelId="{F0EBBC57-8FE4-4117-9EBE-11B9BF397CD3}" type="pres">
      <dgm:prSet presAssocID="{60ED29D7-CF22-4FDA-9603-3BFDD383EBEA}" presName="sibTrans" presStyleCnt="0"/>
      <dgm:spPr/>
    </dgm:pt>
    <dgm:pt modelId="{885ACB3C-4D22-4BB6-AF27-2EB884021FC7}" type="pres">
      <dgm:prSet presAssocID="{50A850E7-44BF-4AB8-9417-C50BA790B373}" presName="node" presStyleLbl="node1" presStyleIdx="13" presStyleCnt="16">
        <dgm:presLayoutVars>
          <dgm:bulletEnabled val="1"/>
        </dgm:presLayoutVars>
      </dgm:prSet>
      <dgm:spPr/>
    </dgm:pt>
    <dgm:pt modelId="{16B7C233-7643-4349-8C6A-373B13D8551C}" type="pres">
      <dgm:prSet presAssocID="{713B2870-4B21-4207-8815-F71E06E30456}" presName="sibTrans" presStyleCnt="0"/>
      <dgm:spPr/>
    </dgm:pt>
    <dgm:pt modelId="{F8E2E274-F72F-4D72-987A-9DD45EC63911}" type="pres">
      <dgm:prSet presAssocID="{15A4E7F1-3219-442F-8588-D42B3DCD11FA}" presName="node" presStyleLbl="node1" presStyleIdx="14" presStyleCnt="16">
        <dgm:presLayoutVars>
          <dgm:bulletEnabled val="1"/>
        </dgm:presLayoutVars>
      </dgm:prSet>
      <dgm:spPr/>
    </dgm:pt>
    <dgm:pt modelId="{6C06B2A5-BE0E-40FB-AF1E-457F2297B7F4}" type="pres">
      <dgm:prSet presAssocID="{F01D746E-11E1-4B14-9DF7-EA02BE1E9A9C}" presName="sibTrans" presStyleCnt="0"/>
      <dgm:spPr/>
    </dgm:pt>
    <dgm:pt modelId="{2DBD5415-59A1-49A6-B70B-46A019835647}" type="pres">
      <dgm:prSet presAssocID="{3F029ED9-25C7-4966-96E4-B1F545D76E6A}" presName="node" presStyleLbl="node1" presStyleIdx="15" presStyleCnt="16">
        <dgm:presLayoutVars>
          <dgm:bulletEnabled val="1"/>
        </dgm:presLayoutVars>
      </dgm:prSet>
      <dgm:spPr>
        <a:xfrm>
          <a:off x="4024574" y="3163972"/>
          <a:ext cx="1462499" cy="877499"/>
        </a:xfrm>
        <a:prstGeom prst="rect">
          <a:avLst/>
        </a:prstGeom>
      </dgm:spPr>
    </dgm:pt>
  </dgm:ptLst>
  <dgm:cxnLst>
    <dgm:cxn modelId="{11A21300-4E9B-4F4F-9428-6F98CF46B57A}" srcId="{BD377E3C-4FA7-4E70-A78A-AF361F19540B}" destId="{051D664E-AB1B-4824-AC49-E0D068782FDF}" srcOrd="3" destOrd="0" parTransId="{BED4C8D0-080A-46B1-A5E0-57169111C549}" sibTransId="{B4148ADF-B0E5-4F0E-BC07-673C21347756}"/>
    <dgm:cxn modelId="{5E1C5207-0B97-4EDE-A274-C32ED7E44F00}" srcId="{6A92B927-9373-4BC0-8B1E-E5060245C457}" destId="{44644860-4361-4694-B964-96F503D7A0E8}" srcOrd="3" destOrd="0" parTransId="{43F1EA12-6456-477F-9CA5-A45A95509FE8}" sibTransId="{C731BFFA-381E-412A-A2EC-82537C439C6D}"/>
    <dgm:cxn modelId="{FA9FF70B-E3AF-446F-A113-6F1D9DD44C25}" type="presOf" srcId="{ECF7184A-630C-4B3E-AC44-05B89E9BAB13}" destId="{8EF31EDB-0A18-4614-B9D7-40C6500A63BC}" srcOrd="0" destOrd="0" presId="urn:microsoft.com/office/officeart/2005/8/layout/default"/>
    <dgm:cxn modelId="{065D6C0D-B5B8-4A07-BDDF-339DB125CC6F}" srcId="{6A92B927-9373-4BC0-8B1E-E5060245C457}" destId="{8350C05F-633D-48FE-9602-1D06FCE3DF86}" srcOrd="4" destOrd="0" parTransId="{DE40A00E-E099-42C7-BCAC-58241DFF6EE9}" sibTransId="{F7A59713-1480-43E8-9272-DF6A370A49FA}"/>
    <dgm:cxn modelId="{57EDE51A-6CE3-49B9-810D-788F89E4DBA5}" srcId="{BD377E3C-4FA7-4E70-A78A-AF361F19540B}" destId="{F35F147E-E0B0-4DAD-9BF5-CDBD8C178A2E}" srcOrd="1" destOrd="0" parTransId="{C54BEC23-6A53-426D-ADF3-060DAF7EB3F7}" sibTransId="{D9B4E1C0-8999-4A6D-9F82-E806AA31E9F5}"/>
    <dgm:cxn modelId="{3BA5611F-66B4-4F41-A71C-509E0E51AE5A}" type="presOf" srcId="{E03F13EA-6606-4F93-91CA-F861B5FF4125}" destId="{F470CD35-3DCE-4980-80B6-5C330DB73D47}" srcOrd="0" destOrd="0" presId="urn:microsoft.com/office/officeart/2005/8/layout/default"/>
    <dgm:cxn modelId="{8D90C021-6207-4C53-A26B-474C3DB7E3A8}" srcId="{6A92B927-9373-4BC0-8B1E-E5060245C457}" destId="{ECF7184A-630C-4B3E-AC44-05B89E9BAB13}" srcOrd="2" destOrd="0" parTransId="{124480BF-D86C-4B66-90CE-21E731011CA8}" sibTransId="{D8448F12-58C2-4C65-A573-D9D9E7C98C38}"/>
    <dgm:cxn modelId="{35EDAE28-854F-4070-838F-F2C80F5FB581}" srcId="{BD377E3C-4FA7-4E70-A78A-AF361F19540B}" destId="{939C43FD-92AF-44D8-8C39-2DD9B7AF473D}" srcOrd="2" destOrd="0" parTransId="{C94427E1-4516-414B-B3FA-231E78EC5D09}" sibTransId="{4F83A58F-1EBD-4AE3-842F-6D9DF8B4D3E4}"/>
    <dgm:cxn modelId="{E6F32F31-6704-4D6C-8636-7A58309ED141}" srcId="{6A92B927-9373-4BC0-8B1E-E5060245C457}" destId="{15A4E7F1-3219-442F-8588-D42B3DCD11FA}" srcOrd="14" destOrd="0" parTransId="{44E8BE2D-D618-4749-BEB6-0E8735E7AC7D}" sibTransId="{F01D746E-11E1-4B14-9DF7-EA02BE1E9A9C}"/>
    <dgm:cxn modelId="{6433BE34-A691-4CDA-98D7-F99657EE2BEE}" type="presOf" srcId="{343CF27F-36CA-40B9-BB79-F1FEC03326B8}" destId="{EFBC2E00-EFB0-432F-86D0-827022337AFC}" srcOrd="0" destOrd="0" presId="urn:microsoft.com/office/officeart/2005/8/layout/default"/>
    <dgm:cxn modelId="{70B6383A-5FAA-4E03-BEBB-B98A6D049DB5}" srcId="{6A92B927-9373-4BC0-8B1E-E5060245C457}" destId="{C5C5FED1-AFF1-4C66-A9FD-B15B8F793B9E}" srcOrd="9" destOrd="0" parTransId="{D9D41225-DC11-493A-9990-EC90F46B0A48}" sibTransId="{4CF639E6-D684-4919-99D9-3E66E5074C82}"/>
    <dgm:cxn modelId="{B79E885D-8B2B-4510-9999-4976CF9DBA93}" type="presOf" srcId="{44644860-4361-4694-B964-96F503D7A0E8}" destId="{9A5292A5-C370-4400-BAC6-6BF95DD71F2E}" srcOrd="0" destOrd="0" presId="urn:microsoft.com/office/officeart/2005/8/layout/default"/>
    <dgm:cxn modelId="{EF4ED565-9C37-496A-8248-44EE54275A35}" type="presOf" srcId="{BD377E3C-4FA7-4E70-A78A-AF361F19540B}" destId="{A983390E-FB0B-42F3-9C76-0C95C0FE1E3C}" srcOrd="0" destOrd="0" presId="urn:microsoft.com/office/officeart/2005/8/layout/default"/>
    <dgm:cxn modelId="{FB197A47-607A-4622-9E78-2ED6D011298B}" srcId="{6A92B927-9373-4BC0-8B1E-E5060245C457}" destId="{BD377E3C-4FA7-4E70-A78A-AF361F19540B}" srcOrd="11" destOrd="0" parTransId="{A24DD16E-2B73-4618-9C72-6B00DEAFFCF3}" sibTransId="{9F3CAF77-BBCD-4DC3-8005-1858A491C764}"/>
    <dgm:cxn modelId="{77511F48-2CC1-4B69-B9F3-401A99BD51E0}" srcId="{6A92B927-9373-4BC0-8B1E-E5060245C457}" destId="{3F029ED9-25C7-4966-96E4-B1F545D76E6A}" srcOrd="15" destOrd="0" parTransId="{EA5D136D-9A27-4281-8ED8-14D9728B288F}" sibTransId="{08406108-4F20-4655-A2B9-D2E63C5C8034}"/>
    <dgm:cxn modelId="{8BBE534B-9DEB-446C-9194-7BFE64E0CB1B}" type="presOf" srcId="{AD7D45D3-4D9A-4577-91BD-7A0056B518C0}" destId="{A0B6E768-A9C2-43C9-9C42-1337874D2292}" srcOrd="0" destOrd="0" presId="urn:microsoft.com/office/officeart/2005/8/layout/default"/>
    <dgm:cxn modelId="{C854D66B-478C-4A06-A099-B13AADE469DC}" type="presOf" srcId="{872A960B-5D7C-442A-8C5C-D9F3AF7189C7}" destId="{7970CB14-0C1C-42EB-9CE6-110988DCCB1B}" srcOrd="0" destOrd="0" presId="urn:microsoft.com/office/officeart/2005/8/layout/default"/>
    <dgm:cxn modelId="{4CFBE26D-04FE-4DD5-8B47-F1B4FE79B113}" type="presOf" srcId="{C5C5FED1-AFF1-4C66-A9FD-B15B8F793B9E}" destId="{DAFAF8E7-A3ED-4D54-8A94-6C9AC88724E3}" srcOrd="0" destOrd="0" presId="urn:microsoft.com/office/officeart/2005/8/layout/default"/>
    <dgm:cxn modelId="{38006752-0360-4427-9C5C-36944FB2A6DC}" type="presOf" srcId="{8350C05F-633D-48FE-9602-1D06FCE3DF86}" destId="{F6C417A0-6842-47E4-84B2-57F49E16DEBC}" srcOrd="0" destOrd="0" presId="urn:microsoft.com/office/officeart/2005/8/layout/default"/>
    <dgm:cxn modelId="{BFE3C054-39AB-4E02-B95A-A84C21C4AF2C}" type="presOf" srcId="{9FD5783E-7B11-45FD-8D4C-8E9446FA81DE}" destId="{E067C841-C253-49B4-BA7D-EA0E36825254}" srcOrd="0" destOrd="0" presId="urn:microsoft.com/office/officeart/2005/8/layout/default"/>
    <dgm:cxn modelId="{A9518D55-3B8F-47B7-9EB3-CA918DCC7505}" srcId="{BD377E3C-4FA7-4E70-A78A-AF361F19540B}" destId="{E196F013-94FC-45C6-A055-227CED49FB31}" srcOrd="0" destOrd="0" parTransId="{01849285-0C84-4985-BB63-D96A6E865A93}" sibTransId="{61344DBA-7231-4BCA-84AF-DADC764407B2}"/>
    <dgm:cxn modelId="{79CF1778-D93D-4211-A718-3633130C361E}" type="presOf" srcId="{6A92B927-9373-4BC0-8B1E-E5060245C457}" destId="{B3BC9C4F-24F8-4FAF-997B-46DABDD09643}" srcOrd="0" destOrd="0" presId="urn:microsoft.com/office/officeart/2005/8/layout/default"/>
    <dgm:cxn modelId="{DDE5AD78-09A8-41D4-AA14-79288004519A}" type="presOf" srcId="{13E4519A-F7AF-4F8D-BBD5-9E1F0A7CCAE1}" destId="{02D47438-03C1-4318-8223-269E4C0E65F0}" srcOrd="0" destOrd="0" presId="urn:microsoft.com/office/officeart/2005/8/layout/default"/>
    <dgm:cxn modelId="{14C9E7A1-907B-4680-B06E-AC8A29515E55}" type="presOf" srcId="{F35F147E-E0B0-4DAD-9BF5-CDBD8C178A2E}" destId="{A983390E-FB0B-42F3-9C76-0C95C0FE1E3C}" srcOrd="0" destOrd="2" presId="urn:microsoft.com/office/officeart/2005/8/layout/default"/>
    <dgm:cxn modelId="{975136A2-FDC7-4D0F-872F-C6701AA3BEC0}" type="presOf" srcId="{000E63B2-01EC-4748-AAA6-56ECB8E03416}" destId="{42A14D81-CD66-4EBE-B58C-6095D3C70F42}" srcOrd="0" destOrd="0" presId="urn:microsoft.com/office/officeart/2005/8/layout/default"/>
    <dgm:cxn modelId="{5016A4A8-8117-4C3A-BE67-49CA8437DF15}" srcId="{6A92B927-9373-4BC0-8B1E-E5060245C457}" destId="{AD7D45D3-4D9A-4577-91BD-7A0056B518C0}" srcOrd="5" destOrd="0" parTransId="{D33A75D4-8BA6-475D-85B5-5F9A7562E546}" sibTransId="{69BC8DF6-E856-4EAE-9443-9BA81AE52E4B}"/>
    <dgm:cxn modelId="{8CE054AA-B0C5-4DF3-8A47-8A4CB7D79E92}" srcId="{6A92B927-9373-4BC0-8B1E-E5060245C457}" destId="{343CF27F-36CA-40B9-BB79-F1FEC03326B8}" srcOrd="1" destOrd="0" parTransId="{9EEDC468-A20C-4257-AA3B-FAC31FBEE804}" sibTransId="{1033DB9D-6E45-4B2F-9900-25D50670EFA4}"/>
    <dgm:cxn modelId="{34B0A2AD-9E61-4952-A4A4-9F0B11B7744A}" srcId="{6A92B927-9373-4BC0-8B1E-E5060245C457}" destId="{872A960B-5D7C-442A-8C5C-D9F3AF7189C7}" srcOrd="8" destOrd="0" parTransId="{DC870551-AB06-4EC0-9CA0-770011EEF2E9}" sibTransId="{9AD9CB76-FD8B-4596-A4F0-C84E1490C5F2}"/>
    <dgm:cxn modelId="{E05139B3-E0F2-434B-8EBE-D8C36D7FD120}" type="presOf" srcId="{3F029ED9-25C7-4966-96E4-B1F545D76E6A}" destId="{2DBD5415-59A1-49A6-B70B-46A019835647}" srcOrd="0" destOrd="0" presId="urn:microsoft.com/office/officeart/2005/8/layout/default"/>
    <dgm:cxn modelId="{5F8FFBC4-2F49-4BAC-87CC-9EAE854EB11C}" srcId="{6A92B927-9373-4BC0-8B1E-E5060245C457}" destId="{1FEFD741-CFBE-41E1-8E9A-C579CAE44239}" srcOrd="10" destOrd="0" parTransId="{65C4E4C8-404F-4B8E-B903-662495525658}" sibTransId="{08CE2106-3A8A-4572-95F1-EA8085C79F6F}"/>
    <dgm:cxn modelId="{7E48FACA-1ED9-40A2-A0C6-8A77CDE9179D}" type="presOf" srcId="{E196F013-94FC-45C6-A055-227CED49FB31}" destId="{A983390E-FB0B-42F3-9C76-0C95C0FE1E3C}" srcOrd="0" destOrd="1" presId="urn:microsoft.com/office/officeart/2005/8/layout/default"/>
    <dgm:cxn modelId="{CA7C16D4-4544-4296-8C71-5EFB8EC2D0B5}" type="presOf" srcId="{939C43FD-92AF-44D8-8C39-2DD9B7AF473D}" destId="{A983390E-FB0B-42F3-9C76-0C95C0FE1E3C}" srcOrd="0" destOrd="3" presId="urn:microsoft.com/office/officeart/2005/8/layout/default"/>
    <dgm:cxn modelId="{AEB758DA-9C10-4396-837F-B4E3E28F0A4F}" type="presOf" srcId="{1FEFD741-CFBE-41E1-8E9A-C579CAE44239}" destId="{44B91A9B-651A-4C12-B470-C531CB149C31}" srcOrd="0" destOrd="0" presId="urn:microsoft.com/office/officeart/2005/8/layout/default"/>
    <dgm:cxn modelId="{D85861DF-5DDB-4F24-81D9-B99442DF6E80}" srcId="{6A92B927-9373-4BC0-8B1E-E5060245C457}" destId="{000E63B2-01EC-4748-AAA6-56ECB8E03416}" srcOrd="0" destOrd="0" parTransId="{EFF11314-F9F9-452C-AABC-7609DE4477EC}" sibTransId="{DF284874-E138-4C1B-AB1C-6BDC4A4D2C5E}"/>
    <dgm:cxn modelId="{E8D184E5-46F9-4F5F-A16F-049C7333D0EC}" type="presOf" srcId="{15A4E7F1-3219-442F-8588-D42B3DCD11FA}" destId="{F8E2E274-F72F-4D72-987A-9DD45EC63911}" srcOrd="0" destOrd="0" presId="urn:microsoft.com/office/officeart/2005/8/layout/default"/>
    <dgm:cxn modelId="{29AE79E7-CD59-4D42-BB77-BA7C87695CA8}" srcId="{6A92B927-9373-4BC0-8B1E-E5060245C457}" destId="{13E4519A-F7AF-4F8D-BBD5-9E1F0A7CCAE1}" srcOrd="6" destOrd="0" parTransId="{5046181A-AE2B-4DF3-9F19-28BC65A566C8}" sibTransId="{12C42C3F-E690-41A7-97DF-6C685E236844}"/>
    <dgm:cxn modelId="{97405DF2-7FFA-493C-ACCB-109CD1B6BC31}" srcId="{6A92B927-9373-4BC0-8B1E-E5060245C457}" destId="{50A850E7-44BF-4AB8-9417-C50BA790B373}" srcOrd="13" destOrd="0" parTransId="{E982864B-09FE-42B4-9425-B39A72E10221}" sibTransId="{713B2870-4B21-4207-8815-F71E06E30456}"/>
    <dgm:cxn modelId="{D5FE36F5-8DD5-438C-98ED-6E0B9D2D913C}" type="presOf" srcId="{051D664E-AB1B-4824-AC49-E0D068782FDF}" destId="{A983390E-FB0B-42F3-9C76-0C95C0FE1E3C}" srcOrd="0" destOrd="4" presId="urn:microsoft.com/office/officeart/2005/8/layout/default"/>
    <dgm:cxn modelId="{3EE5DEF5-6D3C-4650-BE65-52B22035B8C6}" srcId="{6A92B927-9373-4BC0-8B1E-E5060245C457}" destId="{E03F13EA-6606-4F93-91CA-F861B5FF4125}" srcOrd="12" destOrd="0" parTransId="{EC576E4C-EB15-498E-91AE-970712ADC90C}" sibTransId="{60ED29D7-CF22-4FDA-9603-3BFDD383EBEA}"/>
    <dgm:cxn modelId="{9C894CF8-D4FF-4968-92CA-DC302DAC6D7B}" type="presOf" srcId="{50A850E7-44BF-4AB8-9417-C50BA790B373}" destId="{885ACB3C-4D22-4BB6-AF27-2EB884021FC7}" srcOrd="0" destOrd="0" presId="urn:microsoft.com/office/officeart/2005/8/layout/default"/>
    <dgm:cxn modelId="{B3B785FE-2D24-4ABD-A734-C31EA9FAF838}" srcId="{6A92B927-9373-4BC0-8B1E-E5060245C457}" destId="{9FD5783E-7B11-45FD-8D4C-8E9446FA81DE}" srcOrd="7" destOrd="0" parTransId="{795804D1-3F13-4251-96CE-42E48793801A}" sibTransId="{6D0EAC50-6D5C-4B50-B593-43FCE1B4838E}"/>
    <dgm:cxn modelId="{BC24D935-709F-4C9D-AE74-CE26EF413469}" type="presParOf" srcId="{B3BC9C4F-24F8-4FAF-997B-46DABDD09643}" destId="{42A14D81-CD66-4EBE-B58C-6095D3C70F42}" srcOrd="0" destOrd="0" presId="urn:microsoft.com/office/officeart/2005/8/layout/default"/>
    <dgm:cxn modelId="{E537D10B-02E3-4740-BD2A-29C85791A709}" type="presParOf" srcId="{B3BC9C4F-24F8-4FAF-997B-46DABDD09643}" destId="{2DCB3EA2-23C5-4F5B-B8D2-15F22C1C7E6D}" srcOrd="1" destOrd="0" presId="urn:microsoft.com/office/officeart/2005/8/layout/default"/>
    <dgm:cxn modelId="{D89CF6FE-E938-418A-B62C-B9E07ACF5B3F}" type="presParOf" srcId="{B3BC9C4F-24F8-4FAF-997B-46DABDD09643}" destId="{EFBC2E00-EFB0-432F-86D0-827022337AFC}" srcOrd="2" destOrd="0" presId="urn:microsoft.com/office/officeart/2005/8/layout/default"/>
    <dgm:cxn modelId="{7C0F96F8-433C-4628-BE36-2D7939B948C4}" type="presParOf" srcId="{B3BC9C4F-24F8-4FAF-997B-46DABDD09643}" destId="{C011A82A-A745-46E1-B454-1F7A407EA695}" srcOrd="3" destOrd="0" presId="urn:microsoft.com/office/officeart/2005/8/layout/default"/>
    <dgm:cxn modelId="{4134C3C8-69C8-4417-B6EE-E50417E79D71}" type="presParOf" srcId="{B3BC9C4F-24F8-4FAF-997B-46DABDD09643}" destId="{8EF31EDB-0A18-4614-B9D7-40C6500A63BC}" srcOrd="4" destOrd="0" presId="urn:microsoft.com/office/officeart/2005/8/layout/default"/>
    <dgm:cxn modelId="{36D829C3-65C6-4D40-BF48-4E38F641E011}" type="presParOf" srcId="{B3BC9C4F-24F8-4FAF-997B-46DABDD09643}" destId="{82D19440-F775-4AB8-9EF6-8D4136D5E6A9}" srcOrd="5" destOrd="0" presId="urn:microsoft.com/office/officeart/2005/8/layout/default"/>
    <dgm:cxn modelId="{E4CFAB8D-7AA2-40B9-9EFE-39130E8AF3E0}" type="presParOf" srcId="{B3BC9C4F-24F8-4FAF-997B-46DABDD09643}" destId="{9A5292A5-C370-4400-BAC6-6BF95DD71F2E}" srcOrd="6" destOrd="0" presId="urn:microsoft.com/office/officeart/2005/8/layout/default"/>
    <dgm:cxn modelId="{3D86EBAF-DF99-40FD-8203-FE5833DBCD45}" type="presParOf" srcId="{B3BC9C4F-24F8-4FAF-997B-46DABDD09643}" destId="{88221785-2C67-40B9-BA3A-8795016B02AD}" srcOrd="7" destOrd="0" presId="urn:microsoft.com/office/officeart/2005/8/layout/default"/>
    <dgm:cxn modelId="{BB8323A7-293A-4513-96AA-7B40963F91AF}" type="presParOf" srcId="{B3BC9C4F-24F8-4FAF-997B-46DABDD09643}" destId="{F6C417A0-6842-47E4-84B2-57F49E16DEBC}" srcOrd="8" destOrd="0" presId="urn:microsoft.com/office/officeart/2005/8/layout/default"/>
    <dgm:cxn modelId="{A083EFDD-BE89-46B4-833C-7711A2C748CC}" type="presParOf" srcId="{B3BC9C4F-24F8-4FAF-997B-46DABDD09643}" destId="{02334F22-7547-4726-A58E-6BD0346AEE9B}" srcOrd="9" destOrd="0" presId="urn:microsoft.com/office/officeart/2005/8/layout/default"/>
    <dgm:cxn modelId="{D4DF0321-610F-4B0F-BF19-438546D72337}" type="presParOf" srcId="{B3BC9C4F-24F8-4FAF-997B-46DABDD09643}" destId="{A0B6E768-A9C2-43C9-9C42-1337874D2292}" srcOrd="10" destOrd="0" presId="urn:microsoft.com/office/officeart/2005/8/layout/default"/>
    <dgm:cxn modelId="{993CEAA0-4BC8-41A9-8FA5-1E1BA3E4D8F3}" type="presParOf" srcId="{B3BC9C4F-24F8-4FAF-997B-46DABDD09643}" destId="{508C606A-ECD2-49A3-A815-ADA0FEEBEC83}" srcOrd="11" destOrd="0" presId="urn:microsoft.com/office/officeart/2005/8/layout/default"/>
    <dgm:cxn modelId="{C34BFABD-825F-42CF-99A6-74F977E12FB6}" type="presParOf" srcId="{B3BC9C4F-24F8-4FAF-997B-46DABDD09643}" destId="{02D47438-03C1-4318-8223-269E4C0E65F0}" srcOrd="12" destOrd="0" presId="urn:microsoft.com/office/officeart/2005/8/layout/default"/>
    <dgm:cxn modelId="{D81CBC70-4BAE-4B90-AE19-C38E255A2522}" type="presParOf" srcId="{B3BC9C4F-24F8-4FAF-997B-46DABDD09643}" destId="{24B4EEA8-083D-450D-9139-D54DB65A13F4}" srcOrd="13" destOrd="0" presId="urn:microsoft.com/office/officeart/2005/8/layout/default"/>
    <dgm:cxn modelId="{AABC5CC3-5294-4F0F-AA63-5E6625C7D43C}" type="presParOf" srcId="{B3BC9C4F-24F8-4FAF-997B-46DABDD09643}" destId="{E067C841-C253-49B4-BA7D-EA0E36825254}" srcOrd="14" destOrd="0" presId="urn:microsoft.com/office/officeart/2005/8/layout/default"/>
    <dgm:cxn modelId="{2EFAE685-3117-48CC-B8B3-2A1D43B41F6A}" type="presParOf" srcId="{B3BC9C4F-24F8-4FAF-997B-46DABDD09643}" destId="{6A3F8F97-603C-480A-B190-CD296AD5DB0C}" srcOrd="15" destOrd="0" presId="urn:microsoft.com/office/officeart/2005/8/layout/default"/>
    <dgm:cxn modelId="{8D9E3C5C-74B5-43D9-806E-71C2BFE01CD4}" type="presParOf" srcId="{B3BC9C4F-24F8-4FAF-997B-46DABDD09643}" destId="{7970CB14-0C1C-42EB-9CE6-110988DCCB1B}" srcOrd="16" destOrd="0" presId="urn:microsoft.com/office/officeart/2005/8/layout/default"/>
    <dgm:cxn modelId="{68E7011E-6AA3-42E5-9C19-CC0A305E877E}" type="presParOf" srcId="{B3BC9C4F-24F8-4FAF-997B-46DABDD09643}" destId="{047C9DAC-62ED-43A9-A70B-CDB9225E74FC}" srcOrd="17" destOrd="0" presId="urn:microsoft.com/office/officeart/2005/8/layout/default"/>
    <dgm:cxn modelId="{241A37F4-7BC7-45BA-8960-064F269CBA99}" type="presParOf" srcId="{B3BC9C4F-24F8-4FAF-997B-46DABDD09643}" destId="{DAFAF8E7-A3ED-4D54-8A94-6C9AC88724E3}" srcOrd="18" destOrd="0" presId="urn:microsoft.com/office/officeart/2005/8/layout/default"/>
    <dgm:cxn modelId="{2DEF0612-2241-4728-8D80-227798EED458}" type="presParOf" srcId="{B3BC9C4F-24F8-4FAF-997B-46DABDD09643}" destId="{C1B17C2E-C4EC-4FDB-84F5-FCCC4ADADDBF}" srcOrd="19" destOrd="0" presId="urn:microsoft.com/office/officeart/2005/8/layout/default"/>
    <dgm:cxn modelId="{7E42C4F2-2D53-4E54-9D0D-CD45E8989B82}" type="presParOf" srcId="{B3BC9C4F-24F8-4FAF-997B-46DABDD09643}" destId="{44B91A9B-651A-4C12-B470-C531CB149C31}" srcOrd="20" destOrd="0" presId="urn:microsoft.com/office/officeart/2005/8/layout/default"/>
    <dgm:cxn modelId="{C43A5FDA-5410-4190-8E23-68C9C92CCBA4}" type="presParOf" srcId="{B3BC9C4F-24F8-4FAF-997B-46DABDD09643}" destId="{AB775E62-56CF-4D1B-92D9-4E46AC4C4E98}" srcOrd="21" destOrd="0" presId="urn:microsoft.com/office/officeart/2005/8/layout/default"/>
    <dgm:cxn modelId="{F97399A5-AE69-4DE4-A4BC-DC2B0A80E1C3}" type="presParOf" srcId="{B3BC9C4F-24F8-4FAF-997B-46DABDD09643}" destId="{A983390E-FB0B-42F3-9C76-0C95C0FE1E3C}" srcOrd="22" destOrd="0" presId="urn:microsoft.com/office/officeart/2005/8/layout/default"/>
    <dgm:cxn modelId="{7B89440C-0683-45BA-A75B-0EEAB0DD8D3B}" type="presParOf" srcId="{B3BC9C4F-24F8-4FAF-997B-46DABDD09643}" destId="{0EDCEC78-23CB-4D72-8676-5BDF6DED3598}" srcOrd="23" destOrd="0" presId="urn:microsoft.com/office/officeart/2005/8/layout/default"/>
    <dgm:cxn modelId="{E61F6C78-0A17-4482-8695-288022A627B3}" type="presParOf" srcId="{B3BC9C4F-24F8-4FAF-997B-46DABDD09643}" destId="{F470CD35-3DCE-4980-80B6-5C330DB73D47}" srcOrd="24" destOrd="0" presId="urn:microsoft.com/office/officeart/2005/8/layout/default"/>
    <dgm:cxn modelId="{B15B1118-3BB3-4F9C-8FD3-AD66F947EC8A}" type="presParOf" srcId="{B3BC9C4F-24F8-4FAF-997B-46DABDD09643}" destId="{F0EBBC57-8FE4-4117-9EBE-11B9BF397CD3}" srcOrd="25" destOrd="0" presId="urn:microsoft.com/office/officeart/2005/8/layout/default"/>
    <dgm:cxn modelId="{C05832D0-A7E5-4E92-A0AC-BF4E192D8772}" type="presParOf" srcId="{B3BC9C4F-24F8-4FAF-997B-46DABDD09643}" destId="{885ACB3C-4D22-4BB6-AF27-2EB884021FC7}" srcOrd="26" destOrd="0" presId="urn:microsoft.com/office/officeart/2005/8/layout/default"/>
    <dgm:cxn modelId="{771E79EE-6CC8-4D83-BFEE-5DC1D64CF236}" type="presParOf" srcId="{B3BC9C4F-24F8-4FAF-997B-46DABDD09643}" destId="{16B7C233-7643-4349-8C6A-373B13D8551C}" srcOrd="27" destOrd="0" presId="urn:microsoft.com/office/officeart/2005/8/layout/default"/>
    <dgm:cxn modelId="{2FA6E2D6-10F0-4CE3-BE01-285F6ADF4095}" type="presParOf" srcId="{B3BC9C4F-24F8-4FAF-997B-46DABDD09643}" destId="{F8E2E274-F72F-4D72-987A-9DD45EC63911}" srcOrd="28" destOrd="0" presId="urn:microsoft.com/office/officeart/2005/8/layout/default"/>
    <dgm:cxn modelId="{48F9C704-858A-4507-A71D-7204A8C46367}" type="presParOf" srcId="{B3BC9C4F-24F8-4FAF-997B-46DABDD09643}" destId="{6C06B2A5-BE0E-40FB-AF1E-457F2297B7F4}" srcOrd="29" destOrd="0" presId="urn:microsoft.com/office/officeart/2005/8/layout/default"/>
    <dgm:cxn modelId="{5A2963F4-6BFD-456E-A8D3-3A18F47A209E}" type="presParOf" srcId="{B3BC9C4F-24F8-4FAF-997B-46DABDD09643}" destId="{2DBD5415-59A1-49A6-B70B-46A019835647}" srcOrd="30"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92B927-9373-4BC0-8B1E-E5060245C457}"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sv-SE"/>
        </a:p>
      </dgm:t>
    </dgm:pt>
    <dgm:pt modelId="{000E63B2-01EC-4748-AAA6-56ECB8E03416}">
      <dgm:prSet phldrT="[Text]" custT="1"/>
      <dgm:spPr>
        <a:solidFill>
          <a:schemeClr val="bg1"/>
        </a:solidFill>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a:t>Informations-arkitektur</a:t>
          </a:r>
        </a:p>
      </dgm:t>
    </dgm:pt>
    <dgm:pt modelId="{EFF11314-F9F9-452C-AABC-7609DE4477EC}" type="parTrans" cxnId="{D85861DF-5DDB-4F24-81D9-B99442DF6E80}">
      <dgm:prSet/>
      <dgm:spPr/>
      <dgm:t>
        <a:bodyPr/>
        <a:lstStyle/>
        <a:p>
          <a:endParaRPr lang="sv-SE" sz="1200"/>
        </a:p>
      </dgm:t>
    </dgm:pt>
    <dgm:pt modelId="{DF284874-E138-4C1B-AB1C-6BDC4A4D2C5E}" type="sibTrans" cxnId="{D85861DF-5DDB-4F24-81D9-B99442DF6E80}">
      <dgm:prSet/>
      <dgm:spPr/>
      <dgm:t>
        <a:bodyPr/>
        <a:lstStyle/>
        <a:p>
          <a:endParaRPr lang="sv-SE" sz="1200"/>
        </a:p>
      </dgm:t>
    </dgm:pt>
    <dgm:pt modelId="{13E4519A-F7AF-4F8D-BBD5-9E1F0A7CCAE1}">
      <dgm:prSet phldrT="[Text]" custT="1"/>
      <dgm:spPr>
        <a:solidFill>
          <a:schemeClr val="bg1"/>
        </a:solidFill>
      </dgm:spPr>
      <dgm:t>
        <a:bodyPr/>
        <a:lstStyle/>
        <a:p>
          <a:r>
            <a:rPr lang="sv-SE" sz="1200"/>
            <a:t>Designa, utveckla och förvalta data</a:t>
          </a:r>
        </a:p>
      </dgm:t>
    </dgm:pt>
    <dgm:pt modelId="{5046181A-AE2B-4DF3-9F19-28BC65A566C8}" type="parTrans" cxnId="{29AE79E7-CD59-4D42-BB77-BA7C87695CA8}">
      <dgm:prSet/>
      <dgm:spPr/>
      <dgm:t>
        <a:bodyPr/>
        <a:lstStyle/>
        <a:p>
          <a:endParaRPr lang="sv-SE" sz="1200"/>
        </a:p>
      </dgm:t>
    </dgm:pt>
    <dgm:pt modelId="{12C42C3F-E690-41A7-97DF-6C685E236844}" type="sibTrans" cxnId="{29AE79E7-CD59-4D42-BB77-BA7C87695CA8}">
      <dgm:prSet/>
      <dgm:spPr/>
      <dgm:t>
        <a:bodyPr/>
        <a:lstStyle/>
        <a:p>
          <a:endParaRPr lang="sv-SE" sz="1200"/>
        </a:p>
      </dgm:t>
    </dgm:pt>
    <dgm:pt modelId="{872A960B-5D7C-442A-8C5C-D9F3AF7189C7}">
      <dgm:prSet phldrT="[Text]" custT="1"/>
      <dgm:spPr>
        <a:solidFill>
          <a:schemeClr val="bg1"/>
        </a:solidFill>
      </dgm:spPr>
      <dgm:t>
        <a:bodyPr/>
        <a:lstStyle/>
        <a:p>
          <a:r>
            <a:rPr lang="sv-SE" sz="1200"/>
            <a:t>Lagra data (data </a:t>
          </a:r>
          <a:r>
            <a:rPr lang="sv-SE" sz="1200" err="1"/>
            <a:t>warehouse</a:t>
          </a:r>
          <a:r>
            <a:rPr lang="sv-SE" sz="1200"/>
            <a:t>, </a:t>
          </a:r>
          <a:r>
            <a:rPr lang="sv-SE" sz="1200" err="1"/>
            <a:t>lakehouse</a:t>
          </a:r>
          <a:r>
            <a:rPr lang="sv-SE" sz="1200"/>
            <a:t>, data lake) </a:t>
          </a:r>
        </a:p>
      </dgm:t>
    </dgm:pt>
    <dgm:pt modelId="{DC870551-AB06-4EC0-9CA0-770011EEF2E9}" type="parTrans" cxnId="{34B0A2AD-9E61-4952-A4A4-9F0B11B7744A}">
      <dgm:prSet/>
      <dgm:spPr/>
      <dgm:t>
        <a:bodyPr/>
        <a:lstStyle/>
        <a:p>
          <a:endParaRPr lang="sv-SE" sz="1200"/>
        </a:p>
      </dgm:t>
    </dgm:pt>
    <dgm:pt modelId="{9AD9CB76-FD8B-4596-A4F0-C84E1490C5F2}" type="sibTrans" cxnId="{34B0A2AD-9E61-4952-A4A4-9F0B11B7744A}">
      <dgm:prSet/>
      <dgm:spPr/>
      <dgm:t>
        <a:bodyPr/>
        <a:lstStyle/>
        <a:p>
          <a:endParaRPr lang="sv-SE" sz="1200"/>
        </a:p>
      </dgm:t>
    </dgm:pt>
    <dgm:pt modelId="{E03F13EA-6606-4F93-91CA-F861B5FF4125}">
      <dgm:prSet phldrT="[Text]" custT="1"/>
      <dgm:spPr>
        <a:solidFill>
          <a:schemeClr val="bg1"/>
        </a:solidFill>
      </dgm:spPr>
      <dgm:t>
        <a:bodyPr/>
        <a:lstStyle/>
        <a:p>
          <a:r>
            <a:rPr lang="sv-SE" sz="1200"/>
            <a:t>Traditionell BI (rapporter och visualisering)</a:t>
          </a:r>
        </a:p>
      </dgm:t>
    </dgm:pt>
    <dgm:pt modelId="{EC576E4C-EB15-498E-91AE-970712ADC90C}" type="parTrans" cxnId="{3EE5DEF5-6D3C-4650-BE65-52B22035B8C6}">
      <dgm:prSet/>
      <dgm:spPr/>
      <dgm:t>
        <a:bodyPr/>
        <a:lstStyle/>
        <a:p>
          <a:endParaRPr lang="sv-SE" sz="1200"/>
        </a:p>
      </dgm:t>
    </dgm:pt>
    <dgm:pt modelId="{60ED29D7-CF22-4FDA-9603-3BFDD383EBEA}" type="sibTrans" cxnId="{3EE5DEF5-6D3C-4650-BE65-52B22035B8C6}">
      <dgm:prSet/>
      <dgm:spPr/>
      <dgm:t>
        <a:bodyPr/>
        <a:lstStyle/>
        <a:p>
          <a:endParaRPr lang="sv-SE" sz="1200"/>
        </a:p>
      </dgm:t>
    </dgm:pt>
    <dgm:pt modelId="{C5C5FED1-AFF1-4C66-A9FD-B15B8F793B9E}">
      <dgm:prSet custT="1"/>
      <dgm:spPr>
        <a:solidFill>
          <a:schemeClr val="bg1"/>
        </a:solidFill>
      </dgm:spPr>
      <dgm:t>
        <a:bodyPr/>
        <a:lstStyle/>
        <a:p>
          <a:r>
            <a:rPr lang="sv-SE" sz="1200"/>
            <a:t>Master data (tillgängliggöra för användande) </a:t>
          </a:r>
        </a:p>
      </dgm:t>
    </dgm:pt>
    <dgm:pt modelId="{D9D41225-DC11-493A-9990-EC90F46B0A48}" type="parTrans" cxnId="{70B6383A-5FAA-4E03-BEBB-B98A6D049DB5}">
      <dgm:prSet/>
      <dgm:spPr/>
      <dgm:t>
        <a:bodyPr/>
        <a:lstStyle/>
        <a:p>
          <a:endParaRPr lang="sv-SE" sz="1200"/>
        </a:p>
      </dgm:t>
    </dgm:pt>
    <dgm:pt modelId="{4CF639E6-D684-4919-99D9-3E66E5074C82}" type="sibTrans" cxnId="{70B6383A-5FAA-4E03-BEBB-B98A6D049DB5}">
      <dgm:prSet/>
      <dgm:spPr/>
      <dgm:t>
        <a:bodyPr/>
        <a:lstStyle/>
        <a:p>
          <a:endParaRPr lang="sv-SE" sz="1200"/>
        </a:p>
      </dgm:t>
    </dgm:pt>
    <dgm:pt modelId="{E196F013-94FC-45C6-A055-227CED49FB31}">
      <dgm:prSet custT="1"/>
      <dgm:spPr>
        <a:solidFill>
          <a:schemeClr val="bg1"/>
        </a:solidFill>
      </dgm:spPr>
      <dgm:t>
        <a:bodyPr/>
        <a:lstStyle/>
        <a:p>
          <a:r>
            <a:rPr lang="sv-SE" sz="1200"/>
            <a:t>Juridisk </a:t>
          </a:r>
        </a:p>
      </dgm:t>
    </dgm:pt>
    <dgm:pt modelId="{01849285-0C84-4985-BB63-D96A6E865A93}" type="parTrans" cxnId="{A9518D55-3B8F-47B7-9EB3-CA918DCC7505}">
      <dgm:prSet/>
      <dgm:spPr/>
      <dgm:t>
        <a:bodyPr/>
        <a:lstStyle/>
        <a:p>
          <a:endParaRPr lang="sv-SE" sz="1200"/>
        </a:p>
      </dgm:t>
    </dgm:pt>
    <dgm:pt modelId="{61344DBA-7231-4BCA-84AF-DADC764407B2}" type="sibTrans" cxnId="{A9518D55-3B8F-47B7-9EB3-CA918DCC7505}">
      <dgm:prSet/>
      <dgm:spPr/>
      <dgm:t>
        <a:bodyPr/>
        <a:lstStyle/>
        <a:p>
          <a:endParaRPr lang="sv-SE" sz="1200"/>
        </a:p>
      </dgm:t>
    </dgm:pt>
    <dgm:pt modelId="{1FEFD741-CFBE-41E1-8E9A-C579CAE44239}">
      <dgm:prSet custT="1"/>
      <dgm:spPr>
        <a:solidFill>
          <a:schemeClr val="bg1"/>
        </a:solidFill>
      </dgm:spPr>
      <dgm:t>
        <a:bodyPr/>
        <a:lstStyle/>
        <a:p>
          <a:r>
            <a:rPr lang="sv-SE" sz="1200"/>
            <a:t>Delade och öppna data</a:t>
          </a:r>
        </a:p>
      </dgm:t>
    </dgm:pt>
    <dgm:pt modelId="{65C4E4C8-404F-4B8E-B903-662495525658}" type="parTrans" cxnId="{5F8FFBC4-2F49-4BAC-87CC-9EAE854EB11C}">
      <dgm:prSet/>
      <dgm:spPr/>
      <dgm:t>
        <a:bodyPr/>
        <a:lstStyle/>
        <a:p>
          <a:endParaRPr lang="sv-SE" sz="1200"/>
        </a:p>
      </dgm:t>
    </dgm:pt>
    <dgm:pt modelId="{08CE2106-3A8A-4572-95F1-EA8085C79F6F}" type="sibTrans" cxnId="{5F8FFBC4-2F49-4BAC-87CC-9EAE854EB11C}">
      <dgm:prSet/>
      <dgm:spPr/>
      <dgm:t>
        <a:bodyPr/>
        <a:lstStyle/>
        <a:p>
          <a:endParaRPr lang="sv-SE" sz="1200"/>
        </a:p>
      </dgm:t>
    </dgm:pt>
    <dgm:pt modelId="{F35F147E-E0B0-4DAD-9BF5-CDBD8C178A2E}">
      <dgm:prSet custT="1"/>
      <dgm:spPr>
        <a:solidFill>
          <a:schemeClr val="bg1"/>
        </a:solidFill>
      </dgm:spPr>
      <dgm:t>
        <a:bodyPr/>
        <a:lstStyle/>
        <a:p>
          <a:r>
            <a:rPr lang="sv-SE" sz="1200"/>
            <a:t>organisatorisk </a:t>
          </a:r>
        </a:p>
      </dgm:t>
    </dgm:pt>
    <dgm:pt modelId="{D9B4E1C0-8999-4A6D-9F82-E806AA31E9F5}" type="sibTrans" cxnId="{57EDE51A-6CE3-49B9-810D-788F89E4DBA5}">
      <dgm:prSet/>
      <dgm:spPr/>
      <dgm:t>
        <a:bodyPr/>
        <a:lstStyle/>
        <a:p>
          <a:endParaRPr lang="sv-SE" sz="1200"/>
        </a:p>
      </dgm:t>
    </dgm:pt>
    <dgm:pt modelId="{C54BEC23-6A53-426D-ADF3-060DAF7EB3F7}" type="parTrans" cxnId="{57EDE51A-6CE3-49B9-810D-788F89E4DBA5}">
      <dgm:prSet/>
      <dgm:spPr/>
      <dgm:t>
        <a:bodyPr/>
        <a:lstStyle/>
        <a:p>
          <a:endParaRPr lang="sv-SE" sz="1200"/>
        </a:p>
      </dgm:t>
    </dgm:pt>
    <dgm:pt modelId="{939C43FD-92AF-44D8-8C39-2DD9B7AF473D}">
      <dgm:prSet custT="1"/>
      <dgm:spPr>
        <a:solidFill>
          <a:schemeClr val="bg1"/>
        </a:solidFill>
      </dgm:spPr>
      <dgm:t>
        <a:bodyPr/>
        <a:lstStyle/>
        <a:p>
          <a:r>
            <a:rPr lang="sv-SE" sz="1200"/>
            <a:t>Semantisk </a:t>
          </a:r>
        </a:p>
      </dgm:t>
    </dgm:pt>
    <dgm:pt modelId="{4F83A58F-1EBD-4AE3-842F-6D9DF8B4D3E4}" type="sibTrans" cxnId="{35EDAE28-854F-4070-838F-F2C80F5FB581}">
      <dgm:prSet/>
      <dgm:spPr/>
      <dgm:t>
        <a:bodyPr/>
        <a:lstStyle/>
        <a:p>
          <a:endParaRPr lang="sv-SE" sz="1200"/>
        </a:p>
      </dgm:t>
    </dgm:pt>
    <dgm:pt modelId="{C94427E1-4516-414B-B3FA-231E78EC5D09}" type="parTrans" cxnId="{35EDAE28-854F-4070-838F-F2C80F5FB581}">
      <dgm:prSet/>
      <dgm:spPr/>
      <dgm:t>
        <a:bodyPr/>
        <a:lstStyle/>
        <a:p>
          <a:endParaRPr lang="sv-SE" sz="1200"/>
        </a:p>
      </dgm:t>
    </dgm:pt>
    <dgm:pt modelId="{051D664E-AB1B-4824-AC49-E0D068782FDF}">
      <dgm:prSet custT="1"/>
      <dgm:spPr>
        <a:solidFill>
          <a:schemeClr val="bg1"/>
        </a:solidFill>
      </dgm:spPr>
      <dgm:t>
        <a:bodyPr/>
        <a:lstStyle/>
        <a:p>
          <a:r>
            <a:rPr lang="sv-SE" sz="1200"/>
            <a:t>Teknisk </a:t>
          </a:r>
        </a:p>
      </dgm:t>
    </dgm:pt>
    <dgm:pt modelId="{B4148ADF-B0E5-4F0E-BC07-673C21347756}" type="sibTrans" cxnId="{11A21300-4E9B-4F4F-9428-6F98CF46B57A}">
      <dgm:prSet/>
      <dgm:spPr/>
      <dgm:t>
        <a:bodyPr/>
        <a:lstStyle/>
        <a:p>
          <a:endParaRPr lang="sv-SE" sz="1200"/>
        </a:p>
      </dgm:t>
    </dgm:pt>
    <dgm:pt modelId="{BED4C8D0-080A-46B1-A5E0-57169111C549}" type="parTrans" cxnId="{11A21300-4E9B-4F4F-9428-6F98CF46B57A}">
      <dgm:prSet/>
      <dgm:spPr/>
      <dgm:t>
        <a:bodyPr/>
        <a:lstStyle/>
        <a:p>
          <a:endParaRPr lang="sv-SE" sz="1200"/>
        </a:p>
      </dgm:t>
    </dgm:pt>
    <dgm:pt modelId="{9FD5783E-7B11-45FD-8D4C-8E9446FA81DE}">
      <dgm:prSet phldrT="[Text]" custT="1"/>
      <dgm:spPr>
        <a:solidFill>
          <a:schemeClr val="bg1"/>
        </a:solidFill>
      </dgm:spPr>
      <dgm:t>
        <a:bodyPr/>
        <a:lstStyle/>
        <a:p>
          <a:r>
            <a:rPr lang="sv-SE" sz="1200"/>
            <a:t>Datatvätt – maska, </a:t>
          </a:r>
          <a:r>
            <a:rPr lang="sv-SE" sz="1200" err="1"/>
            <a:t>pseudonymisering</a:t>
          </a:r>
          <a:r>
            <a:rPr lang="sv-SE" sz="1200"/>
            <a:t>, anonymisering, aggregera data   </a:t>
          </a:r>
        </a:p>
      </dgm:t>
    </dgm:pt>
    <dgm:pt modelId="{795804D1-3F13-4251-96CE-42E48793801A}" type="parTrans" cxnId="{B3B785FE-2D24-4ABD-A734-C31EA9FAF838}">
      <dgm:prSet/>
      <dgm:spPr/>
      <dgm:t>
        <a:bodyPr/>
        <a:lstStyle/>
        <a:p>
          <a:endParaRPr lang="sv-SE" sz="1200"/>
        </a:p>
      </dgm:t>
    </dgm:pt>
    <dgm:pt modelId="{6D0EAC50-6D5C-4B50-B593-43FCE1B4838E}" type="sibTrans" cxnId="{B3B785FE-2D24-4ABD-A734-C31EA9FAF838}">
      <dgm:prSet/>
      <dgm:spPr/>
      <dgm:t>
        <a:bodyPr/>
        <a:lstStyle/>
        <a:p>
          <a:endParaRPr lang="sv-SE" sz="1200"/>
        </a:p>
      </dgm:t>
    </dgm:pt>
    <dgm:pt modelId="{343CF27F-36CA-40B9-BB79-F1FEC03326B8}">
      <dgm:prSet phldrT="[Text]" custT="1"/>
      <dgm:spPr>
        <a:solidFill>
          <a:schemeClr val="bg1"/>
        </a:solidFill>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a:t>Informations-modellering</a:t>
          </a:r>
        </a:p>
      </dgm:t>
    </dgm:pt>
    <dgm:pt modelId="{9EEDC468-A20C-4257-AA3B-FAC31FBEE804}" type="parTrans" cxnId="{8CE054AA-B0C5-4DF3-8A47-8A4CB7D79E92}">
      <dgm:prSet/>
      <dgm:spPr/>
      <dgm:t>
        <a:bodyPr/>
        <a:lstStyle/>
        <a:p>
          <a:endParaRPr lang="sv-SE" sz="1200"/>
        </a:p>
      </dgm:t>
    </dgm:pt>
    <dgm:pt modelId="{1033DB9D-6E45-4B2F-9900-25D50670EFA4}" type="sibTrans" cxnId="{8CE054AA-B0C5-4DF3-8A47-8A4CB7D79E92}">
      <dgm:prSet/>
      <dgm:spPr/>
      <dgm:t>
        <a:bodyPr/>
        <a:lstStyle/>
        <a:p>
          <a:endParaRPr lang="sv-SE" sz="1200"/>
        </a:p>
      </dgm:t>
    </dgm:pt>
    <dgm:pt modelId="{ECF7184A-630C-4B3E-AC44-05B89E9BAB13}">
      <dgm:prSet phldrT="[Text]" custT="1"/>
      <dgm:spPr>
        <a:solidFill>
          <a:schemeClr val="bg1"/>
        </a:solidFill>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a:t>Datakvalitet</a:t>
          </a:r>
        </a:p>
      </dgm:t>
    </dgm:pt>
    <dgm:pt modelId="{124480BF-D86C-4B66-90CE-21E731011CA8}" type="parTrans" cxnId="{8D90C021-6207-4C53-A26B-474C3DB7E3A8}">
      <dgm:prSet/>
      <dgm:spPr/>
      <dgm:t>
        <a:bodyPr/>
        <a:lstStyle/>
        <a:p>
          <a:endParaRPr lang="sv-SE" sz="1200"/>
        </a:p>
      </dgm:t>
    </dgm:pt>
    <dgm:pt modelId="{D8448F12-58C2-4C65-A573-D9D9E7C98C38}" type="sibTrans" cxnId="{8D90C021-6207-4C53-A26B-474C3DB7E3A8}">
      <dgm:prSet/>
      <dgm:spPr/>
      <dgm:t>
        <a:bodyPr/>
        <a:lstStyle/>
        <a:p>
          <a:endParaRPr lang="sv-SE" sz="1200"/>
        </a:p>
      </dgm:t>
    </dgm:pt>
    <dgm:pt modelId="{44644860-4361-4694-B964-96F503D7A0E8}">
      <dgm:prSet phldrT="[Text]" custT="1"/>
      <dgm:spPr>
        <a:solidFill>
          <a:schemeClr val="bg1"/>
        </a:solidFill>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a:t>Beskriva metadata</a:t>
          </a:r>
        </a:p>
      </dgm:t>
    </dgm:pt>
    <dgm:pt modelId="{43F1EA12-6456-477F-9CA5-A45A95509FE8}" type="parTrans" cxnId="{5E1C5207-0B97-4EDE-A274-C32ED7E44F00}">
      <dgm:prSet/>
      <dgm:spPr/>
      <dgm:t>
        <a:bodyPr/>
        <a:lstStyle/>
        <a:p>
          <a:endParaRPr lang="sv-SE" sz="1200"/>
        </a:p>
      </dgm:t>
    </dgm:pt>
    <dgm:pt modelId="{C731BFFA-381E-412A-A2EC-82537C439C6D}" type="sibTrans" cxnId="{5E1C5207-0B97-4EDE-A274-C32ED7E44F00}">
      <dgm:prSet/>
      <dgm:spPr/>
      <dgm:t>
        <a:bodyPr/>
        <a:lstStyle/>
        <a:p>
          <a:endParaRPr lang="sv-SE" sz="1200"/>
        </a:p>
      </dgm:t>
    </dgm:pt>
    <dgm:pt modelId="{8350C05F-633D-48FE-9602-1D06FCE3DF86}">
      <dgm:prSet phldrT="[Text]" custT="1"/>
      <dgm:spPr>
        <a:solidFill>
          <a:schemeClr val="bg1"/>
        </a:solidFill>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a:t>Master data hantering</a:t>
          </a:r>
        </a:p>
      </dgm:t>
    </dgm:pt>
    <dgm:pt modelId="{DE40A00E-E099-42C7-BCAC-58241DFF6EE9}" type="parTrans" cxnId="{065D6C0D-B5B8-4A07-BDDF-339DB125CC6F}">
      <dgm:prSet/>
      <dgm:spPr/>
      <dgm:t>
        <a:bodyPr/>
        <a:lstStyle/>
        <a:p>
          <a:endParaRPr lang="sv-SE" sz="1200"/>
        </a:p>
      </dgm:t>
    </dgm:pt>
    <dgm:pt modelId="{F7A59713-1480-43E8-9272-DF6A370A49FA}" type="sibTrans" cxnId="{065D6C0D-B5B8-4A07-BDDF-339DB125CC6F}">
      <dgm:prSet/>
      <dgm:spPr/>
      <dgm:t>
        <a:bodyPr/>
        <a:lstStyle/>
        <a:p>
          <a:endParaRPr lang="sv-SE" sz="1200"/>
        </a:p>
      </dgm:t>
    </dgm:pt>
    <dgm:pt modelId="{6CDAC52F-3903-44B9-8DF7-239B913F8EBB}">
      <dgm:prSet phldrT="[Text]" custT="1"/>
      <dgm:spPr>
        <a:solidFill>
          <a:schemeClr val="bg1"/>
        </a:solidFill>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a:t>Dokument och innehållshantering</a:t>
          </a:r>
        </a:p>
      </dgm:t>
    </dgm:pt>
    <dgm:pt modelId="{AFAE1353-C839-49FA-A1FC-674CB0FB9587}" type="parTrans" cxnId="{84232AC4-9545-45C8-9E12-B7C332E4B29D}">
      <dgm:prSet/>
      <dgm:spPr/>
      <dgm:t>
        <a:bodyPr/>
        <a:lstStyle/>
        <a:p>
          <a:endParaRPr lang="sv-SE" sz="1200"/>
        </a:p>
      </dgm:t>
    </dgm:pt>
    <dgm:pt modelId="{CB3C4630-9569-404B-839A-C42D5AE39B63}" type="sibTrans" cxnId="{84232AC4-9545-45C8-9E12-B7C332E4B29D}">
      <dgm:prSet/>
      <dgm:spPr/>
      <dgm:t>
        <a:bodyPr/>
        <a:lstStyle/>
        <a:p>
          <a:endParaRPr lang="sv-SE" sz="1200"/>
        </a:p>
      </dgm:t>
    </dgm:pt>
    <dgm:pt modelId="{AD7D45D3-4D9A-4577-91BD-7A0056B518C0}">
      <dgm:prSet phldrT="[Text]" custT="1"/>
      <dgm:spPr>
        <a:solidFill>
          <a:schemeClr val="bg1"/>
        </a:solidFill>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a:t>Informations-säkerhet och dataskydd</a:t>
          </a:r>
        </a:p>
      </dgm:t>
    </dgm:pt>
    <dgm:pt modelId="{D33A75D4-8BA6-475D-85B5-5F9A7562E546}" type="parTrans" cxnId="{5016A4A8-8117-4C3A-BE67-49CA8437DF15}">
      <dgm:prSet/>
      <dgm:spPr/>
      <dgm:t>
        <a:bodyPr/>
        <a:lstStyle/>
        <a:p>
          <a:endParaRPr lang="sv-SE" sz="1200"/>
        </a:p>
      </dgm:t>
    </dgm:pt>
    <dgm:pt modelId="{69BC8DF6-E856-4EAE-9443-9BA81AE52E4B}" type="sibTrans" cxnId="{5016A4A8-8117-4C3A-BE67-49CA8437DF15}">
      <dgm:prSet/>
      <dgm:spPr/>
      <dgm:t>
        <a:bodyPr/>
        <a:lstStyle/>
        <a:p>
          <a:endParaRPr lang="sv-SE" sz="1200"/>
        </a:p>
      </dgm:t>
    </dgm:pt>
    <dgm:pt modelId="{50A850E7-44BF-4AB8-9417-C50BA790B373}">
      <dgm:prSet phldrT="[Text]" custT="1"/>
      <dgm:spPr>
        <a:solidFill>
          <a:schemeClr val="bg1"/>
        </a:solidFill>
      </dgm:spPr>
      <dgm:t>
        <a:bodyPr/>
        <a:lstStyle/>
        <a:p>
          <a:r>
            <a:rPr lang="sv-SE" sz="1200"/>
            <a:t>Data science</a:t>
          </a:r>
        </a:p>
      </dgm:t>
    </dgm:pt>
    <dgm:pt modelId="{E982864B-09FE-42B4-9425-B39A72E10221}" type="parTrans" cxnId="{97405DF2-7FFA-493C-ACCB-109CD1B6BC31}">
      <dgm:prSet/>
      <dgm:spPr/>
      <dgm:t>
        <a:bodyPr/>
        <a:lstStyle/>
        <a:p>
          <a:endParaRPr lang="sv-SE"/>
        </a:p>
      </dgm:t>
    </dgm:pt>
    <dgm:pt modelId="{713B2870-4B21-4207-8815-F71E06E30456}" type="sibTrans" cxnId="{97405DF2-7FFA-493C-ACCB-109CD1B6BC31}">
      <dgm:prSet/>
      <dgm:spPr/>
      <dgm:t>
        <a:bodyPr/>
        <a:lstStyle/>
        <a:p>
          <a:endParaRPr lang="sv-SE"/>
        </a:p>
      </dgm:t>
    </dgm:pt>
    <dgm:pt modelId="{BD377E3C-4FA7-4E70-A78A-AF361F19540B}">
      <dgm:prSet custT="1"/>
      <dgm:spPr>
        <a:solidFill>
          <a:schemeClr val="bg1"/>
        </a:solidFill>
      </dgm:spPr>
      <dgm:t>
        <a:bodyPr/>
        <a:lstStyle/>
        <a:p>
          <a:r>
            <a:rPr lang="sv-SE" sz="1200" err="1"/>
            <a:t>Interoperabilitet</a:t>
          </a:r>
          <a:r>
            <a:rPr lang="sv-SE" sz="1200"/>
            <a:t> </a:t>
          </a:r>
        </a:p>
      </dgm:t>
    </dgm:pt>
    <dgm:pt modelId="{A24DD16E-2B73-4618-9C72-6B00DEAFFCF3}" type="parTrans" cxnId="{FB197A47-607A-4622-9E78-2ED6D011298B}">
      <dgm:prSet/>
      <dgm:spPr/>
      <dgm:t>
        <a:bodyPr/>
        <a:lstStyle/>
        <a:p>
          <a:endParaRPr lang="sv-SE"/>
        </a:p>
      </dgm:t>
    </dgm:pt>
    <dgm:pt modelId="{9F3CAF77-BBCD-4DC3-8005-1858A491C764}" type="sibTrans" cxnId="{FB197A47-607A-4622-9E78-2ED6D011298B}">
      <dgm:prSet/>
      <dgm:spPr/>
      <dgm:t>
        <a:bodyPr/>
        <a:lstStyle/>
        <a:p>
          <a:endParaRPr lang="sv-SE"/>
        </a:p>
      </dgm:t>
    </dgm:pt>
    <dgm:pt modelId="{15A4E7F1-3219-442F-8588-D42B3DCD11FA}">
      <dgm:prSet phldrT="[Text]" custT="1"/>
      <dgm:spPr>
        <a:solidFill>
          <a:schemeClr val="bg1"/>
        </a:solidFill>
      </dgm:spPr>
      <dgm:t>
        <a:bodyPr/>
        <a:lstStyle/>
        <a:p>
          <a:r>
            <a:rPr lang="sv-SE" sz="1200"/>
            <a:t>Använda master data </a:t>
          </a:r>
        </a:p>
      </dgm:t>
    </dgm:pt>
    <dgm:pt modelId="{44E8BE2D-D618-4749-BEB6-0E8735E7AC7D}" type="parTrans" cxnId="{E6F32F31-6704-4D6C-8636-7A58309ED141}">
      <dgm:prSet/>
      <dgm:spPr/>
      <dgm:t>
        <a:bodyPr/>
        <a:lstStyle/>
        <a:p>
          <a:endParaRPr lang="sv-SE"/>
        </a:p>
      </dgm:t>
    </dgm:pt>
    <dgm:pt modelId="{F01D746E-11E1-4B14-9DF7-EA02BE1E9A9C}" type="sibTrans" cxnId="{E6F32F31-6704-4D6C-8636-7A58309ED141}">
      <dgm:prSet/>
      <dgm:spPr/>
      <dgm:t>
        <a:bodyPr/>
        <a:lstStyle/>
        <a:p>
          <a:endParaRPr lang="sv-SE"/>
        </a:p>
      </dgm:t>
    </dgm:pt>
    <dgm:pt modelId="{3B3AF0B9-D8C8-4869-8093-A4896DB0994A}">
      <dgm:prSet custT="1"/>
      <dgm:spPr>
        <a:solidFill>
          <a:schemeClr val="bg1"/>
        </a:solidFill>
      </dgm:spPr>
      <dgm:t>
        <a:bodyPr/>
        <a:lstStyle/>
        <a:p>
          <a:r>
            <a:rPr lang="sv-SE" sz="1200"/>
            <a:t>hybridförmåga</a:t>
          </a:r>
        </a:p>
      </dgm:t>
    </dgm:pt>
    <dgm:pt modelId="{9A7EF5AF-906E-49BC-873D-4E3F625BED08}" type="parTrans" cxnId="{73F59B82-D93F-478E-B510-F0D67A2E5EF6}">
      <dgm:prSet/>
      <dgm:spPr/>
      <dgm:t>
        <a:bodyPr/>
        <a:lstStyle/>
        <a:p>
          <a:endParaRPr lang="sv-SE"/>
        </a:p>
      </dgm:t>
    </dgm:pt>
    <dgm:pt modelId="{6C2AE505-9A6A-48FA-9D89-BDCE352998C8}" type="sibTrans" cxnId="{73F59B82-D93F-478E-B510-F0D67A2E5EF6}">
      <dgm:prSet/>
      <dgm:spPr/>
      <dgm:t>
        <a:bodyPr/>
        <a:lstStyle/>
        <a:p>
          <a:endParaRPr lang="sv-SE"/>
        </a:p>
      </dgm:t>
    </dgm:pt>
    <dgm:pt modelId="{3F029ED9-25C7-4966-96E4-B1F545D76E6A}">
      <dgm:prSet phldrT="[Text]" custT="1"/>
      <dgm:spPr>
        <a:solidFill>
          <a:schemeClr val="bg1"/>
        </a:solidFill>
        <a:ln w="25400" cap="flat" cmpd="sng" algn="ctr">
          <a:solidFill>
            <a:srgbClr val="FFCC01">
              <a:shade val="80000"/>
              <a:hueOff val="0"/>
              <a:satOff val="0"/>
              <a:lumOff val="0"/>
              <a:alphaOff val="0"/>
            </a:srgbClr>
          </a:solidFill>
          <a:prstDash val="solid"/>
        </a:ln>
        <a:effectLst/>
      </dgm:spPr>
      <dgm:t>
        <a:bodyPr spcFirstLastPara="0" vert="horz" wrap="square" lIns="45720" tIns="45720" rIns="45720" bIns="45720" numCol="1" spcCol="1270" anchor="ctr" anchorCtr="0"/>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lang="sv-SE" sz="1200" kern="1200">
              <a:solidFill>
                <a:srgbClr val="000000">
                  <a:hueOff val="0"/>
                  <a:satOff val="0"/>
                  <a:lumOff val="0"/>
                  <a:alphaOff val="0"/>
                </a:srgbClr>
              </a:solidFill>
              <a:latin typeface="Arial"/>
              <a:ea typeface="ＭＳ Ｐゴシック"/>
              <a:cs typeface="+mn-cs"/>
            </a:rPr>
            <a:t>Datastyrning </a:t>
          </a:r>
        </a:p>
      </dgm:t>
    </dgm:pt>
    <dgm:pt modelId="{EA5D136D-9A27-4281-8ED8-14D9728B288F}" type="parTrans" cxnId="{77511F48-2CC1-4B69-B9F3-401A99BD51E0}">
      <dgm:prSet/>
      <dgm:spPr/>
      <dgm:t>
        <a:bodyPr/>
        <a:lstStyle/>
        <a:p>
          <a:endParaRPr lang="sv-SE"/>
        </a:p>
      </dgm:t>
    </dgm:pt>
    <dgm:pt modelId="{08406108-4F20-4655-A2B9-D2E63C5C8034}" type="sibTrans" cxnId="{77511F48-2CC1-4B69-B9F3-401A99BD51E0}">
      <dgm:prSet/>
      <dgm:spPr/>
      <dgm:t>
        <a:bodyPr/>
        <a:lstStyle/>
        <a:p>
          <a:endParaRPr lang="sv-SE"/>
        </a:p>
      </dgm:t>
    </dgm:pt>
    <dgm:pt modelId="{B3BC9C4F-24F8-4FAF-997B-46DABDD09643}" type="pres">
      <dgm:prSet presAssocID="{6A92B927-9373-4BC0-8B1E-E5060245C457}" presName="diagram" presStyleCnt="0">
        <dgm:presLayoutVars>
          <dgm:dir/>
          <dgm:resizeHandles val="exact"/>
        </dgm:presLayoutVars>
      </dgm:prSet>
      <dgm:spPr/>
    </dgm:pt>
    <dgm:pt modelId="{42A14D81-CD66-4EBE-B58C-6095D3C70F42}" type="pres">
      <dgm:prSet presAssocID="{000E63B2-01EC-4748-AAA6-56ECB8E03416}" presName="node" presStyleLbl="node1" presStyleIdx="0" presStyleCnt="17">
        <dgm:presLayoutVars>
          <dgm:bulletEnabled val="1"/>
        </dgm:presLayoutVars>
      </dgm:prSet>
      <dgm:spPr/>
    </dgm:pt>
    <dgm:pt modelId="{2DCB3EA2-23C5-4F5B-B8D2-15F22C1C7E6D}" type="pres">
      <dgm:prSet presAssocID="{DF284874-E138-4C1B-AB1C-6BDC4A4D2C5E}" presName="sibTrans" presStyleCnt="0"/>
      <dgm:spPr/>
    </dgm:pt>
    <dgm:pt modelId="{EFBC2E00-EFB0-432F-86D0-827022337AFC}" type="pres">
      <dgm:prSet presAssocID="{343CF27F-36CA-40B9-BB79-F1FEC03326B8}" presName="node" presStyleLbl="node1" presStyleIdx="1" presStyleCnt="17">
        <dgm:presLayoutVars>
          <dgm:bulletEnabled val="1"/>
        </dgm:presLayoutVars>
      </dgm:prSet>
      <dgm:spPr/>
    </dgm:pt>
    <dgm:pt modelId="{C011A82A-A745-46E1-B454-1F7A407EA695}" type="pres">
      <dgm:prSet presAssocID="{1033DB9D-6E45-4B2F-9900-25D50670EFA4}" presName="sibTrans" presStyleCnt="0"/>
      <dgm:spPr/>
    </dgm:pt>
    <dgm:pt modelId="{8EF31EDB-0A18-4614-B9D7-40C6500A63BC}" type="pres">
      <dgm:prSet presAssocID="{ECF7184A-630C-4B3E-AC44-05B89E9BAB13}" presName="node" presStyleLbl="node1" presStyleIdx="2" presStyleCnt="17">
        <dgm:presLayoutVars>
          <dgm:bulletEnabled val="1"/>
        </dgm:presLayoutVars>
      </dgm:prSet>
      <dgm:spPr/>
    </dgm:pt>
    <dgm:pt modelId="{82D19440-F775-4AB8-9EF6-8D4136D5E6A9}" type="pres">
      <dgm:prSet presAssocID="{D8448F12-58C2-4C65-A573-D9D9E7C98C38}" presName="sibTrans" presStyleCnt="0"/>
      <dgm:spPr/>
    </dgm:pt>
    <dgm:pt modelId="{9A5292A5-C370-4400-BAC6-6BF95DD71F2E}" type="pres">
      <dgm:prSet presAssocID="{44644860-4361-4694-B964-96F503D7A0E8}" presName="node" presStyleLbl="node1" presStyleIdx="3" presStyleCnt="17">
        <dgm:presLayoutVars>
          <dgm:bulletEnabled val="1"/>
        </dgm:presLayoutVars>
      </dgm:prSet>
      <dgm:spPr/>
    </dgm:pt>
    <dgm:pt modelId="{88221785-2C67-40B9-BA3A-8795016B02AD}" type="pres">
      <dgm:prSet presAssocID="{C731BFFA-381E-412A-A2EC-82537C439C6D}" presName="sibTrans" presStyleCnt="0"/>
      <dgm:spPr/>
    </dgm:pt>
    <dgm:pt modelId="{F6C417A0-6842-47E4-84B2-57F49E16DEBC}" type="pres">
      <dgm:prSet presAssocID="{8350C05F-633D-48FE-9602-1D06FCE3DF86}" presName="node" presStyleLbl="node1" presStyleIdx="4" presStyleCnt="17">
        <dgm:presLayoutVars>
          <dgm:bulletEnabled val="1"/>
        </dgm:presLayoutVars>
      </dgm:prSet>
      <dgm:spPr/>
    </dgm:pt>
    <dgm:pt modelId="{02334F22-7547-4726-A58E-6BD0346AEE9B}" type="pres">
      <dgm:prSet presAssocID="{F7A59713-1480-43E8-9272-DF6A370A49FA}" presName="sibTrans" presStyleCnt="0"/>
      <dgm:spPr/>
    </dgm:pt>
    <dgm:pt modelId="{300CDF29-AA4A-406B-ADE6-AEF6DE369DE5}" type="pres">
      <dgm:prSet presAssocID="{6CDAC52F-3903-44B9-8DF7-239B913F8EBB}" presName="node" presStyleLbl="node1" presStyleIdx="5" presStyleCnt="17">
        <dgm:presLayoutVars>
          <dgm:bulletEnabled val="1"/>
        </dgm:presLayoutVars>
      </dgm:prSet>
      <dgm:spPr/>
    </dgm:pt>
    <dgm:pt modelId="{ADD0FFC3-499A-4F33-A8E9-6B72642F58AE}" type="pres">
      <dgm:prSet presAssocID="{CB3C4630-9569-404B-839A-C42D5AE39B63}" presName="sibTrans" presStyleCnt="0"/>
      <dgm:spPr/>
    </dgm:pt>
    <dgm:pt modelId="{A0B6E768-A9C2-43C9-9C42-1337874D2292}" type="pres">
      <dgm:prSet presAssocID="{AD7D45D3-4D9A-4577-91BD-7A0056B518C0}" presName="node" presStyleLbl="node1" presStyleIdx="6" presStyleCnt="17">
        <dgm:presLayoutVars>
          <dgm:bulletEnabled val="1"/>
        </dgm:presLayoutVars>
      </dgm:prSet>
      <dgm:spPr/>
    </dgm:pt>
    <dgm:pt modelId="{508C606A-ECD2-49A3-A815-ADA0FEEBEC83}" type="pres">
      <dgm:prSet presAssocID="{69BC8DF6-E856-4EAE-9443-9BA81AE52E4B}" presName="sibTrans" presStyleCnt="0"/>
      <dgm:spPr/>
    </dgm:pt>
    <dgm:pt modelId="{02D47438-03C1-4318-8223-269E4C0E65F0}" type="pres">
      <dgm:prSet presAssocID="{13E4519A-F7AF-4F8D-BBD5-9E1F0A7CCAE1}" presName="node" presStyleLbl="node1" presStyleIdx="7" presStyleCnt="17">
        <dgm:presLayoutVars>
          <dgm:bulletEnabled val="1"/>
        </dgm:presLayoutVars>
      </dgm:prSet>
      <dgm:spPr/>
    </dgm:pt>
    <dgm:pt modelId="{24B4EEA8-083D-450D-9139-D54DB65A13F4}" type="pres">
      <dgm:prSet presAssocID="{12C42C3F-E690-41A7-97DF-6C685E236844}" presName="sibTrans" presStyleCnt="0"/>
      <dgm:spPr/>
    </dgm:pt>
    <dgm:pt modelId="{E067C841-C253-49B4-BA7D-EA0E36825254}" type="pres">
      <dgm:prSet presAssocID="{9FD5783E-7B11-45FD-8D4C-8E9446FA81DE}" presName="node" presStyleLbl="node1" presStyleIdx="8" presStyleCnt="17">
        <dgm:presLayoutVars>
          <dgm:bulletEnabled val="1"/>
        </dgm:presLayoutVars>
      </dgm:prSet>
      <dgm:spPr/>
    </dgm:pt>
    <dgm:pt modelId="{6A3F8F97-603C-480A-B190-CD296AD5DB0C}" type="pres">
      <dgm:prSet presAssocID="{6D0EAC50-6D5C-4B50-B593-43FCE1B4838E}" presName="sibTrans" presStyleCnt="0"/>
      <dgm:spPr/>
    </dgm:pt>
    <dgm:pt modelId="{7970CB14-0C1C-42EB-9CE6-110988DCCB1B}" type="pres">
      <dgm:prSet presAssocID="{872A960B-5D7C-442A-8C5C-D9F3AF7189C7}" presName="node" presStyleLbl="node1" presStyleIdx="9" presStyleCnt="17">
        <dgm:presLayoutVars>
          <dgm:bulletEnabled val="1"/>
        </dgm:presLayoutVars>
      </dgm:prSet>
      <dgm:spPr/>
    </dgm:pt>
    <dgm:pt modelId="{047C9DAC-62ED-43A9-A70B-CDB9225E74FC}" type="pres">
      <dgm:prSet presAssocID="{9AD9CB76-FD8B-4596-A4F0-C84E1490C5F2}" presName="sibTrans" presStyleCnt="0"/>
      <dgm:spPr/>
    </dgm:pt>
    <dgm:pt modelId="{DAFAF8E7-A3ED-4D54-8A94-6C9AC88724E3}" type="pres">
      <dgm:prSet presAssocID="{C5C5FED1-AFF1-4C66-A9FD-B15B8F793B9E}" presName="node" presStyleLbl="node1" presStyleIdx="10" presStyleCnt="17">
        <dgm:presLayoutVars>
          <dgm:bulletEnabled val="1"/>
        </dgm:presLayoutVars>
      </dgm:prSet>
      <dgm:spPr/>
    </dgm:pt>
    <dgm:pt modelId="{C1B17C2E-C4EC-4FDB-84F5-FCCC4ADADDBF}" type="pres">
      <dgm:prSet presAssocID="{4CF639E6-D684-4919-99D9-3E66E5074C82}" presName="sibTrans" presStyleCnt="0"/>
      <dgm:spPr/>
    </dgm:pt>
    <dgm:pt modelId="{44B91A9B-651A-4C12-B470-C531CB149C31}" type="pres">
      <dgm:prSet presAssocID="{1FEFD741-CFBE-41E1-8E9A-C579CAE44239}" presName="node" presStyleLbl="node1" presStyleIdx="11" presStyleCnt="17">
        <dgm:presLayoutVars>
          <dgm:bulletEnabled val="1"/>
        </dgm:presLayoutVars>
      </dgm:prSet>
      <dgm:spPr/>
    </dgm:pt>
    <dgm:pt modelId="{AB775E62-56CF-4D1B-92D9-4E46AC4C4E98}" type="pres">
      <dgm:prSet presAssocID="{08CE2106-3A8A-4572-95F1-EA8085C79F6F}" presName="sibTrans" presStyleCnt="0"/>
      <dgm:spPr/>
    </dgm:pt>
    <dgm:pt modelId="{A983390E-FB0B-42F3-9C76-0C95C0FE1E3C}" type="pres">
      <dgm:prSet presAssocID="{BD377E3C-4FA7-4E70-A78A-AF361F19540B}" presName="node" presStyleLbl="node1" presStyleIdx="12" presStyleCnt="17">
        <dgm:presLayoutVars>
          <dgm:bulletEnabled val="1"/>
        </dgm:presLayoutVars>
      </dgm:prSet>
      <dgm:spPr/>
    </dgm:pt>
    <dgm:pt modelId="{0EDCEC78-23CB-4D72-8676-5BDF6DED3598}" type="pres">
      <dgm:prSet presAssocID="{9F3CAF77-BBCD-4DC3-8005-1858A491C764}" presName="sibTrans" presStyleCnt="0"/>
      <dgm:spPr/>
    </dgm:pt>
    <dgm:pt modelId="{F470CD35-3DCE-4980-80B6-5C330DB73D47}" type="pres">
      <dgm:prSet presAssocID="{E03F13EA-6606-4F93-91CA-F861B5FF4125}" presName="node" presStyleLbl="node1" presStyleIdx="13" presStyleCnt="17">
        <dgm:presLayoutVars>
          <dgm:bulletEnabled val="1"/>
        </dgm:presLayoutVars>
      </dgm:prSet>
      <dgm:spPr/>
    </dgm:pt>
    <dgm:pt modelId="{F0EBBC57-8FE4-4117-9EBE-11B9BF397CD3}" type="pres">
      <dgm:prSet presAssocID="{60ED29D7-CF22-4FDA-9603-3BFDD383EBEA}" presName="sibTrans" presStyleCnt="0"/>
      <dgm:spPr/>
    </dgm:pt>
    <dgm:pt modelId="{885ACB3C-4D22-4BB6-AF27-2EB884021FC7}" type="pres">
      <dgm:prSet presAssocID="{50A850E7-44BF-4AB8-9417-C50BA790B373}" presName="node" presStyleLbl="node1" presStyleIdx="14" presStyleCnt="17">
        <dgm:presLayoutVars>
          <dgm:bulletEnabled val="1"/>
        </dgm:presLayoutVars>
      </dgm:prSet>
      <dgm:spPr/>
    </dgm:pt>
    <dgm:pt modelId="{16B7C233-7643-4349-8C6A-373B13D8551C}" type="pres">
      <dgm:prSet presAssocID="{713B2870-4B21-4207-8815-F71E06E30456}" presName="sibTrans" presStyleCnt="0"/>
      <dgm:spPr/>
    </dgm:pt>
    <dgm:pt modelId="{F8E2E274-F72F-4D72-987A-9DD45EC63911}" type="pres">
      <dgm:prSet presAssocID="{15A4E7F1-3219-442F-8588-D42B3DCD11FA}" presName="node" presStyleLbl="node1" presStyleIdx="15" presStyleCnt="17">
        <dgm:presLayoutVars>
          <dgm:bulletEnabled val="1"/>
        </dgm:presLayoutVars>
      </dgm:prSet>
      <dgm:spPr/>
    </dgm:pt>
    <dgm:pt modelId="{6C06B2A5-BE0E-40FB-AF1E-457F2297B7F4}" type="pres">
      <dgm:prSet presAssocID="{F01D746E-11E1-4B14-9DF7-EA02BE1E9A9C}" presName="sibTrans" presStyleCnt="0"/>
      <dgm:spPr/>
    </dgm:pt>
    <dgm:pt modelId="{2DBD5415-59A1-49A6-B70B-46A019835647}" type="pres">
      <dgm:prSet presAssocID="{3F029ED9-25C7-4966-96E4-B1F545D76E6A}" presName="node" presStyleLbl="node1" presStyleIdx="16" presStyleCnt="17">
        <dgm:presLayoutVars>
          <dgm:bulletEnabled val="1"/>
        </dgm:presLayoutVars>
      </dgm:prSet>
      <dgm:spPr>
        <a:xfrm>
          <a:off x="4024574" y="3163972"/>
          <a:ext cx="1462499" cy="877499"/>
        </a:xfrm>
        <a:prstGeom prst="rect">
          <a:avLst/>
        </a:prstGeom>
      </dgm:spPr>
    </dgm:pt>
  </dgm:ptLst>
  <dgm:cxnLst>
    <dgm:cxn modelId="{11A21300-4E9B-4F4F-9428-6F98CF46B57A}" srcId="{BD377E3C-4FA7-4E70-A78A-AF361F19540B}" destId="{051D664E-AB1B-4824-AC49-E0D068782FDF}" srcOrd="3" destOrd="0" parTransId="{BED4C8D0-080A-46B1-A5E0-57169111C549}" sibTransId="{B4148ADF-B0E5-4F0E-BC07-673C21347756}"/>
    <dgm:cxn modelId="{2F3E8504-DB5E-4569-9EAF-C6375F5B59E4}" type="presOf" srcId="{15A4E7F1-3219-442F-8588-D42B3DCD11FA}" destId="{F8E2E274-F72F-4D72-987A-9DD45EC63911}" srcOrd="0" destOrd="0" presId="urn:microsoft.com/office/officeart/2005/8/layout/default"/>
    <dgm:cxn modelId="{5E1C5207-0B97-4EDE-A274-C32ED7E44F00}" srcId="{6A92B927-9373-4BC0-8B1E-E5060245C457}" destId="{44644860-4361-4694-B964-96F503D7A0E8}" srcOrd="3" destOrd="0" parTransId="{43F1EA12-6456-477F-9CA5-A45A95509FE8}" sibTransId="{C731BFFA-381E-412A-A2EC-82537C439C6D}"/>
    <dgm:cxn modelId="{120E290C-9457-429D-9DCA-C3EF2E507DC2}" type="presOf" srcId="{939C43FD-92AF-44D8-8C39-2DD9B7AF473D}" destId="{A983390E-FB0B-42F3-9C76-0C95C0FE1E3C}" srcOrd="0" destOrd="4" presId="urn:microsoft.com/office/officeart/2005/8/layout/default"/>
    <dgm:cxn modelId="{065D6C0D-B5B8-4A07-BDDF-339DB125CC6F}" srcId="{6A92B927-9373-4BC0-8B1E-E5060245C457}" destId="{8350C05F-633D-48FE-9602-1D06FCE3DF86}" srcOrd="4" destOrd="0" parTransId="{DE40A00E-E099-42C7-BCAC-58241DFF6EE9}" sibTransId="{F7A59713-1480-43E8-9272-DF6A370A49FA}"/>
    <dgm:cxn modelId="{391B500F-3D23-4D5E-8DFC-F2D8053B442C}" type="presOf" srcId="{50A850E7-44BF-4AB8-9417-C50BA790B373}" destId="{885ACB3C-4D22-4BB6-AF27-2EB884021FC7}" srcOrd="0" destOrd="0" presId="urn:microsoft.com/office/officeart/2005/8/layout/default"/>
    <dgm:cxn modelId="{57EDE51A-6CE3-49B9-810D-788F89E4DBA5}" srcId="{BD377E3C-4FA7-4E70-A78A-AF361F19540B}" destId="{F35F147E-E0B0-4DAD-9BF5-CDBD8C178A2E}" srcOrd="1" destOrd="0" parTransId="{C54BEC23-6A53-426D-ADF3-060DAF7EB3F7}" sibTransId="{D9B4E1C0-8999-4A6D-9F82-E806AA31E9F5}"/>
    <dgm:cxn modelId="{8D90C021-6207-4C53-A26B-474C3DB7E3A8}" srcId="{6A92B927-9373-4BC0-8B1E-E5060245C457}" destId="{ECF7184A-630C-4B3E-AC44-05B89E9BAB13}" srcOrd="2" destOrd="0" parTransId="{124480BF-D86C-4B66-90CE-21E731011CA8}" sibTransId="{D8448F12-58C2-4C65-A573-D9D9E7C98C38}"/>
    <dgm:cxn modelId="{1A4E1025-48C0-4032-8032-ADBDABE06A2B}" type="presOf" srcId="{E03F13EA-6606-4F93-91CA-F861B5FF4125}" destId="{F470CD35-3DCE-4980-80B6-5C330DB73D47}" srcOrd="0" destOrd="0" presId="urn:microsoft.com/office/officeart/2005/8/layout/default"/>
    <dgm:cxn modelId="{35EDAE28-854F-4070-838F-F2C80F5FB581}" srcId="{BD377E3C-4FA7-4E70-A78A-AF361F19540B}" destId="{939C43FD-92AF-44D8-8C39-2DD9B7AF473D}" srcOrd="2" destOrd="0" parTransId="{C94427E1-4516-414B-B3FA-231E78EC5D09}" sibTransId="{4F83A58F-1EBD-4AE3-842F-6D9DF8B4D3E4}"/>
    <dgm:cxn modelId="{91FA492C-830A-49B0-B260-47B6A7DCD43D}" type="presOf" srcId="{3F029ED9-25C7-4966-96E4-B1F545D76E6A}" destId="{2DBD5415-59A1-49A6-B70B-46A019835647}" srcOrd="0" destOrd="0" presId="urn:microsoft.com/office/officeart/2005/8/layout/default"/>
    <dgm:cxn modelId="{89ABA92F-8609-4E20-9889-9AE717758A90}" type="presOf" srcId="{000E63B2-01EC-4748-AAA6-56ECB8E03416}" destId="{42A14D81-CD66-4EBE-B58C-6095D3C70F42}" srcOrd="0" destOrd="0" presId="urn:microsoft.com/office/officeart/2005/8/layout/default"/>
    <dgm:cxn modelId="{E6F32F31-6704-4D6C-8636-7A58309ED141}" srcId="{6A92B927-9373-4BC0-8B1E-E5060245C457}" destId="{15A4E7F1-3219-442F-8588-D42B3DCD11FA}" srcOrd="15" destOrd="0" parTransId="{44E8BE2D-D618-4749-BEB6-0E8735E7AC7D}" sibTransId="{F01D746E-11E1-4B14-9DF7-EA02BE1E9A9C}"/>
    <dgm:cxn modelId="{4BCC4732-0E39-4AF1-94C6-F4B280E43051}" type="presOf" srcId="{13E4519A-F7AF-4F8D-BBD5-9E1F0A7CCAE1}" destId="{02D47438-03C1-4318-8223-269E4C0E65F0}" srcOrd="0" destOrd="0" presId="urn:microsoft.com/office/officeart/2005/8/layout/default"/>
    <dgm:cxn modelId="{1D204739-E8BA-4404-9E90-6D6B1DFE1546}" type="presOf" srcId="{E196F013-94FC-45C6-A055-227CED49FB31}" destId="{A983390E-FB0B-42F3-9C76-0C95C0FE1E3C}" srcOrd="0" destOrd="1" presId="urn:microsoft.com/office/officeart/2005/8/layout/default"/>
    <dgm:cxn modelId="{70B6383A-5FAA-4E03-BEBB-B98A6D049DB5}" srcId="{6A92B927-9373-4BC0-8B1E-E5060245C457}" destId="{C5C5FED1-AFF1-4C66-A9FD-B15B8F793B9E}" srcOrd="10" destOrd="0" parTransId="{D9D41225-DC11-493A-9990-EC90F46B0A48}" sibTransId="{4CF639E6-D684-4919-99D9-3E66E5074C82}"/>
    <dgm:cxn modelId="{8C7FA762-5FD7-47E4-9BAC-8A65898A83A7}" type="presOf" srcId="{ECF7184A-630C-4B3E-AC44-05B89E9BAB13}" destId="{8EF31EDB-0A18-4614-B9D7-40C6500A63BC}" srcOrd="0" destOrd="0" presId="urn:microsoft.com/office/officeart/2005/8/layout/default"/>
    <dgm:cxn modelId="{72C52B45-F1F8-4652-B1C3-D11B0A915DF4}" type="presOf" srcId="{44644860-4361-4694-B964-96F503D7A0E8}" destId="{9A5292A5-C370-4400-BAC6-6BF95DD71F2E}" srcOrd="0" destOrd="0" presId="urn:microsoft.com/office/officeart/2005/8/layout/default"/>
    <dgm:cxn modelId="{FB197A47-607A-4622-9E78-2ED6D011298B}" srcId="{6A92B927-9373-4BC0-8B1E-E5060245C457}" destId="{BD377E3C-4FA7-4E70-A78A-AF361F19540B}" srcOrd="12" destOrd="0" parTransId="{A24DD16E-2B73-4618-9C72-6B00DEAFFCF3}" sibTransId="{9F3CAF77-BBCD-4DC3-8005-1858A491C764}"/>
    <dgm:cxn modelId="{77511F48-2CC1-4B69-B9F3-401A99BD51E0}" srcId="{6A92B927-9373-4BC0-8B1E-E5060245C457}" destId="{3F029ED9-25C7-4966-96E4-B1F545D76E6A}" srcOrd="16" destOrd="0" parTransId="{EA5D136D-9A27-4281-8ED8-14D9728B288F}" sibTransId="{08406108-4F20-4655-A2B9-D2E63C5C8034}"/>
    <dgm:cxn modelId="{664BF968-92A1-4994-812C-5E9382B89FF3}" type="presOf" srcId="{AD7D45D3-4D9A-4577-91BD-7A0056B518C0}" destId="{A0B6E768-A9C2-43C9-9C42-1337874D2292}" srcOrd="0" destOrd="0" presId="urn:microsoft.com/office/officeart/2005/8/layout/default"/>
    <dgm:cxn modelId="{A9518D55-3B8F-47B7-9EB3-CA918DCC7505}" srcId="{BD377E3C-4FA7-4E70-A78A-AF361F19540B}" destId="{E196F013-94FC-45C6-A055-227CED49FB31}" srcOrd="0" destOrd="0" parTransId="{01849285-0C84-4985-BB63-D96A6E865A93}" sibTransId="{61344DBA-7231-4BCA-84AF-DADC764407B2}"/>
    <dgm:cxn modelId="{79CF1778-D93D-4211-A718-3633130C361E}" type="presOf" srcId="{6A92B927-9373-4BC0-8B1E-E5060245C457}" destId="{B3BC9C4F-24F8-4FAF-997B-46DABDD09643}" srcOrd="0" destOrd="0" presId="urn:microsoft.com/office/officeart/2005/8/layout/default"/>
    <dgm:cxn modelId="{73F59B82-D93F-478E-B510-F0D67A2E5EF6}" srcId="{E196F013-94FC-45C6-A055-227CED49FB31}" destId="{3B3AF0B9-D8C8-4869-8093-A4896DB0994A}" srcOrd="0" destOrd="0" parTransId="{9A7EF5AF-906E-49BC-873D-4E3F625BED08}" sibTransId="{6C2AE505-9A6A-48FA-9D89-BDCE352998C8}"/>
    <dgm:cxn modelId="{790437A0-2B7B-4A42-8D15-AA28A3DC5FAE}" type="presOf" srcId="{872A960B-5D7C-442A-8C5C-D9F3AF7189C7}" destId="{7970CB14-0C1C-42EB-9CE6-110988DCCB1B}" srcOrd="0" destOrd="0" presId="urn:microsoft.com/office/officeart/2005/8/layout/default"/>
    <dgm:cxn modelId="{C6E562A3-3464-4A9B-98F8-EAF74A4441C8}" type="presOf" srcId="{C5C5FED1-AFF1-4C66-A9FD-B15B8F793B9E}" destId="{DAFAF8E7-A3ED-4D54-8A94-6C9AC88724E3}" srcOrd="0" destOrd="0" presId="urn:microsoft.com/office/officeart/2005/8/layout/default"/>
    <dgm:cxn modelId="{5016A4A8-8117-4C3A-BE67-49CA8437DF15}" srcId="{6A92B927-9373-4BC0-8B1E-E5060245C457}" destId="{AD7D45D3-4D9A-4577-91BD-7A0056B518C0}" srcOrd="6" destOrd="0" parTransId="{D33A75D4-8BA6-475D-85B5-5F9A7562E546}" sibTransId="{69BC8DF6-E856-4EAE-9443-9BA81AE52E4B}"/>
    <dgm:cxn modelId="{8CE054AA-B0C5-4DF3-8A47-8A4CB7D79E92}" srcId="{6A92B927-9373-4BC0-8B1E-E5060245C457}" destId="{343CF27F-36CA-40B9-BB79-F1FEC03326B8}" srcOrd="1" destOrd="0" parTransId="{9EEDC468-A20C-4257-AA3B-FAC31FBEE804}" sibTransId="{1033DB9D-6E45-4B2F-9900-25D50670EFA4}"/>
    <dgm:cxn modelId="{34B0A2AD-9E61-4952-A4A4-9F0B11B7744A}" srcId="{6A92B927-9373-4BC0-8B1E-E5060245C457}" destId="{872A960B-5D7C-442A-8C5C-D9F3AF7189C7}" srcOrd="9" destOrd="0" parTransId="{DC870551-AB06-4EC0-9CA0-770011EEF2E9}" sibTransId="{9AD9CB76-FD8B-4596-A4F0-C84E1490C5F2}"/>
    <dgm:cxn modelId="{54DAD7B7-38F9-41FB-B2B1-22C2C8B34722}" type="presOf" srcId="{6CDAC52F-3903-44B9-8DF7-239B913F8EBB}" destId="{300CDF29-AA4A-406B-ADE6-AEF6DE369DE5}" srcOrd="0" destOrd="0" presId="urn:microsoft.com/office/officeart/2005/8/layout/default"/>
    <dgm:cxn modelId="{4094F7BC-6210-4CBA-8181-DD23269BE57A}" type="presOf" srcId="{051D664E-AB1B-4824-AC49-E0D068782FDF}" destId="{A983390E-FB0B-42F3-9C76-0C95C0FE1E3C}" srcOrd="0" destOrd="5" presId="urn:microsoft.com/office/officeart/2005/8/layout/default"/>
    <dgm:cxn modelId="{AB25A7BD-2BCA-4636-A6C5-5DC6C3443532}" type="presOf" srcId="{8350C05F-633D-48FE-9602-1D06FCE3DF86}" destId="{F6C417A0-6842-47E4-84B2-57F49E16DEBC}" srcOrd="0" destOrd="0" presId="urn:microsoft.com/office/officeart/2005/8/layout/default"/>
    <dgm:cxn modelId="{84232AC4-9545-45C8-9E12-B7C332E4B29D}" srcId="{6A92B927-9373-4BC0-8B1E-E5060245C457}" destId="{6CDAC52F-3903-44B9-8DF7-239B913F8EBB}" srcOrd="5" destOrd="0" parTransId="{AFAE1353-C839-49FA-A1FC-674CB0FB9587}" sibTransId="{CB3C4630-9569-404B-839A-C42D5AE39B63}"/>
    <dgm:cxn modelId="{5F8FFBC4-2F49-4BAC-87CC-9EAE854EB11C}" srcId="{6A92B927-9373-4BC0-8B1E-E5060245C457}" destId="{1FEFD741-CFBE-41E1-8E9A-C579CAE44239}" srcOrd="11" destOrd="0" parTransId="{65C4E4C8-404F-4B8E-B903-662495525658}" sibTransId="{08CE2106-3A8A-4572-95F1-EA8085C79F6F}"/>
    <dgm:cxn modelId="{97AB0CD9-1D34-44D7-A577-D1A33C944FA2}" type="presOf" srcId="{343CF27F-36CA-40B9-BB79-F1FEC03326B8}" destId="{EFBC2E00-EFB0-432F-86D0-827022337AFC}" srcOrd="0" destOrd="0" presId="urn:microsoft.com/office/officeart/2005/8/layout/default"/>
    <dgm:cxn modelId="{D85861DF-5DDB-4F24-81D9-B99442DF6E80}" srcId="{6A92B927-9373-4BC0-8B1E-E5060245C457}" destId="{000E63B2-01EC-4748-AAA6-56ECB8E03416}" srcOrd="0" destOrd="0" parTransId="{EFF11314-F9F9-452C-AABC-7609DE4477EC}" sibTransId="{DF284874-E138-4C1B-AB1C-6BDC4A4D2C5E}"/>
    <dgm:cxn modelId="{51CB4EE1-4B99-491E-9818-E4F44EF5D7A2}" type="presOf" srcId="{BD377E3C-4FA7-4E70-A78A-AF361F19540B}" destId="{A983390E-FB0B-42F3-9C76-0C95C0FE1E3C}" srcOrd="0" destOrd="0" presId="urn:microsoft.com/office/officeart/2005/8/layout/default"/>
    <dgm:cxn modelId="{DD790FE2-D86B-4BF8-AC8E-A7AB77A1853E}" type="presOf" srcId="{9FD5783E-7B11-45FD-8D4C-8E9446FA81DE}" destId="{E067C841-C253-49B4-BA7D-EA0E36825254}" srcOrd="0" destOrd="0" presId="urn:microsoft.com/office/officeart/2005/8/layout/default"/>
    <dgm:cxn modelId="{29AE79E7-CD59-4D42-BB77-BA7C87695CA8}" srcId="{6A92B927-9373-4BC0-8B1E-E5060245C457}" destId="{13E4519A-F7AF-4F8D-BBD5-9E1F0A7CCAE1}" srcOrd="7" destOrd="0" parTransId="{5046181A-AE2B-4DF3-9F19-28BC65A566C8}" sibTransId="{12C42C3F-E690-41A7-97DF-6C685E236844}"/>
    <dgm:cxn modelId="{97405DF2-7FFA-493C-ACCB-109CD1B6BC31}" srcId="{6A92B927-9373-4BC0-8B1E-E5060245C457}" destId="{50A850E7-44BF-4AB8-9417-C50BA790B373}" srcOrd="14" destOrd="0" parTransId="{E982864B-09FE-42B4-9425-B39A72E10221}" sibTransId="{713B2870-4B21-4207-8815-F71E06E30456}"/>
    <dgm:cxn modelId="{78F2DBF3-129A-418A-90FB-5E94C170438F}" type="presOf" srcId="{F35F147E-E0B0-4DAD-9BF5-CDBD8C178A2E}" destId="{A983390E-FB0B-42F3-9C76-0C95C0FE1E3C}" srcOrd="0" destOrd="3" presId="urn:microsoft.com/office/officeart/2005/8/layout/default"/>
    <dgm:cxn modelId="{3EE5DEF5-6D3C-4650-BE65-52B22035B8C6}" srcId="{6A92B927-9373-4BC0-8B1E-E5060245C457}" destId="{E03F13EA-6606-4F93-91CA-F861B5FF4125}" srcOrd="13" destOrd="0" parTransId="{EC576E4C-EB15-498E-91AE-970712ADC90C}" sibTransId="{60ED29D7-CF22-4FDA-9603-3BFDD383EBEA}"/>
    <dgm:cxn modelId="{F6FB15F8-6377-4071-927E-13BAC1C739F3}" type="presOf" srcId="{1FEFD741-CFBE-41E1-8E9A-C579CAE44239}" destId="{44B91A9B-651A-4C12-B470-C531CB149C31}" srcOrd="0" destOrd="0" presId="urn:microsoft.com/office/officeart/2005/8/layout/default"/>
    <dgm:cxn modelId="{2D5670F9-E271-4061-8659-4781DD466E2F}" type="presOf" srcId="{3B3AF0B9-D8C8-4869-8093-A4896DB0994A}" destId="{A983390E-FB0B-42F3-9C76-0C95C0FE1E3C}" srcOrd="0" destOrd="2" presId="urn:microsoft.com/office/officeart/2005/8/layout/default"/>
    <dgm:cxn modelId="{B3B785FE-2D24-4ABD-A734-C31EA9FAF838}" srcId="{6A92B927-9373-4BC0-8B1E-E5060245C457}" destId="{9FD5783E-7B11-45FD-8D4C-8E9446FA81DE}" srcOrd="8" destOrd="0" parTransId="{795804D1-3F13-4251-96CE-42E48793801A}" sibTransId="{6D0EAC50-6D5C-4B50-B593-43FCE1B4838E}"/>
    <dgm:cxn modelId="{E99770D7-85AB-48E3-A940-5D685C513A83}" type="presParOf" srcId="{B3BC9C4F-24F8-4FAF-997B-46DABDD09643}" destId="{42A14D81-CD66-4EBE-B58C-6095D3C70F42}" srcOrd="0" destOrd="0" presId="urn:microsoft.com/office/officeart/2005/8/layout/default"/>
    <dgm:cxn modelId="{BA0EE88B-38BA-4F04-889E-A06A49C3646B}" type="presParOf" srcId="{B3BC9C4F-24F8-4FAF-997B-46DABDD09643}" destId="{2DCB3EA2-23C5-4F5B-B8D2-15F22C1C7E6D}" srcOrd="1" destOrd="0" presId="urn:microsoft.com/office/officeart/2005/8/layout/default"/>
    <dgm:cxn modelId="{01998DB8-EE37-4886-986B-567F85D1AE68}" type="presParOf" srcId="{B3BC9C4F-24F8-4FAF-997B-46DABDD09643}" destId="{EFBC2E00-EFB0-432F-86D0-827022337AFC}" srcOrd="2" destOrd="0" presId="urn:microsoft.com/office/officeart/2005/8/layout/default"/>
    <dgm:cxn modelId="{C7A9EF4D-E724-4587-A600-E28827DB95EB}" type="presParOf" srcId="{B3BC9C4F-24F8-4FAF-997B-46DABDD09643}" destId="{C011A82A-A745-46E1-B454-1F7A407EA695}" srcOrd="3" destOrd="0" presId="urn:microsoft.com/office/officeart/2005/8/layout/default"/>
    <dgm:cxn modelId="{9E36DADB-E8BF-494B-86C6-56258722C78F}" type="presParOf" srcId="{B3BC9C4F-24F8-4FAF-997B-46DABDD09643}" destId="{8EF31EDB-0A18-4614-B9D7-40C6500A63BC}" srcOrd="4" destOrd="0" presId="urn:microsoft.com/office/officeart/2005/8/layout/default"/>
    <dgm:cxn modelId="{C376CA9C-423A-4CD8-AF01-FEE63F83FB63}" type="presParOf" srcId="{B3BC9C4F-24F8-4FAF-997B-46DABDD09643}" destId="{82D19440-F775-4AB8-9EF6-8D4136D5E6A9}" srcOrd="5" destOrd="0" presId="urn:microsoft.com/office/officeart/2005/8/layout/default"/>
    <dgm:cxn modelId="{4C4388B6-3738-4155-9955-5FF30483DD29}" type="presParOf" srcId="{B3BC9C4F-24F8-4FAF-997B-46DABDD09643}" destId="{9A5292A5-C370-4400-BAC6-6BF95DD71F2E}" srcOrd="6" destOrd="0" presId="urn:microsoft.com/office/officeart/2005/8/layout/default"/>
    <dgm:cxn modelId="{0D9C6A1C-233C-4482-8EAE-8EF8A2F47037}" type="presParOf" srcId="{B3BC9C4F-24F8-4FAF-997B-46DABDD09643}" destId="{88221785-2C67-40B9-BA3A-8795016B02AD}" srcOrd="7" destOrd="0" presId="urn:microsoft.com/office/officeart/2005/8/layout/default"/>
    <dgm:cxn modelId="{3B08087D-ACE5-4776-99A6-9ED6548027EE}" type="presParOf" srcId="{B3BC9C4F-24F8-4FAF-997B-46DABDD09643}" destId="{F6C417A0-6842-47E4-84B2-57F49E16DEBC}" srcOrd="8" destOrd="0" presId="urn:microsoft.com/office/officeart/2005/8/layout/default"/>
    <dgm:cxn modelId="{4D89B8B8-C3B5-4E38-A2EF-0F71E4713FE0}" type="presParOf" srcId="{B3BC9C4F-24F8-4FAF-997B-46DABDD09643}" destId="{02334F22-7547-4726-A58E-6BD0346AEE9B}" srcOrd="9" destOrd="0" presId="urn:microsoft.com/office/officeart/2005/8/layout/default"/>
    <dgm:cxn modelId="{DC7D1875-FB2F-4517-B5E7-D2D5CACEF733}" type="presParOf" srcId="{B3BC9C4F-24F8-4FAF-997B-46DABDD09643}" destId="{300CDF29-AA4A-406B-ADE6-AEF6DE369DE5}" srcOrd="10" destOrd="0" presId="urn:microsoft.com/office/officeart/2005/8/layout/default"/>
    <dgm:cxn modelId="{8154F1D0-8FC1-4CF5-BF30-D67EF0BD6C6B}" type="presParOf" srcId="{B3BC9C4F-24F8-4FAF-997B-46DABDD09643}" destId="{ADD0FFC3-499A-4F33-A8E9-6B72642F58AE}" srcOrd="11" destOrd="0" presId="urn:microsoft.com/office/officeart/2005/8/layout/default"/>
    <dgm:cxn modelId="{A186B48A-DF0A-4F07-BB69-548E690DBD9A}" type="presParOf" srcId="{B3BC9C4F-24F8-4FAF-997B-46DABDD09643}" destId="{A0B6E768-A9C2-43C9-9C42-1337874D2292}" srcOrd="12" destOrd="0" presId="urn:microsoft.com/office/officeart/2005/8/layout/default"/>
    <dgm:cxn modelId="{3CD964B6-8782-4603-BF35-0260941057BC}" type="presParOf" srcId="{B3BC9C4F-24F8-4FAF-997B-46DABDD09643}" destId="{508C606A-ECD2-49A3-A815-ADA0FEEBEC83}" srcOrd="13" destOrd="0" presId="urn:microsoft.com/office/officeart/2005/8/layout/default"/>
    <dgm:cxn modelId="{C83E5703-3C69-466B-9310-FE60C0E7570C}" type="presParOf" srcId="{B3BC9C4F-24F8-4FAF-997B-46DABDD09643}" destId="{02D47438-03C1-4318-8223-269E4C0E65F0}" srcOrd="14" destOrd="0" presId="urn:microsoft.com/office/officeart/2005/8/layout/default"/>
    <dgm:cxn modelId="{34DB5FE6-DA09-4FFF-B014-E91D6F10E6BB}" type="presParOf" srcId="{B3BC9C4F-24F8-4FAF-997B-46DABDD09643}" destId="{24B4EEA8-083D-450D-9139-D54DB65A13F4}" srcOrd="15" destOrd="0" presId="urn:microsoft.com/office/officeart/2005/8/layout/default"/>
    <dgm:cxn modelId="{A509577E-DF1C-443F-A016-3E230893298A}" type="presParOf" srcId="{B3BC9C4F-24F8-4FAF-997B-46DABDD09643}" destId="{E067C841-C253-49B4-BA7D-EA0E36825254}" srcOrd="16" destOrd="0" presId="urn:microsoft.com/office/officeart/2005/8/layout/default"/>
    <dgm:cxn modelId="{790DE282-C071-4736-9AB1-8A4C9BDD9F08}" type="presParOf" srcId="{B3BC9C4F-24F8-4FAF-997B-46DABDD09643}" destId="{6A3F8F97-603C-480A-B190-CD296AD5DB0C}" srcOrd="17" destOrd="0" presId="urn:microsoft.com/office/officeart/2005/8/layout/default"/>
    <dgm:cxn modelId="{29493376-6F2E-4F3B-B9CF-9A55B77FCB1B}" type="presParOf" srcId="{B3BC9C4F-24F8-4FAF-997B-46DABDD09643}" destId="{7970CB14-0C1C-42EB-9CE6-110988DCCB1B}" srcOrd="18" destOrd="0" presId="urn:microsoft.com/office/officeart/2005/8/layout/default"/>
    <dgm:cxn modelId="{2AE79869-B212-4699-A231-E6DD73AEB88A}" type="presParOf" srcId="{B3BC9C4F-24F8-4FAF-997B-46DABDD09643}" destId="{047C9DAC-62ED-43A9-A70B-CDB9225E74FC}" srcOrd="19" destOrd="0" presId="urn:microsoft.com/office/officeart/2005/8/layout/default"/>
    <dgm:cxn modelId="{50F1FFC3-A987-4AF8-9916-9655ED0AC296}" type="presParOf" srcId="{B3BC9C4F-24F8-4FAF-997B-46DABDD09643}" destId="{DAFAF8E7-A3ED-4D54-8A94-6C9AC88724E3}" srcOrd="20" destOrd="0" presId="urn:microsoft.com/office/officeart/2005/8/layout/default"/>
    <dgm:cxn modelId="{82F1431D-7348-4CE5-961E-8B8CE60F2190}" type="presParOf" srcId="{B3BC9C4F-24F8-4FAF-997B-46DABDD09643}" destId="{C1B17C2E-C4EC-4FDB-84F5-FCCC4ADADDBF}" srcOrd="21" destOrd="0" presId="urn:microsoft.com/office/officeart/2005/8/layout/default"/>
    <dgm:cxn modelId="{D8C7DAC2-66B6-4BCC-A9A0-441AD2AA52C3}" type="presParOf" srcId="{B3BC9C4F-24F8-4FAF-997B-46DABDD09643}" destId="{44B91A9B-651A-4C12-B470-C531CB149C31}" srcOrd="22" destOrd="0" presId="urn:microsoft.com/office/officeart/2005/8/layout/default"/>
    <dgm:cxn modelId="{0F8820D0-4078-4B24-81EA-8DC6439BDA6D}" type="presParOf" srcId="{B3BC9C4F-24F8-4FAF-997B-46DABDD09643}" destId="{AB775E62-56CF-4D1B-92D9-4E46AC4C4E98}" srcOrd="23" destOrd="0" presId="urn:microsoft.com/office/officeart/2005/8/layout/default"/>
    <dgm:cxn modelId="{C3B62569-BC1D-4FAE-B41A-97FFE0C0DA6A}" type="presParOf" srcId="{B3BC9C4F-24F8-4FAF-997B-46DABDD09643}" destId="{A983390E-FB0B-42F3-9C76-0C95C0FE1E3C}" srcOrd="24" destOrd="0" presId="urn:microsoft.com/office/officeart/2005/8/layout/default"/>
    <dgm:cxn modelId="{4C26360D-7633-4E34-A41F-330E7824757D}" type="presParOf" srcId="{B3BC9C4F-24F8-4FAF-997B-46DABDD09643}" destId="{0EDCEC78-23CB-4D72-8676-5BDF6DED3598}" srcOrd="25" destOrd="0" presId="urn:microsoft.com/office/officeart/2005/8/layout/default"/>
    <dgm:cxn modelId="{9ACC4EF1-1254-49B9-A43D-DCE8EF33D8B3}" type="presParOf" srcId="{B3BC9C4F-24F8-4FAF-997B-46DABDD09643}" destId="{F470CD35-3DCE-4980-80B6-5C330DB73D47}" srcOrd="26" destOrd="0" presId="urn:microsoft.com/office/officeart/2005/8/layout/default"/>
    <dgm:cxn modelId="{49B70F50-6867-4028-93B7-482A06DD2780}" type="presParOf" srcId="{B3BC9C4F-24F8-4FAF-997B-46DABDD09643}" destId="{F0EBBC57-8FE4-4117-9EBE-11B9BF397CD3}" srcOrd="27" destOrd="0" presId="urn:microsoft.com/office/officeart/2005/8/layout/default"/>
    <dgm:cxn modelId="{232DDE1A-DCEA-4C89-8F60-494B1FBF5929}" type="presParOf" srcId="{B3BC9C4F-24F8-4FAF-997B-46DABDD09643}" destId="{885ACB3C-4D22-4BB6-AF27-2EB884021FC7}" srcOrd="28" destOrd="0" presId="urn:microsoft.com/office/officeart/2005/8/layout/default"/>
    <dgm:cxn modelId="{58035047-8859-498E-BD73-BB0A33407376}" type="presParOf" srcId="{B3BC9C4F-24F8-4FAF-997B-46DABDD09643}" destId="{16B7C233-7643-4349-8C6A-373B13D8551C}" srcOrd="29" destOrd="0" presId="urn:microsoft.com/office/officeart/2005/8/layout/default"/>
    <dgm:cxn modelId="{79B60F6A-76A4-4F2C-A715-601D13E71850}" type="presParOf" srcId="{B3BC9C4F-24F8-4FAF-997B-46DABDD09643}" destId="{F8E2E274-F72F-4D72-987A-9DD45EC63911}" srcOrd="30" destOrd="0" presId="urn:microsoft.com/office/officeart/2005/8/layout/default"/>
    <dgm:cxn modelId="{9C5EEECE-4FD6-44AA-9477-65FCA912E60F}" type="presParOf" srcId="{B3BC9C4F-24F8-4FAF-997B-46DABDD09643}" destId="{6C06B2A5-BE0E-40FB-AF1E-457F2297B7F4}" srcOrd="31" destOrd="0" presId="urn:microsoft.com/office/officeart/2005/8/layout/default"/>
    <dgm:cxn modelId="{ED6358AA-0733-4A8C-9DC1-EFBBE5EDD214}" type="presParOf" srcId="{B3BC9C4F-24F8-4FAF-997B-46DABDD09643}" destId="{2DBD5415-59A1-49A6-B70B-46A019835647}" srcOrd="32"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14D81-CD66-4EBE-B58C-6095D3C70F42}">
      <dsp:nvSpPr>
        <dsp:cNvPr id="0" name=""/>
        <dsp:cNvSpPr/>
      </dsp:nvSpPr>
      <dsp:spPr>
        <a:xfrm>
          <a:off x="1940" y="245190"/>
          <a:ext cx="1539566" cy="923740"/>
        </a:xfrm>
        <a:prstGeom prst="rect">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a:t>Informations-arkitektur</a:t>
          </a:r>
        </a:p>
      </dsp:txBody>
      <dsp:txXfrm>
        <a:off x="1940" y="245190"/>
        <a:ext cx="1539566" cy="923740"/>
      </dsp:txXfrm>
    </dsp:sp>
    <dsp:sp modelId="{EFBC2E00-EFB0-432F-86D0-827022337AFC}">
      <dsp:nvSpPr>
        <dsp:cNvPr id="0" name=""/>
        <dsp:cNvSpPr/>
      </dsp:nvSpPr>
      <dsp:spPr>
        <a:xfrm>
          <a:off x="1695463" y="245190"/>
          <a:ext cx="1539566" cy="923740"/>
        </a:xfrm>
        <a:prstGeom prst="rect">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a:t>Informations-modellering</a:t>
          </a:r>
        </a:p>
      </dsp:txBody>
      <dsp:txXfrm>
        <a:off x="1695463" y="245190"/>
        <a:ext cx="1539566" cy="923740"/>
      </dsp:txXfrm>
    </dsp:sp>
    <dsp:sp modelId="{8EF31EDB-0A18-4614-B9D7-40C6500A63BC}">
      <dsp:nvSpPr>
        <dsp:cNvPr id="0" name=""/>
        <dsp:cNvSpPr/>
      </dsp:nvSpPr>
      <dsp:spPr>
        <a:xfrm>
          <a:off x="3388987" y="245190"/>
          <a:ext cx="1539566" cy="923740"/>
        </a:xfrm>
        <a:prstGeom prst="rect">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a:t>Datakvalitet</a:t>
          </a:r>
        </a:p>
      </dsp:txBody>
      <dsp:txXfrm>
        <a:off x="3388987" y="245190"/>
        <a:ext cx="1539566" cy="923740"/>
      </dsp:txXfrm>
    </dsp:sp>
    <dsp:sp modelId="{9A5292A5-C370-4400-BAC6-6BF95DD71F2E}">
      <dsp:nvSpPr>
        <dsp:cNvPr id="0" name=""/>
        <dsp:cNvSpPr/>
      </dsp:nvSpPr>
      <dsp:spPr>
        <a:xfrm>
          <a:off x="5082510" y="245190"/>
          <a:ext cx="1539566" cy="923740"/>
        </a:xfrm>
        <a:prstGeom prst="rect">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a:t>Beskriva metadata</a:t>
          </a:r>
        </a:p>
      </dsp:txBody>
      <dsp:txXfrm>
        <a:off x="5082510" y="245190"/>
        <a:ext cx="1539566" cy="923740"/>
      </dsp:txXfrm>
    </dsp:sp>
    <dsp:sp modelId="{F6C417A0-6842-47E4-84B2-57F49E16DEBC}">
      <dsp:nvSpPr>
        <dsp:cNvPr id="0" name=""/>
        <dsp:cNvSpPr/>
      </dsp:nvSpPr>
      <dsp:spPr>
        <a:xfrm>
          <a:off x="1940" y="1322887"/>
          <a:ext cx="1539566" cy="923740"/>
        </a:xfrm>
        <a:prstGeom prst="rect">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a:t>Master data hantering</a:t>
          </a:r>
        </a:p>
      </dsp:txBody>
      <dsp:txXfrm>
        <a:off x="1940" y="1322887"/>
        <a:ext cx="1539566" cy="923740"/>
      </dsp:txXfrm>
    </dsp:sp>
    <dsp:sp modelId="{A0B6E768-A9C2-43C9-9C42-1337874D2292}">
      <dsp:nvSpPr>
        <dsp:cNvPr id="0" name=""/>
        <dsp:cNvSpPr/>
      </dsp:nvSpPr>
      <dsp:spPr>
        <a:xfrm>
          <a:off x="1695463" y="1322887"/>
          <a:ext cx="1539566" cy="923740"/>
        </a:xfrm>
        <a:prstGeom prst="rect">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a:t>Informations-säkerhet och dataskydd</a:t>
          </a:r>
        </a:p>
      </dsp:txBody>
      <dsp:txXfrm>
        <a:off x="1695463" y="1322887"/>
        <a:ext cx="1539566" cy="923740"/>
      </dsp:txXfrm>
    </dsp:sp>
    <dsp:sp modelId="{02D47438-03C1-4318-8223-269E4C0E65F0}">
      <dsp:nvSpPr>
        <dsp:cNvPr id="0" name=""/>
        <dsp:cNvSpPr/>
      </dsp:nvSpPr>
      <dsp:spPr>
        <a:xfrm>
          <a:off x="3388987" y="1322887"/>
          <a:ext cx="1539566" cy="923740"/>
        </a:xfrm>
        <a:prstGeom prst="rect">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kern="1200" dirty="0"/>
            <a:t>Designa, utveckla och förvalta data</a:t>
          </a:r>
        </a:p>
      </dsp:txBody>
      <dsp:txXfrm>
        <a:off x="3388987" y="1322887"/>
        <a:ext cx="1539566" cy="923740"/>
      </dsp:txXfrm>
    </dsp:sp>
    <dsp:sp modelId="{E067C841-C253-49B4-BA7D-EA0E36825254}">
      <dsp:nvSpPr>
        <dsp:cNvPr id="0" name=""/>
        <dsp:cNvSpPr/>
      </dsp:nvSpPr>
      <dsp:spPr>
        <a:xfrm>
          <a:off x="5082510" y="1322887"/>
          <a:ext cx="1539566" cy="923740"/>
        </a:xfrm>
        <a:prstGeom prst="rect">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kern="1200" dirty="0"/>
            <a:t>Datatvätt – maska, </a:t>
          </a:r>
          <a:r>
            <a:rPr lang="sv-SE" sz="1200" kern="1200" dirty="0" err="1"/>
            <a:t>pseudonymisering</a:t>
          </a:r>
          <a:r>
            <a:rPr lang="sv-SE" sz="1200" kern="1200" dirty="0"/>
            <a:t>, anonymisering, aggregera data   </a:t>
          </a:r>
        </a:p>
      </dsp:txBody>
      <dsp:txXfrm>
        <a:off x="5082510" y="1322887"/>
        <a:ext cx="1539566" cy="923740"/>
      </dsp:txXfrm>
    </dsp:sp>
    <dsp:sp modelId="{7970CB14-0C1C-42EB-9CE6-110988DCCB1B}">
      <dsp:nvSpPr>
        <dsp:cNvPr id="0" name=""/>
        <dsp:cNvSpPr/>
      </dsp:nvSpPr>
      <dsp:spPr>
        <a:xfrm>
          <a:off x="1940" y="2400583"/>
          <a:ext cx="1539566" cy="923740"/>
        </a:xfrm>
        <a:prstGeom prst="rect">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kern="1200" dirty="0"/>
            <a:t>Lagra data (data </a:t>
          </a:r>
          <a:r>
            <a:rPr lang="sv-SE" sz="1200" kern="1200" dirty="0" err="1"/>
            <a:t>warehouse</a:t>
          </a:r>
          <a:r>
            <a:rPr lang="sv-SE" sz="1200" kern="1200" dirty="0"/>
            <a:t>, </a:t>
          </a:r>
          <a:r>
            <a:rPr lang="sv-SE" sz="1200" kern="1200" dirty="0" err="1"/>
            <a:t>lakehouse</a:t>
          </a:r>
          <a:r>
            <a:rPr lang="sv-SE" sz="1200" kern="1200" dirty="0"/>
            <a:t>, data lake) </a:t>
          </a:r>
        </a:p>
      </dsp:txBody>
      <dsp:txXfrm>
        <a:off x="1940" y="2400583"/>
        <a:ext cx="1539566" cy="923740"/>
      </dsp:txXfrm>
    </dsp:sp>
    <dsp:sp modelId="{DAFAF8E7-A3ED-4D54-8A94-6C9AC88724E3}">
      <dsp:nvSpPr>
        <dsp:cNvPr id="0" name=""/>
        <dsp:cNvSpPr/>
      </dsp:nvSpPr>
      <dsp:spPr>
        <a:xfrm>
          <a:off x="1695463" y="2400583"/>
          <a:ext cx="1539566" cy="923740"/>
        </a:xfrm>
        <a:prstGeom prst="rect">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kern="1200" dirty="0"/>
            <a:t>Master data (tillgängliggöra för användande) </a:t>
          </a:r>
        </a:p>
      </dsp:txBody>
      <dsp:txXfrm>
        <a:off x="1695463" y="2400583"/>
        <a:ext cx="1539566" cy="923740"/>
      </dsp:txXfrm>
    </dsp:sp>
    <dsp:sp modelId="{44B91A9B-651A-4C12-B470-C531CB149C31}">
      <dsp:nvSpPr>
        <dsp:cNvPr id="0" name=""/>
        <dsp:cNvSpPr/>
      </dsp:nvSpPr>
      <dsp:spPr>
        <a:xfrm>
          <a:off x="3388987" y="2400583"/>
          <a:ext cx="1539566" cy="923740"/>
        </a:xfrm>
        <a:prstGeom prst="rect">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kern="1200" dirty="0"/>
            <a:t>Delade och öppna data</a:t>
          </a:r>
        </a:p>
      </dsp:txBody>
      <dsp:txXfrm>
        <a:off x="3388987" y="2400583"/>
        <a:ext cx="1539566" cy="923740"/>
      </dsp:txXfrm>
    </dsp:sp>
    <dsp:sp modelId="{A983390E-FB0B-42F3-9C76-0C95C0FE1E3C}">
      <dsp:nvSpPr>
        <dsp:cNvPr id="0" name=""/>
        <dsp:cNvSpPr/>
      </dsp:nvSpPr>
      <dsp:spPr>
        <a:xfrm>
          <a:off x="5082510" y="2400583"/>
          <a:ext cx="1539566" cy="923740"/>
        </a:xfrm>
        <a:prstGeom prst="rect">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sv-SE" sz="1200" kern="1200" dirty="0" err="1"/>
            <a:t>Interoperabilitet</a:t>
          </a:r>
          <a:r>
            <a:rPr lang="sv-SE" sz="1200" kern="1200" dirty="0"/>
            <a:t> </a:t>
          </a:r>
        </a:p>
        <a:p>
          <a:pPr marL="114300" lvl="1" indent="-114300" algn="l" defTabSz="533400">
            <a:lnSpc>
              <a:spcPct val="90000"/>
            </a:lnSpc>
            <a:spcBef>
              <a:spcPct val="0"/>
            </a:spcBef>
            <a:spcAft>
              <a:spcPct val="15000"/>
            </a:spcAft>
            <a:buChar char="•"/>
          </a:pPr>
          <a:r>
            <a:rPr lang="sv-SE" sz="1200" kern="1200" dirty="0"/>
            <a:t>Juridisk </a:t>
          </a:r>
        </a:p>
        <a:p>
          <a:pPr marL="114300" lvl="1" indent="-114300" algn="l" defTabSz="533400">
            <a:lnSpc>
              <a:spcPct val="90000"/>
            </a:lnSpc>
            <a:spcBef>
              <a:spcPct val="0"/>
            </a:spcBef>
            <a:spcAft>
              <a:spcPct val="15000"/>
            </a:spcAft>
            <a:buChar char="•"/>
          </a:pPr>
          <a:r>
            <a:rPr lang="sv-SE" sz="1200" kern="1200" dirty="0"/>
            <a:t>organisatorisk </a:t>
          </a:r>
        </a:p>
        <a:p>
          <a:pPr marL="114300" lvl="1" indent="-114300" algn="l" defTabSz="533400">
            <a:lnSpc>
              <a:spcPct val="90000"/>
            </a:lnSpc>
            <a:spcBef>
              <a:spcPct val="0"/>
            </a:spcBef>
            <a:spcAft>
              <a:spcPct val="15000"/>
            </a:spcAft>
            <a:buChar char="•"/>
          </a:pPr>
          <a:r>
            <a:rPr lang="sv-SE" sz="1200" kern="1200" dirty="0"/>
            <a:t>Semantisk </a:t>
          </a:r>
        </a:p>
        <a:p>
          <a:pPr marL="114300" lvl="1" indent="-114300" algn="l" defTabSz="533400">
            <a:lnSpc>
              <a:spcPct val="90000"/>
            </a:lnSpc>
            <a:spcBef>
              <a:spcPct val="0"/>
            </a:spcBef>
            <a:spcAft>
              <a:spcPct val="15000"/>
            </a:spcAft>
            <a:buChar char="•"/>
          </a:pPr>
          <a:r>
            <a:rPr lang="sv-SE" sz="1200" kern="1200" dirty="0"/>
            <a:t>Teknisk </a:t>
          </a:r>
        </a:p>
      </dsp:txBody>
      <dsp:txXfrm>
        <a:off x="5082510" y="2400583"/>
        <a:ext cx="1539566" cy="923740"/>
      </dsp:txXfrm>
    </dsp:sp>
    <dsp:sp modelId="{F470CD35-3DCE-4980-80B6-5C330DB73D47}">
      <dsp:nvSpPr>
        <dsp:cNvPr id="0" name=""/>
        <dsp:cNvSpPr/>
      </dsp:nvSpPr>
      <dsp:spPr>
        <a:xfrm>
          <a:off x="1940" y="3478280"/>
          <a:ext cx="1539566" cy="923740"/>
        </a:xfrm>
        <a:prstGeom prst="rect">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kern="1200" dirty="0"/>
            <a:t>Traditionell BI (rapporter och visualisering)</a:t>
          </a:r>
        </a:p>
      </dsp:txBody>
      <dsp:txXfrm>
        <a:off x="1940" y="3478280"/>
        <a:ext cx="1539566" cy="923740"/>
      </dsp:txXfrm>
    </dsp:sp>
    <dsp:sp modelId="{885ACB3C-4D22-4BB6-AF27-2EB884021FC7}">
      <dsp:nvSpPr>
        <dsp:cNvPr id="0" name=""/>
        <dsp:cNvSpPr/>
      </dsp:nvSpPr>
      <dsp:spPr>
        <a:xfrm>
          <a:off x="1695463" y="3478280"/>
          <a:ext cx="1539566" cy="923740"/>
        </a:xfrm>
        <a:prstGeom prst="rect">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kern="1200" dirty="0"/>
            <a:t>Data science</a:t>
          </a:r>
        </a:p>
      </dsp:txBody>
      <dsp:txXfrm>
        <a:off x="1695463" y="3478280"/>
        <a:ext cx="1539566" cy="923740"/>
      </dsp:txXfrm>
    </dsp:sp>
    <dsp:sp modelId="{F8E2E274-F72F-4D72-987A-9DD45EC63911}">
      <dsp:nvSpPr>
        <dsp:cNvPr id="0" name=""/>
        <dsp:cNvSpPr/>
      </dsp:nvSpPr>
      <dsp:spPr>
        <a:xfrm>
          <a:off x="3388987" y="3478280"/>
          <a:ext cx="1539566" cy="923740"/>
        </a:xfrm>
        <a:prstGeom prst="rect">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kern="1200" dirty="0"/>
            <a:t>Använda master data </a:t>
          </a:r>
        </a:p>
      </dsp:txBody>
      <dsp:txXfrm>
        <a:off x="3388987" y="3478280"/>
        <a:ext cx="1539566" cy="923740"/>
      </dsp:txXfrm>
    </dsp:sp>
    <dsp:sp modelId="{2DBD5415-59A1-49A6-B70B-46A019835647}">
      <dsp:nvSpPr>
        <dsp:cNvPr id="0" name=""/>
        <dsp:cNvSpPr/>
      </dsp:nvSpPr>
      <dsp:spPr>
        <a:xfrm>
          <a:off x="5082510" y="3478280"/>
          <a:ext cx="1539566" cy="923740"/>
        </a:xfrm>
        <a:prstGeom prst="rect">
          <a:avLst/>
        </a:prstGeom>
        <a:solidFill>
          <a:schemeClr val="bg1"/>
        </a:solidFill>
        <a:ln w="25400" cap="flat" cmpd="sng" algn="ctr">
          <a:solidFill>
            <a:srgbClr val="FFCC01">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lang="sv-SE" sz="1200" kern="1200" dirty="0">
              <a:solidFill>
                <a:srgbClr val="000000">
                  <a:hueOff val="0"/>
                  <a:satOff val="0"/>
                  <a:lumOff val="0"/>
                  <a:alphaOff val="0"/>
                </a:srgbClr>
              </a:solidFill>
              <a:latin typeface="Arial"/>
              <a:ea typeface="ＭＳ Ｐゴシック"/>
              <a:cs typeface="+mn-cs"/>
            </a:rPr>
            <a:t>Datastyrning </a:t>
          </a:r>
        </a:p>
      </dsp:txBody>
      <dsp:txXfrm>
        <a:off x="5082510" y="3478280"/>
        <a:ext cx="1539566" cy="923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14D81-CD66-4EBE-B58C-6095D3C70F42}">
      <dsp:nvSpPr>
        <dsp:cNvPr id="0" name=""/>
        <dsp:cNvSpPr/>
      </dsp:nvSpPr>
      <dsp:spPr>
        <a:xfrm>
          <a:off x="2701" y="92723"/>
          <a:ext cx="1462499" cy="877499"/>
        </a:xfrm>
        <a:prstGeom prst="rect">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a:t>Informations-arkitektur</a:t>
          </a:r>
        </a:p>
      </dsp:txBody>
      <dsp:txXfrm>
        <a:off x="2701" y="92723"/>
        <a:ext cx="1462499" cy="877499"/>
      </dsp:txXfrm>
    </dsp:sp>
    <dsp:sp modelId="{EFBC2E00-EFB0-432F-86D0-827022337AFC}">
      <dsp:nvSpPr>
        <dsp:cNvPr id="0" name=""/>
        <dsp:cNvSpPr/>
      </dsp:nvSpPr>
      <dsp:spPr>
        <a:xfrm>
          <a:off x="1611450" y="92723"/>
          <a:ext cx="1462499" cy="877499"/>
        </a:xfrm>
        <a:prstGeom prst="rect">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a:t>Informations-modellering</a:t>
          </a:r>
        </a:p>
      </dsp:txBody>
      <dsp:txXfrm>
        <a:off x="1611450" y="92723"/>
        <a:ext cx="1462499" cy="877499"/>
      </dsp:txXfrm>
    </dsp:sp>
    <dsp:sp modelId="{8EF31EDB-0A18-4614-B9D7-40C6500A63BC}">
      <dsp:nvSpPr>
        <dsp:cNvPr id="0" name=""/>
        <dsp:cNvSpPr/>
      </dsp:nvSpPr>
      <dsp:spPr>
        <a:xfrm>
          <a:off x="3220200" y="92723"/>
          <a:ext cx="1462499" cy="877499"/>
        </a:xfrm>
        <a:prstGeom prst="rect">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a:t>Datakvalitet</a:t>
          </a:r>
        </a:p>
      </dsp:txBody>
      <dsp:txXfrm>
        <a:off x="3220200" y="92723"/>
        <a:ext cx="1462499" cy="877499"/>
      </dsp:txXfrm>
    </dsp:sp>
    <dsp:sp modelId="{9A5292A5-C370-4400-BAC6-6BF95DD71F2E}">
      <dsp:nvSpPr>
        <dsp:cNvPr id="0" name=""/>
        <dsp:cNvSpPr/>
      </dsp:nvSpPr>
      <dsp:spPr>
        <a:xfrm>
          <a:off x="4828949" y="92723"/>
          <a:ext cx="1462499" cy="877499"/>
        </a:xfrm>
        <a:prstGeom prst="rect">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a:t>Beskriva metadata</a:t>
          </a:r>
        </a:p>
      </dsp:txBody>
      <dsp:txXfrm>
        <a:off x="4828949" y="92723"/>
        <a:ext cx="1462499" cy="877499"/>
      </dsp:txXfrm>
    </dsp:sp>
    <dsp:sp modelId="{F6C417A0-6842-47E4-84B2-57F49E16DEBC}">
      <dsp:nvSpPr>
        <dsp:cNvPr id="0" name=""/>
        <dsp:cNvSpPr/>
      </dsp:nvSpPr>
      <dsp:spPr>
        <a:xfrm>
          <a:off x="6437699" y="92723"/>
          <a:ext cx="1462499" cy="877499"/>
        </a:xfrm>
        <a:prstGeom prst="rect">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a:t>Master data hantering</a:t>
          </a:r>
        </a:p>
      </dsp:txBody>
      <dsp:txXfrm>
        <a:off x="6437699" y="92723"/>
        <a:ext cx="1462499" cy="877499"/>
      </dsp:txXfrm>
    </dsp:sp>
    <dsp:sp modelId="{300CDF29-AA4A-406B-ADE6-AEF6DE369DE5}">
      <dsp:nvSpPr>
        <dsp:cNvPr id="0" name=""/>
        <dsp:cNvSpPr/>
      </dsp:nvSpPr>
      <dsp:spPr>
        <a:xfrm>
          <a:off x="2701" y="1116473"/>
          <a:ext cx="1462499" cy="877499"/>
        </a:xfrm>
        <a:prstGeom prst="rect">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a:t>Dokument och innehållshantering</a:t>
          </a:r>
        </a:p>
      </dsp:txBody>
      <dsp:txXfrm>
        <a:off x="2701" y="1116473"/>
        <a:ext cx="1462499" cy="877499"/>
      </dsp:txXfrm>
    </dsp:sp>
    <dsp:sp modelId="{A0B6E768-A9C2-43C9-9C42-1337874D2292}">
      <dsp:nvSpPr>
        <dsp:cNvPr id="0" name=""/>
        <dsp:cNvSpPr/>
      </dsp:nvSpPr>
      <dsp:spPr>
        <a:xfrm>
          <a:off x="1611450" y="1116473"/>
          <a:ext cx="1462499" cy="877499"/>
        </a:xfrm>
        <a:prstGeom prst="rect">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a:t>Informations-säkerhet och dataskydd</a:t>
          </a:r>
        </a:p>
      </dsp:txBody>
      <dsp:txXfrm>
        <a:off x="1611450" y="1116473"/>
        <a:ext cx="1462499" cy="877499"/>
      </dsp:txXfrm>
    </dsp:sp>
    <dsp:sp modelId="{02D47438-03C1-4318-8223-269E4C0E65F0}">
      <dsp:nvSpPr>
        <dsp:cNvPr id="0" name=""/>
        <dsp:cNvSpPr/>
      </dsp:nvSpPr>
      <dsp:spPr>
        <a:xfrm>
          <a:off x="3220200" y="1116473"/>
          <a:ext cx="1462499" cy="877499"/>
        </a:xfrm>
        <a:prstGeom prst="rect">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kern="1200"/>
            <a:t>Designa, utveckla och förvalta data</a:t>
          </a:r>
        </a:p>
      </dsp:txBody>
      <dsp:txXfrm>
        <a:off x="3220200" y="1116473"/>
        <a:ext cx="1462499" cy="877499"/>
      </dsp:txXfrm>
    </dsp:sp>
    <dsp:sp modelId="{E067C841-C253-49B4-BA7D-EA0E36825254}">
      <dsp:nvSpPr>
        <dsp:cNvPr id="0" name=""/>
        <dsp:cNvSpPr/>
      </dsp:nvSpPr>
      <dsp:spPr>
        <a:xfrm>
          <a:off x="4828949" y="1116473"/>
          <a:ext cx="1462499" cy="877499"/>
        </a:xfrm>
        <a:prstGeom prst="rect">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kern="1200"/>
            <a:t>Datatvätt – maska, </a:t>
          </a:r>
          <a:r>
            <a:rPr lang="sv-SE" sz="1200" kern="1200" err="1"/>
            <a:t>pseudonymisering</a:t>
          </a:r>
          <a:r>
            <a:rPr lang="sv-SE" sz="1200" kern="1200"/>
            <a:t>, anonymisering, aggregera data   </a:t>
          </a:r>
        </a:p>
      </dsp:txBody>
      <dsp:txXfrm>
        <a:off x="4828949" y="1116473"/>
        <a:ext cx="1462499" cy="877499"/>
      </dsp:txXfrm>
    </dsp:sp>
    <dsp:sp modelId="{7970CB14-0C1C-42EB-9CE6-110988DCCB1B}">
      <dsp:nvSpPr>
        <dsp:cNvPr id="0" name=""/>
        <dsp:cNvSpPr/>
      </dsp:nvSpPr>
      <dsp:spPr>
        <a:xfrm>
          <a:off x="6437699" y="1116473"/>
          <a:ext cx="1462499" cy="877499"/>
        </a:xfrm>
        <a:prstGeom prst="rect">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kern="1200"/>
            <a:t>Lagra data (data </a:t>
          </a:r>
          <a:r>
            <a:rPr lang="sv-SE" sz="1200" kern="1200" err="1"/>
            <a:t>warehouse</a:t>
          </a:r>
          <a:r>
            <a:rPr lang="sv-SE" sz="1200" kern="1200"/>
            <a:t>, </a:t>
          </a:r>
          <a:r>
            <a:rPr lang="sv-SE" sz="1200" kern="1200" err="1"/>
            <a:t>lakehouse</a:t>
          </a:r>
          <a:r>
            <a:rPr lang="sv-SE" sz="1200" kern="1200"/>
            <a:t>, data lake) </a:t>
          </a:r>
        </a:p>
      </dsp:txBody>
      <dsp:txXfrm>
        <a:off x="6437699" y="1116473"/>
        <a:ext cx="1462499" cy="877499"/>
      </dsp:txXfrm>
    </dsp:sp>
    <dsp:sp modelId="{DAFAF8E7-A3ED-4D54-8A94-6C9AC88724E3}">
      <dsp:nvSpPr>
        <dsp:cNvPr id="0" name=""/>
        <dsp:cNvSpPr/>
      </dsp:nvSpPr>
      <dsp:spPr>
        <a:xfrm>
          <a:off x="2701" y="2140222"/>
          <a:ext cx="1462499" cy="877499"/>
        </a:xfrm>
        <a:prstGeom prst="rect">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kern="1200"/>
            <a:t>Master data (tillgängliggöra för användande) </a:t>
          </a:r>
        </a:p>
      </dsp:txBody>
      <dsp:txXfrm>
        <a:off x="2701" y="2140222"/>
        <a:ext cx="1462499" cy="877499"/>
      </dsp:txXfrm>
    </dsp:sp>
    <dsp:sp modelId="{44B91A9B-651A-4C12-B470-C531CB149C31}">
      <dsp:nvSpPr>
        <dsp:cNvPr id="0" name=""/>
        <dsp:cNvSpPr/>
      </dsp:nvSpPr>
      <dsp:spPr>
        <a:xfrm>
          <a:off x="1611450" y="2140222"/>
          <a:ext cx="1462499" cy="877499"/>
        </a:xfrm>
        <a:prstGeom prst="rect">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kern="1200"/>
            <a:t>Delade och öppna data</a:t>
          </a:r>
        </a:p>
      </dsp:txBody>
      <dsp:txXfrm>
        <a:off x="1611450" y="2140222"/>
        <a:ext cx="1462499" cy="877499"/>
      </dsp:txXfrm>
    </dsp:sp>
    <dsp:sp modelId="{A983390E-FB0B-42F3-9C76-0C95C0FE1E3C}">
      <dsp:nvSpPr>
        <dsp:cNvPr id="0" name=""/>
        <dsp:cNvSpPr/>
      </dsp:nvSpPr>
      <dsp:spPr>
        <a:xfrm>
          <a:off x="3220200" y="2140222"/>
          <a:ext cx="1462499" cy="877499"/>
        </a:xfrm>
        <a:prstGeom prst="rect">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sv-SE" sz="1200" kern="1200" err="1"/>
            <a:t>Interoperabilitet</a:t>
          </a:r>
          <a:r>
            <a:rPr lang="sv-SE" sz="1200" kern="1200"/>
            <a:t> </a:t>
          </a:r>
        </a:p>
        <a:p>
          <a:pPr marL="114300" lvl="1" indent="-114300" algn="l" defTabSz="533400">
            <a:lnSpc>
              <a:spcPct val="90000"/>
            </a:lnSpc>
            <a:spcBef>
              <a:spcPct val="0"/>
            </a:spcBef>
            <a:spcAft>
              <a:spcPct val="15000"/>
            </a:spcAft>
            <a:buChar char="•"/>
          </a:pPr>
          <a:r>
            <a:rPr lang="sv-SE" sz="1200" kern="1200"/>
            <a:t>Juridisk </a:t>
          </a:r>
        </a:p>
        <a:p>
          <a:pPr marL="228600" lvl="2" indent="-114300" algn="l" defTabSz="533400">
            <a:lnSpc>
              <a:spcPct val="90000"/>
            </a:lnSpc>
            <a:spcBef>
              <a:spcPct val="0"/>
            </a:spcBef>
            <a:spcAft>
              <a:spcPct val="15000"/>
            </a:spcAft>
            <a:buChar char="•"/>
          </a:pPr>
          <a:r>
            <a:rPr lang="sv-SE" sz="1200" kern="1200"/>
            <a:t>hybridförmåga</a:t>
          </a:r>
        </a:p>
        <a:p>
          <a:pPr marL="114300" lvl="1" indent="-114300" algn="l" defTabSz="533400">
            <a:lnSpc>
              <a:spcPct val="90000"/>
            </a:lnSpc>
            <a:spcBef>
              <a:spcPct val="0"/>
            </a:spcBef>
            <a:spcAft>
              <a:spcPct val="15000"/>
            </a:spcAft>
            <a:buChar char="•"/>
          </a:pPr>
          <a:r>
            <a:rPr lang="sv-SE" sz="1200" kern="1200"/>
            <a:t>organisatorisk </a:t>
          </a:r>
        </a:p>
        <a:p>
          <a:pPr marL="114300" lvl="1" indent="-114300" algn="l" defTabSz="533400">
            <a:lnSpc>
              <a:spcPct val="90000"/>
            </a:lnSpc>
            <a:spcBef>
              <a:spcPct val="0"/>
            </a:spcBef>
            <a:spcAft>
              <a:spcPct val="15000"/>
            </a:spcAft>
            <a:buChar char="•"/>
          </a:pPr>
          <a:r>
            <a:rPr lang="sv-SE" sz="1200" kern="1200"/>
            <a:t>Semantisk </a:t>
          </a:r>
        </a:p>
        <a:p>
          <a:pPr marL="114300" lvl="1" indent="-114300" algn="l" defTabSz="533400">
            <a:lnSpc>
              <a:spcPct val="90000"/>
            </a:lnSpc>
            <a:spcBef>
              <a:spcPct val="0"/>
            </a:spcBef>
            <a:spcAft>
              <a:spcPct val="15000"/>
            </a:spcAft>
            <a:buChar char="•"/>
          </a:pPr>
          <a:r>
            <a:rPr lang="sv-SE" sz="1200" kern="1200"/>
            <a:t>Teknisk </a:t>
          </a:r>
        </a:p>
      </dsp:txBody>
      <dsp:txXfrm>
        <a:off x="3220200" y="2140222"/>
        <a:ext cx="1462499" cy="877499"/>
      </dsp:txXfrm>
    </dsp:sp>
    <dsp:sp modelId="{F470CD35-3DCE-4980-80B6-5C330DB73D47}">
      <dsp:nvSpPr>
        <dsp:cNvPr id="0" name=""/>
        <dsp:cNvSpPr/>
      </dsp:nvSpPr>
      <dsp:spPr>
        <a:xfrm>
          <a:off x="4828949" y="2140222"/>
          <a:ext cx="1462499" cy="877499"/>
        </a:xfrm>
        <a:prstGeom prst="rect">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kern="1200"/>
            <a:t>Traditionell BI (rapporter och visualisering)</a:t>
          </a:r>
        </a:p>
      </dsp:txBody>
      <dsp:txXfrm>
        <a:off x="4828949" y="2140222"/>
        <a:ext cx="1462499" cy="877499"/>
      </dsp:txXfrm>
    </dsp:sp>
    <dsp:sp modelId="{885ACB3C-4D22-4BB6-AF27-2EB884021FC7}">
      <dsp:nvSpPr>
        <dsp:cNvPr id="0" name=""/>
        <dsp:cNvSpPr/>
      </dsp:nvSpPr>
      <dsp:spPr>
        <a:xfrm>
          <a:off x="6437699" y="2140222"/>
          <a:ext cx="1462499" cy="877499"/>
        </a:xfrm>
        <a:prstGeom prst="rect">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kern="1200"/>
            <a:t>Data science</a:t>
          </a:r>
        </a:p>
      </dsp:txBody>
      <dsp:txXfrm>
        <a:off x="6437699" y="2140222"/>
        <a:ext cx="1462499" cy="877499"/>
      </dsp:txXfrm>
    </dsp:sp>
    <dsp:sp modelId="{F8E2E274-F72F-4D72-987A-9DD45EC63911}">
      <dsp:nvSpPr>
        <dsp:cNvPr id="0" name=""/>
        <dsp:cNvSpPr/>
      </dsp:nvSpPr>
      <dsp:spPr>
        <a:xfrm>
          <a:off x="2415825" y="3163972"/>
          <a:ext cx="1462499" cy="877499"/>
        </a:xfrm>
        <a:prstGeom prst="rect">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kern="1200"/>
            <a:t>Använda master data </a:t>
          </a:r>
        </a:p>
      </dsp:txBody>
      <dsp:txXfrm>
        <a:off x="2415825" y="3163972"/>
        <a:ext cx="1462499" cy="877499"/>
      </dsp:txXfrm>
    </dsp:sp>
    <dsp:sp modelId="{2DBD5415-59A1-49A6-B70B-46A019835647}">
      <dsp:nvSpPr>
        <dsp:cNvPr id="0" name=""/>
        <dsp:cNvSpPr/>
      </dsp:nvSpPr>
      <dsp:spPr>
        <a:xfrm>
          <a:off x="4024574" y="3163972"/>
          <a:ext cx="1462499" cy="877499"/>
        </a:xfrm>
        <a:prstGeom prst="rect">
          <a:avLst/>
        </a:prstGeom>
        <a:solidFill>
          <a:schemeClr val="bg1"/>
        </a:solidFill>
        <a:ln w="25400" cap="flat" cmpd="sng" algn="ctr">
          <a:solidFill>
            <a:srgbClr val="FFCC01">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lang="sv-SE" sz="1200" kern="1200">
              <a:solidFill>
                <a:srgbClr val="000000">
                  <a:hueOff val="0"/>
                  <a:satOff val="0"/>
                  <a:lumOff val="0"/>
                  <a:alphaOff val="0"/>
                </a:srgbClr>
              </a:solidFill>
              <a:latin typeface="Arial"/>
              <a:ea typeface="ＭＳ Ｐゴシック"/>
              <a:cs typeface="+mn-cs"/>
            </a:rPr>
            <a:t>Datastyrning </a:t>
          </a:r>
        </a:p>
      </dsp:txBody>
      <dsp:txXfrm>
        <a:off x="4024574" y="3163972"/>
        <a:ext cx="1462499" cy="8774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0402" name="Rectangle 2"/>
          <p:cNvSpPr>
            <a:spLocks noGrp="1" noChangeArrowheads="1"/>
          </p:cNvSpPr>
          <p:nvPr>
            <p:ph type="hdr" sz="quarter"/>
          </p:nvPr>
        </p:nvSpPr>
        <p:spPr bwMode="auto">
          <a:xfrm>
            <a:off x="0" y="0"/>
            <a:ext cx="2946400" cy="493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sv-SE" altLang="en-US"/>
          </a:p>
        </p:txBody>
      </p:sp>
      <p:sp>
        <p:nvSpPr>
          <p:cNvPr id="230403" name="Rectangle 3"/>
          <p:cNvSpPr>
            <a:spLocks noGrp="1" noChangeArrowheads="1"/>
          </p:cNvSpPr>
          <p:nvPr>
            <p:ph type="dt" sz="quarter" idx="1"/>
          </p:nvPr>
        </p:nvSpPr>
        <p:spPr bwMode="auto">
          <a:xfrm>
            <a:off x="3849688" y="0"/>
            <a:ext cx="2946400" cy="493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4AACCF23-1A2A-4F60-A21A-5786337178F8}" type="datetimeFigureOut">
              <a:rPr lang="sv-SE" altLang="en-US"/>
              <a:pPr>
                <a:defRPr/>
              </a:pPr>
              <a:t>2025-12-11</a:t>
            </a:fld>
            <a:endParaRPr lang="sv-SE" altLang="en-US"/>
          </a:p>
        </p:txBody>
      </p:sp>
      <p:sp>
        <p:nvSpPr>
          <p:cNvPr id="230404" name="Rectangle 4"/>
          <p:cNvSpPr>
            <a:spLocks noGrp="1" noChangeArrowheads="1"/>
          </p:cNvSpPr>
          <p:nvPr>
            <p:ph type="ftr" sz="quarter" idx="2"/>
          </p:nvPr>
        </p:nvSpPr>
        <p:spPr bwMode="auto">
          <a:xfrm>
            <a:off x="0" y="9377363"/>
            <a:ext cx="2946400" cy="493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sv-SE" altLang="en-US"/>
          </a:p>
        </p:txBody>
      </p:sp>
      <p:sp>
        <p:nvSpPr>
          <p:cNvPr id="230405" name="Rectangle 5"/>
          <p:cNvSpPr>
            <a:spLocks noGrp="1" noChangeArrowheads="1"/>
          </p:cNvSpPr>
          <p:nvPr>
            <p:ph type="sldNum" sz="quarter" idx="3"/>
          </p:nvPr>
        </p:nvSpPr>
        <p:spPr bwMode="auto">
          <a:xfrm>
            <a:off x="3849688" y="9377363"/>
            <a:ext cx="2946400" cy="493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1BACB35-C982-4B3B-B5E7-0C2A626EBFAC}" type="slidenum">
              <a:rPr lang="sv-SE" altLang="en-US"/>
              <a:pPr>
                <a:defRPr/>
              </a:pPr>
              <a:t>‹#›</a:t>
            </a:fld>
            <a:endParaRPr lang="sv-SE" altLang="en-US"/>
          </a:p>
        </p:txBody>
      </p:sp>
    </p:spTree>
    <p:extLst>
      <p:ext uri="{BB962C8B-B14F-4D97-AF65-F5344CB8AC3E}">
        <p14:creationId xmlns:p14="http://schemas.microsoft.com/office/powerpoint/2010/main" val="1269819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3713"/>
          </a:xfrm>
          <a:prstGeom prst="rect">
            <a:avLst/>
          </a:prstGeom>
        </p:spPr>
        <p:txBody>
          <a:bodyPr vert="horz" lIns="95251" tIns="47626" rIns="95251" bIns="47626" rtlCol="0"/>
          <a:lstStyle>
            <a:lvl1pPr algn="l" eaLnBrk="0" hangingPunct="0">
              <a:defRPr sz="1200">
                <a:latin typeface="Arial" charset="0"/>
                <a:ea typeface="ＭＳ Ｐゴシック" pitchFamily="-48" charset="-128"/>
                <a:cs typeface="+mn-cs"/>
              </a:defRPr>
            </a:lvl1pPr>
          </a:lstStyle>
          <a:p>
            <a:pPr>
              <a:defRPr/>
            </a:pPr>
            <a:endParaRPr lang="sv-SE"/>
          </a:p>
        </p:txBody>
      </p:sp>
      <p:sp>
        <p:nvSpPr>
          <p:cNvPr id="3" name="Platshållare för datum 2"/>
          <p:cNvSpPr>
            <a:spLocks noGrp="1"/>
          </p:cNvSpPr>
          <p:nvPr>
            <p:ph type="dt" idx="1"/>
          </p:nvPr>
        </p:nvSpPr>
        <p:spPr>
          <a:xfrm>
            <a:off x="3849688" y="0"/>
            <a:ext cx="2946400" cy="493713"/>
          </a:xfrm>
          <a:prstGeom prst="rect">
            <a:avLst/>
          </a:prstGeom>
        </p:spPr>
        <p:txBody>
          <a:bodyPr vert="horz" lIns="95251" tIns="47626" rIns="95251" bIns="47626" rtlCol="0"/>
          <a:lstStyle>
            <a:lvl1pPr algn="r" eaLnBrk="0" hangingPunct="0">
              <a:defRPr sz="1200">
                <a:latin typeface="Arial" charset="0"/>
                <a:ea typeface="ＭＳ Ｐゴシック" pitchFamily="-48" charset="-128"/>
                <a:cs typeface="+mn-cs"/>
              </a:defRPr>
            </a:lvl1pPr>
          </a:lstStyle>
          <a:p>
            <a:pPr>
              <a:defRPr/>
            </a:pPr>
            <a:fld id="{AF582DCA-0474-48A6-B091-0257076EE261}" type="datetimeFigureOut">
              <a:rPr lang="sv-SE"/>
              <a:pPr>
                <a:defRPr/>
              </a:pPr>
              <a:t>2025-12-11</a:t>
            </a:fld>
            <a:endParaRPr lang="sv-SE"/>
          </a:p>
        </p:txBody>
      </p:sp>
      <p:sp>
        <p:nvSpPr>
          <p:cNvPr id="4" name="Platshållare för bildobjekt 3"/>
          <p:cNvSpPr>
            <a:spLocks noGrp="1" noRot="1" noChangeAspect="1"/>
          </p:cNvSpPr>
          <p:nvPr>
            <p:ph type="sldImg" idx="2"/>
          </p:nvPr>
        </p:nvSpPr>
        <p:spPr>
          <a:xfrm>
            <a:off x="109538" y="741363"/>
            <a:ext cx="6578600" cy="3700462"/>
          </a:xfrm>
          <a:prstGeom prst="rect">
            <a:avLst/>
          </a:prstGeom>
          <a:noFill/>
          <a:ln w="12700">
            <a:solidFill>
              <a:prstClr val="black"/>
            </a:solidFill>
          </a:ln>
        </p:spPr>
        <p:txBody>
          <a:bodyPr vert="horz" lIns="95251" tIns="47626" rIns="95251" bIns="47626" rtlCol="0" anchor="ctr"/>
          <a:lstStyle/>
          <a:p>
            <a:pPr lvl="0"/>
            <a:endParaRPr lang="sv-SE" noProof="0"/>
          </a:p>
        </p:txBody>
      </p:sp>
      <p:sp>
        <p:nvSpPr>
          <p:cNvPr id="5" name="Platshållare för anteckningar 4"/>
          <p:cNvSpPr>
            <a:spLocks noGrp="1"/>
          </p:cNvSpPr>
          <p:nvPr>
            <p:ph type="body" sz="quarter" idx="3"/>
          </p:nvPr>
        </p:nvSpPr>
        <p:spPr>
          <a:xfrm>
            <a:off x="679450" y="4689475"/>
            <a:ext cx="5438775" cy="4443413"/>
          </a:xfrm>
          <a:prstGeom prst="rect">
            <a:avLst/>
          </a:prstGeom>
        </p:spPr>
        <p:txBody>
          <a:bodyPr vert="horz" lIns="95251" tIns="47626" rIns="95251" bIns="47626" rtlCol="0"/>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p:cNvSpPr>
            <a:spLocks noGrp="1"/>
          </p:cNvSpPr>
          <p:nvPr>
            <p:ph type="ftr" sz="quarter" idx="4"/>
          </p:nvPr>
        </p:nvSpPr>
        <p:spPr>
          <a:xfrm>
            <a:off x="0" y="9377363"/>
            <a:ext cx="2946400" cy="493712"/>
          </a:xfrm>
          <a:prstGeom prst="rect">
            <a:avLst/>
          </a:prstGeom>
        </p:spPr>
        <p:txBody>
          <a:bodyPr vert="horz" lIns="95251" tIns="47626" rIns="95251" bIns="47626" rtlCol="0" anchor="b"/>
          <a:lstStyle>
            <a:lvl1pPr algn="l" eaLnBrk="0" hangingPunct="0">
              <a:defRPr sz="1200">
                <a:latin typeface="Arial" charset="0"/>
                <a:ea typeface="ＭＳ Ｐゴシック" pitchFamily="-48" charset="-128"/>
                <a:cs typeface="+mn-cs"/>
              </a:defRPr>
            </a:lvl1pPr>
          </a:lstStyle>
          <a:p>
            <a:pPr>
              <a:defRPr/>
            </a:pPr>
            <a:endParaRPr lang="sv-SE"/>
          </a:p>
        </p:txBody>
      </p:sp>
      <p:sp>
        <p:nvSpPr>
          <p:cNvPr id="7" name="Platshållare för bildnummer 6"/>
          <p:cNvSpPr>
            <a:spLocks noGrp="1"/>
          </p:cNvSpPr>
          <p:nvPr>
            <p:ph type="sldNum" sz="quarter" idx="5"/>
          </p:nvPr>
        </p:nvSpPr>
        <p:spPr>
          <a:xfrm>
            <a:off x="3849688" y="9377363"/>
            <a:ext cx="2946400" cy="493712"/>
          </a:xfrm>
          <a:prstGeom prst="rect">
            <a:avLst/>
          </a:prstGeom>
        </p:spPr>
        <p:txBody>
          <a:bodyPr vert="horz" wrap="square" lIns="95251" tIns="47626" rIns="95251" bIns="47626" numCol="1" anchor="b" anchorCtr="0" compatLnSpc="1">
            <a:prstTxWarp prst="textNoShape">
              <a:avLst/>
            </a:prstTxWarp>
          </a:bodyPr>
          <a:lstStyle>
            <a:lvl1pPr algn="r" eaLnBrk="0" hangingPunct="0">
              <a:defRPr sz="1200" smtClean="0"/>
            </a:lvl1pPr>
          </a:lstStyle>
          <a:p>
            <a:pPr>
              <a:defRPr/>
            </a:pPr>
            <a:fld id="{7876C6BA-4DE6-4676-ABFC-8B411BA600CA}" type="slidenum">
              <a:rPr lang="sv-SE" altLang="en-US"/>
              <a:pPr>
                <a:defRPr/>
              </a:pPr>
              <a:t>‹#›</a:t>
            </a:fld>
            <a:endParaRPr lang="sv-SE" altLang="en-US"/>
          </a:p>
        </p:txBody>
      </p:sp>
    </p:spTree>
    <p:extLst>
      <p:ext uri="{BB962C8B-B14F-4D97-AF65-F5344CB8AC3E}">
        <p14:creationId xmlns:p14="http://schemas.microsoft.com/office/powerpoint/2010/main" val="12107189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ＭＳ Ｐゴシック" pitchFamily="127" charset="-128"/>
        <a:cs typeface="ＭＳ Ｐゴシック" pitchFamily="127" charset="-128"/>
      </a:defRPr>
    </a:lvl1pPr>
    <a:lvl2pPr marL="342900" algn="l" rtl="0" eaLnBrk="0" fontAlgn="base" hangingPunct="0">
      <a:spcBef>
        <a:spcPct val="30000"/>
      </a:spcBef>
      <a:spcAft>
        <a:spcPct val="0"/>
      </a:spcAft>
      <a:defRPr sz="900" kern="1200">
        <a:solidFill>
          <a:schemeClr val="tx1"/>
        </a:solidFill>
        <a:latin typeface="+mn-lt"/>
        <a:ea typeface="ＭＳ Ｐゴシック" pitchFamily="127" charset="-128"/>
        <a:cs typeface="+mn-cs"/>
      </a:defRPr>
    </a:lvl2pPr>
    <a:lvl3pPr marL="685800" algn="l" rtl="0" eaLnBrk="0" fontAlgn="base" hangingPunct="0">
      <a:spcBef>
        <a:spcPct val="30000"/>
      </a:spcBef>
      <a:spcAft>
        <a:spcPct val="0"/>
      </a:spcAft>
      <a:defRPr sz="900" kern="1200">
        <a:solidFill>
          <a:schemeClr val="tx1"/>
        </a:solidFill>
        <a:latin typeface="+mn-lt"/>
        <a:ea typeface="ＭＳ Ｐゴシック" pitchFamily="127" charset="-128"/>
        <a:cs typeface="+mn-cs"/>
      </a:defRPr>
    </a:lvl3pPr>
    <a:lvl4pPr marL="1028700" algn="l" rtl="0" eaLnBrk="0" fontAlgn="base" hangingPunct="0">
      <a:spcBef>
        <a:spcPct val="30000"/>
      </a:spcBef>
      <a:spcAft>
        <a:spcPct val="0"/>
      </a:spcAft>
      <a:defRPr sz="900" kern="1200">
        <a:solidFill>
          <a:schemeClr val="tx1"/>
        </a:solidFill>
        <a:latin typeface="+mn-lt"/>
        <a:ea typeface="ＭＳ Ｐゴシック" pitchFamily="127" charset="-128"/>
        <a:cs typeface="+mn-cs"/>
      </a:defRPr>
    </a:lvl4pPr>
    <a:lvl5pPr marL="1371600" algn="l" rtl="0" eaLnBrk="0" fontAlgn="base" hangingPunct="0">
      <a:spcBef>
        <a:spcPct val="30000"/>
      </a:spcBef>
      <a:spcAft>
        <a:spcPct val="0"/>
      </a:spcAft>
      <a:defRPr sz="900" kern="1200">
        <a:solidFill>
          <a:schemeClr val="tx1"/>
        </a:solidFill>
        <a:latin typeface="+mn-lt"/>
        <a:ea typeface="ＭＳ Ｐゴシック" pitchFamily="127" charset="-128"/>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66975-802B-C806-54ED-3F7845B0CAF6}"/>
            </a:ext>
          </a:extLst>
        </p:cNvPr>
        <p:cNvGrpSpPr/>
        <p:nvPr/>
      </p:nvGrpSpPr>
      <p:grpSpPr>
        <a:xfrm>
          <a:off x="0" y="0"/>
          <a:ext cx="0" cy="0"/>
          <a:chOff x="0" y="0"/>
          <a:chExt cx="0" cy="0"/>
        </a:xfrm>
      </p:grpSpPr>
      <p:sp>
        <p:nvSpPr>
          <p:cNvPr id="59394" name="Placeholder 1026">
            <a:extLst>
              <a:ext uri="{FF2B5EF4-FFF2-40B4-BE49-F238E27FC236}">
                <a16:creationId xmlns:a16="http://schemas.microsoft.com/office/drawing/2014/main" id="{210C8E75-426A-30E3-6FAE-6546B20B7818}"/>
              </a:ext>
            </a:extLst>
          </p:cNvPr>
          <p:cNvSpPr>
            <a:spLocks noGrp="1" noRot="1" noChangeAspect="1" noTextEdit="1"/>
          </p:cNvSpPr>
          <p:nvPr>
            <p:ph type="sldImg"/>
          </p:nvPr>
        </p:nvSpPr>
        <p:spPr bwMode="auto">
          <a:xfrm>
            <a:off x="109538" y="741363"/>
            <a:ext cx="6578600" cy="37004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Placeholder 1027">
            <a:extLst>
              <a:ext uri="{FF2B5EF4-FFF2-40B4-BE49-F238E27FC236}">
                <a16:creationId xmlns:a16="http://schemas.microsoft.com/office/drawing/2014/main" id="{1CBE4361-7CA0-FE20-D157-98732B626547}"/>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Tree>
    <p:extLst>
      <p:ext uri="{BB962C8B-B14F-4D97-AF65-F5344CB8AC3E}">
        <p14:creationId xmlns:p14="http://schemas.microsoft.com/office/powerpoint/2010/main" val="421474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CC1E5-5921-A5BA-50AF-CC96FB179493}"/>
            </a:ext>
          </a:extLst>
        </p:cNvPr>
        <p:cNvGrpSpPr/>
        <p:nvPr/>
      </p:nvGrpSpPr>
      <p:grpSpPr>
        <a:xfrm>
          <a:off x="0" y="0"/>
          <a:ext cx="0" cy="0"/>
          <a:chOff x="0" y="0"/>
          <a:chExt cx="0" cy="0"/>
        </a:xfrm>
      </p:grpSpPr>
      <p:sp>
        <p:nvSpPr>
          <p:cNvPr id="148482" name="Platshållare för bildobjekt 1">
            <a:extLst>
              <a:ext uri="{FF2B5EF4-FFF2-40B4-BE49-F238E27FC236}">
                <a16:creationId xmlns:a16="http://schemas.microsoft.com/office/drawing/2014/main" id="{722220CF-C7A0-F216-28D0-47A8231004CD}"/>
              </a:ext>
            </a:extLst>
          </p:cNvPr>
          <p:cNvSpPr>
            <a:spLocks noGrp="1" noRot="1" noChangeAspect="1" noTextEdit="1"/>
          </p:cNvSpPr>
          <p:nvPr>
            <p:ph type="sldImg"/>
          </p:nvPr>
        </p:nvSpPr>
        <p:spPr bwMode="auto">
          <a:xfrm>
            <a:off x="109538" y="741363"/>
            <a:ext cx="6578600" cy="37004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3A88D9EF-F0A0-DA24-CA9C-AD94D360925B}"/>
              </a:ext>
            </a:extLst>
          </p:cNvPr>
          <p:cNvSpPr>
            <a:spLocks noGrp="1"/>
          </p:cNvSpPr>
          <p:nvPr>
            <p:ph type="body" idx="1"/>
          </p:nvPr>
        </p:nvSpPr>
        <p:spPr/>
        <p:txBody>
          <a:bodyPr/>
          <a:lstStyle/>
          <a:p>
            <a:pPr eaLnBrk="1" hangingPunct="1">
              <a:defRPr/>
            </a:pPr>
            <a:endParaRPr lang="sv-SE">
              <a:ea typeface="+mn-ea"/>
              <a:cs typeface="+mn-cs"/>
            </a:endParaRPr>
          </a:p>
        </p:txBody>
      </p:sp>
      <p:sp>
        <p:nvSpPr>
          <p:cNvPr id="148484" name="Platshållare för bildnummer 3">
            <a:extLst>
              <a:ext uri="{FF2B5EF4-FFF2-40B4-BE49-F238E27FC236}">
                <a16:creationId xmlns:a16="http://schemas.microsoft.com/office/drawing/2014/main" id="{3DC31357-300E-AD61-5D7D-D438561F0DD9}"/>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5E03754-6062-4998-804E-C50D5F13E9DC}" type="slidenum">
              <a:rPr lang="sv-SE" altLang="en-US" sz="1200">
                <a:solidFill>
                  <a:srgbClr val="000000"/>
                </a:solidFill>
              </a:rPr>
              <a:pPr/>
              <a:t>11</a:t>
            </a:fld>
            <a:endParaRPr lang="sv-SE" altLang="en-US" sz="1200">
              <a:solidFill>
                <a:srgbClr val="000000"/>
              </a:solidFill>
            </a:endParaRPr>
          </a:p>
        </p:txBody>
      </p:sp>
    </p:spTree>
    <p:extLst>
      <p:ext uri="{BB962C8B-B14F-4D97-AF65-F5344CB8AC3E}">
        <p14:creationId xmlns:p14="http://schemas.microsoft.com/office/powerpoint/2010/main" val="28772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1308884">
              <a:defRPr/>
            </a:pPr>
            <a:r>
              <a:rPr lang="sv-SE">
                <a:latin typeface="+mj-lt"/>
                <a:ea typeface="Aptos" panose="020B0004020202020204" pitchFamily="34" charset="0"/>
                <a:cs typeface="Times New Roman" panose="02020603050405020304" pitchFamily="18" charset="0"/>
              </a:rPr>
              <a:t>Våren 2024 beslutade KS om vår plan om ett smart och hållbart </a:t>
            </a:r>
            <a:r>
              <a:rPr lang="sv-SE" err="1">
                <a:latin typeface="+mj-lt"/>
                <a:ea typeface="Aptos" panose="020B0004020202020204" pitchFamily="34" charset="0"/>
                <a:cs typeface="Times New Roman" panose="02020603050405020304" pitchFamily="18" charset="0"/>
              </a:rPr>
              <a:t>karlstad</a:t>
            </a:r>
            <a:r>
              <a:rPr lang="sv-SE">
                <a:latin typeface="+mj-lt"/>
                <a:ea typeface="Aptos" panose="020B0004020202020204" pitchFamily="34" charset="0"/>
                <a:cs typeface="Times New Roman" panose="02020603050405020304" pitchFamily="18" charset="0"/>
              </a:rPr>
              <a:t>. I den planen står det såhär:</a:t>
            </a:r>
          </a:p>
          <a:p>
            <a:pPr defTabSz="1308884">
              <a:defRPr/>
            </a:pPr>
            <a:br>
              <a:rPr lang="sv-SE">
                <a:latin typeface="+mj-lt"/>
                <a:ea typeface="Aptos" panose="020B0004020202020204" pitchFamily="34" charset="0"/>
                <a:cs typeface="Times New Roman" panose="02020603050405020304" pitchFamily="18" charset="0"/>
              </a:rPr>
            </a:br>
            <a:r>
              <a:rPr lang="sv-SE">
                <a:latin typeface="+mj-lt"/>
                <a:ea typeface="Aptos" panose="020B0004020202020204" pitchFamily="34" charset="0"/>
                <a:cs typeface="Times New Roman" panose="02020603050405020304" pitchFamily="18" charset="0"/>
              </a:rPr>
              <a:t>Med data som strategisk resurs menar vi att vi förstår vilka möjligheter som kommer med användande av data och agerar därefter. </a:t>
            </a:r>
            <a:br>
              <a:rPr lang="sv-SE">
                <a:latin typeface="+mj-lt"/>
                <a:ea typeface="Aptos" panose="020B0004020202020204" pitchFamily="34" charset="0"/>
                <a:cs typeface="Times New Roman" panose="02020603050405020304" pitchFamily="18" charset="0"/>
              </a:rPr>
            </a:br>
            <a:r>
              <a:rPr lang="sv-SE">
                <a:latin typeface="+mj-lt"/>
                <a:ea typeface="Aptos" panose="020B0004020202020204" pitchFamily="34" charset="0"/>
                <a:cs typeface="Times New Roman" panose="02020603050405020304" pitchFamily="18" charset="0"/>
              </a:rPr>
              <a:t>Med data som demokratisk resurs menar vi att vi ser persondata som individens data. Men också att vi tillgängliggör annan typ av data som öppna data.</a:t>
            </a:r>
          </a:p>
          <a:p>
            <a:br>
              <a:rPr lang="sv-SE">
                <a:latin typeface="+mj-lt"/>
                <a:ea typeface="Aptos" panose="020B0004020202020204" pitchFamily="34" charset="0"/>
                <a:cs typeface="Times New Roman" panose="02020603050405020304" pitchFamily="18" charset="0"/>
              </a:rPr>
            </a:br>
            <a:r>
              <a:rPr lang="sv-SE">
                <a:latin typeface="+mj-lt"/>
                <a:ea typeface="Aptos" panose="020B0004020202020204" pitchFamily="34" charset="0"/>
                <a:cs typeface="Times New Roman" panose="02020603050405020304" pitchFamily="18" charset="0"/>
              </a:rPr>
              <a:t>Öppna data är data som vi tillgängliggör för externa aktörer att använda för valfria ändamål </a:t>
            </a:r>
            <a:endParaRPr lang="sv-SE">
              <a:latin typeface="+mj-lt"/>
            </a:endParaRPr>
          </a:p>
        </p:txBody>
      </p:sp>
      <p:sp>
        <p:nvSpPr>
          <p:cNvPr id="4" name="Platshållare för bildnummer 3"/>
          <p:cNvSpPr>
            <a:spLocks noGrp="1"/>
          </p:cNvSpPr>
          <p:nvPr>
            <p:ph type="sldNum" sz="quarter" idx="5"/>
          </p:nvPr>
        </p:nvSpPr>
        <p:spPr/>
        <p:txBody>
          <a:bodyPr/>
          <a:lstStyle/>
          <a:p>
            <a:pPr marL="0" marR="0" lvl="0" indent="0" algn="r" defTabSz="1308884" rtl="0" eaLnBrk="0" fontAlgn="base" latinLnBrk="0" hangingPunct="0">
              <a:lnSpc>
                <a:spcPct val="100000"/>
              </a:lnSpc>
              <a:spcBef>
                <a:spcPct val="0"/>
              </a:spcBef>
              <a:spcAft>
                <a:spcPct val="0"/>
              </a:spcAft>
              <a:buClrTx/>
              <a:buSzTx/>
              <a:buFontTx/>
              <a:buNone/>
              <a:tabLst/>
              <a:defRPr/>
            </a:pPr>
            <a:fld id="{7876C6BA-4DE6-4676-ABFC-8B411BA600CA}" type="slidenum">
              <a:rPr kumimoji="0" lang="sv-SE" altLang="en-US" sz="17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1308884" rtl="0" eaLnBrk="0" fontAlgn="base" latinLnBrk="0" hangingPunct="0">
                <a:lnSpc>
                  <a:spcPct val="100000"/>
                </a:lnSpc>
                <a:spcBef>
                  <a:spcPct val="0"/>
                </a:spcBef>
                <a:spcAft>
                  <a:spcPct val="0"/>
                </a:spcAft>
                <a:buClrTx/>
                <a:buSzTx/>
                <a:buFontTx/>
                <a:buNone/>
                <a:tabLst/>
                <a:defRPr/>
              </a:pPr>
              <a:t>2</a:t>
            </a:fld>
            <a:endParaRPr kumimoji="0" lang="sv-SE" altLang="en-US" sz="17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919169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193BB-2920-B327-24AC-D87032DF6EA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58FDC06-42AC-CBB8-4CB6-2474F193F51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18A822A-0AC2-709D-0575-99B4C7F106F0}"/>
              </a:ext>
            </a:extLst>
          </p:cNvPr>
          <p:cNvSpPr>
            <a:spLocks noGrp="1"/>
          </p:cNvSpPr>
          <p:nvPr>
            <p:ph type="body" idx="1"/>
          </p:nvPr>
        </p:nvSpPr>
        <p:spPr/>
        <p:txBody>
          <a:bodyPr/>
          <a:lstStyle/>
          <a:p>
            <a:endParaRPr lang="sv-SE" b="0" dirty="0"/>
          </a:p>
        </p:txBody>
      </p:sp>
      <p:sp>
        <p:nvSpPr>
          <p:cNvPr id="4" name="Platshållare för bildnummer 3">
            <a:extLst>
              <a:ext uri="{FF2B5EF4-FFF2-40B4-BE49-F238E27FC236}">
                <a16:creationId xmlns:a16="http://schemas.microsoft.com/office/drawing/2014/main" id="{47D59BF2-91AF-D86B-84BE-5FCE638C227B}"/>
              </a:ext>
            </a:extLst>
          </p:cNvPr>
          <p:cNvSpPr>
            <a:spLocks noGrp="1"/>
          </p:cNvSpPr>
          <p:nvPr>
            <p:ph type="sldNum" sz="quarter" idx="5"/>
          </p:nvPr>
        </p:nvSpPr>
        <p:spPr/>
        <p:txBody>
          <a:bodyPr/>
          <a:lstStyle/>
          <a:p>
            <a:pPr marL="0" marR="0" lvl="0" indent="0" algn="r" defTabSz="1308884" rtl="0" eaLnBrk="0" fontAlgn="base" latinLnBrk="0" hangingPunct="0">
              <a:lnSpc>
                <a:spcPct val="100000"/>
              </a:lnSpc>
              <a:spcBef>
                <a:spcPct val="0"/>
              </a:spcBef>
              <a:spcAft>
                <a:spcPct val="0"/>
              </a:spcAft>
              <a:buClrTx/>
              <a:buSzTx/>
              <a:buFontTx/>
              <a:buNone/>
              <a:tabLst/>
              <a:defRPr/>
            </a:pPr>
            <a:fld id="{7876C6BA-4DE6-4676-ABFC-8B411BA600CA}" type="slidenum">
              <a:rPr kumimoji="0" lang="sv-SE" altLang="en-US" sz="17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1308884" rtl="0" eaLnBrk="0" fontAlgn="base" latinLnBrk="0" hangingPunct="0">
                <a:lnSpc>
                  <a:spcPct val="100000"/>
                </a:lnSpc>
                <a:spcBef>
                  <a:spcPct val="0"/>
                </a:spcBef>
                <a:spcAft>
                  <a:spcPct val="0"/>
                </a:spcAft>
                <a:buClrTx/>
                <a:buSzTx/>
                <a:buFontTx/>
                <a:buNone/>
                <a:tabLst/>
                <a:defRPr/>
              </a:pPr>
              <a:t>3</a:t>
            </a:fld>
            <a:endParaRPr kumimoji="0" lang="sv-SE" altLang="en-US" sz="17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359863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betyder att vi behöver arbeta med de här 17 förmågorna. </a:t>
            </a:r>
          </a:p>
          <a:p>
            <a:endParaRPr lang="sv-SE" dirty="0"/>
          </a:p>
          <a:p>
            <a:r>
              <a:rPr lang="sv-SE" dirty="0"/>
              <a:t>Sammanfattningsvis kan man säga att de här förmågorna handlar om att </a:t>
            </a:r>
          </a:p>
          <a:p>
            <a:pPr marL="171450" indent="-171450">
              <a:buFont typeface="Arial" panose="020B0604020202020204" pitchFamily="34" charset="0"/>
              <a:buChar char="•"/>
            </a:pPr>
            <a:r>
              <a:rPr lang="sv-SE" dirty="0"/>
              <a:t>Beskriva och hantera data </a:t>
            </a:r>
          </a:p>
          <a:p>
            <a:pPr marL="171450" indent="-171450">
              <a:buFont typeface="Arial" panose="020B0604020202020204" pitchFamily="34" charset="0"/>
              <a:buChar char="•"/>
            </a:pPr>
            <a:r>
              <a:rPr lang="sv-SE" dirty="0"/>
              <a:t>Bearbeta data </a:t>
            </a:r>
          </a:p>
          <a:p>
            <a:pPr marL="171450" indent="-171450">
              <a:buFont typeface="Arial" panose="020B0604020202020204" pitchFamily="34" charset="0"/>
              <a:buChar char="•"/>
            </a:pPr>
            <a:r>
              <a:rPr lang="sv-SE" dirty="0"/>
              <a:t>Lagra data </a:t>
            </a:r>
          </a:p>
          <a:p>
            <a:pPr marL="171450" indent="-171450">
              <a:buFont typeface="Arial" panose="020B0604020202020204" pitchFamily="34" charset="0"/>
              <a:buChar char="•"/>
            </a:pPr>
            <a:r>
              <a:rPr lang="sv-SE" dirty="0"/>
              <a:t>Dela data </a:t>
            </a:r>
          </a:p>
          <a:p>
            <a:pPr marL="171450" indent="-171450">
              <a:buFont typeface="Arial" panose="020B0604020202020204" pitchFamily="34" charset="0"/>
              <a:buChar char="•"/>
            </a:pPr>
            <a:r>
              <a:rPr lang="sv-SE" dirty="0"/>
              <a:t>Analysera och använda data </a:t>
            </a:r>
          </a:p>
          <a:p>
            <a:pPr marL="0" indent="0">
              <a:buFont typeface="Arial" panose="020B0604020202020204" pitchFamily="34" charset="0"/>
              <a:buNone/>
            </a:pPr>
            <a:endParaRPr lang="sv-SE" dirty="0"/>
          </a:p>
          <a:p>
            <a:pPr marL="0" indent="0">
              <a:buFont typeface="Arial" panose="020B0604020202020204" pitchFamily="34" charset="0"/>
              <a:buNone/>
            </a:pPr>
            <a:r>
              <a:rPr lang="sv-SE" dirty="0"/>
              <a:t>Inom varje förmåga behöver vi fundera på vad vi behöver i form av tekniska stöd, organisation och arbetssätt och kompetens. </a:t>
            </a:r>
          </a:p>
        </p:txBody>
      </p:sp>
      <p:sp>
        <p:nvSpPr>
          <p:cNvPr id="4" name="Platshållare för bild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876C6BA-4DE6-4676-ABFC-8B411BA600CA}" type="slidenum">
              <a:rPr kumimoji="0" lang="sv-SE"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sv-SE"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946214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D0B0B-66D1-E40A-5D69-A58C2DC7C9C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5AB20E3-F221-2071-05A6-3EAD5A908EFC}"/>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4811ACA9-6D39-1043-40D7-8FE60AFF22B6}"/>
              </a:ext>
            </a:extLst>
          </p:cNvPr>
          <p:cNvSpPr>
            <a:spLocks noGrp="1"/>
          </p:cNvSpPr>
          <p:nvPr>
            <p:ph type="body" idx="1"/>
          </p:nvPr>
        </p:nvSpPr>
        <p:spPr/>
        <p:txBody>
          <a:bodyPr/>
          <a:lstStyle/>
          <a:p>
            <a:pPr marL="0" indent="0" algn="l">
              <a:spcBef>
                <a:spcPts val="750"/>
              </a:spcBef>
              <a:spcAft>
                <a:spcPts val="750"/>
              </a:spcAft>
              <a:buFont typeface="Arial" panose="020B0604020202020204" pitchFamily="34" charset="0"/>
              <a:buNone/>
            </a:pPr>
            <a:r>
              <a:rPr lang="sv-SE" b="0" i="0" dirty="0">
                <a:solidFill>
                  <a:srgbClr val="242424"/>
                </a:solidFill>
                <a:effectLst/>
                <a:latin typeface="Segoe UI" panose="020B0502040204020203" pitchFamily="34" charset="0"/>
              </a:rPr>
              <a:t>Vi vill separera vattnet från rören, data från systemen. </a:t>
            </a:r>
          </a:p>
          <a:p>
            <a:pPr marL="0" indent="0" algn="l">
              <a:spcBef>
                <a:spcPts val="750"/>
              </a:spcBef>
              <a:spcAft>
                <a:spcPts val="750"/>
              </a:spcAft>
              <a:buFont typeface="Arial" panose="020B0604020202020204" pitchFamily="34" charset="0"/>
              <a:buNone/>
            </a:pPr>
            <a:endParaRPr lang="sv-SE" b="0" i="0" dirty="0">
              <a:solidFill>
                <a:srgbClr val="242424"/>
              </a:solidFill>
              <a:effectLst/>
              <a:latin typeface="Segoe UI" panose="020B0502040204020203" pitchFamily="34" charset="0"/>
            </a:endParaRPr>
          </a:p>
        </p:txBody>
      </p:sp>
      <p:sp>
        <p:nvSpPr>
          <p:cNvPr id="4" name="Platshållare för bildnummer 3">
            <a:extLst>
              <a:ext uri="{FF2B5EF4-FFF2-40B4-BE49-F238E27FC236}">
                <a16:creationId xmlns:a16="http://schemas.microsoft.com/office/drawing/2014/main" id="{C8BF59EC-9722-8B76-B474-3B87A08186D9}"/>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876C6BA-4DE6-4676-ABFC-8B411BA600CA}" type="slidenum">
              <a:rPr kumimoji="0" lang="sv-SE"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sv-SE"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057405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E52A9-21A5-860F-DCD0-2E2311795F43}"/>
            </a:ext>
          </a:extLst>
        </p:cNvPr>
        <p:cNvGrpSpPr/>
        <p:nvPr/>
      </p:nvGrpSpPr>
      <p:grpSpPr>
        <a:xfrm>
          <a:off x="0" y="0"/>
          <a:ext cx="0" cy="0"/>
          <a:chOff x="0" y="0"/>
          <a:chExt cx="0" cy="0"/>
        </a:xfrm>
      </p:grpSpPr>
      <p:sp>
        <p:nvSpPr>
          <p:cNvPr id="66562" name="Platshållare för bildobjekt 1">
            <a:extLst>
              <a:ext uri="{FF2B5EF4-FFF2-40B4-BE49-F238E27FC236}">
                <a16:creationId xmlns:a16="http://schemas.microsoft.com/office/drawing/2014/main" id="{26CFC5DF-F631-64BF-66BB-A169AB4F3D04}"/>
              </a:ext>
            </a:extLst>
          </p:cNvPr>
          <p:cNvSpPr>
            <a:spLocks noGrp="1" noRot="1" noChangeAspect="1" noTextEdit="1"/>
          </p:cNvSpPr>
          <p:nvPr>
            <p:ph type="sldImg"/>
          </p:nvPr>
        </p:nvSpPr>
        <p:spPr bwMode="auto">
          <a:xfrm>
            <a:off x="109538" y="741363"/>
            <a:ext cx="6578600" cy="37004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BDBDAD25-E745-A858-CC5E-DBCC05610B89}"/>
              </a:ext>
            </a:extLst>
          </p:cNvPr>
          <p:cNvSpPr>
            <a:spLocks noGrp="1"/>
          </p:cNvSpPr>
          <p:nvPr>
            <p:ph type="body" idx="1"/>
          </p:nvPr>
        </p:nvSpPr>
        <p:spPr/>
        <p:txBody>
          <a:bodyPr/>
          <a:lstStyle/>
          <a:p>
            <a:pPr eaLnBrk="1" hangingPunct="1">
              <a:defRPr/>
            </a:pPr>
            <a:endParaRPr lang="sv-SE" dirty="0">
              <a:ea typeface="+mn-ea"/>
              <a:cs typeface="+mn-cs"/>
            </a:endParaRPr>
          </a:p>
        </p:txBody>
      </p:sp>
      <p:sp>
        <p:nvSpPr>
          <p:cNvPr id="66564" name="Platshållare för bildnummer 3">
            <a:extLst>
              <a:ext uri="{FF2B5EF4-FFF2-40B4-BE49-F238E27FC236}">
                <a16:creationId xmlns:a16="http://schemas.microsoft.com/office/drawing/2014/main" id="{DFB3AE99-C33F-C30A-8650-2C8D8F06E9AE}"/>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7E09A2B-7D64-4604-9F73-BAD016D9425D}" type="slidenum">
              <a:rPr kumimoji="0" lang="sv-SE"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sv-SE"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649224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876C6BA-4DE6-4676-ABFC-8B411BA600CA}" type="slidenum">
              <a:rPr kumimoji="0" lang="sv-SE"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sv-SE"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55056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a:p>
        </p:txBody>
      </p:sp>
      <p:sp>
        <p:nvSpPr>
          <p:cNvPr id="4" name="Platshållare för bildnummer 3"/>
          <p:cNvSpPr>
            <a:spLocks noGrp="1"/>
          </p:cNvSpPr>
          <p:nvPr>
            <p:ph type="sldNum" sz="quarter" idx="5"/>
          </p:nvPr>
        </p:nvSpPr>
        <p:spPr/>
        <p:txBody>
          <a:bodyPr/>
          <a:lstStyle/>
          <a:p>
            <a:pPr>
              <a:defRPr/>
            </a:pPr>
            <a:fld id="{7876C6BA-4DE6-4676-ABFC-8B411BA600CA}" type="slidenum">
              <a:rPr lang="sv-SE" altLang="en-US" smtClean="0"/>
              <a:pPr>
                <a:defRPr/>
              </a:pPr>
              <a:t>8</a:t>
            </a:fld>
            <a:endParaRPr lang="sv-SE" altLang="en-US"/>
          </a:p>
        </p:txBody>
      </p:sp>
    </p:spTree>
    <p:extLst>
      <p:ext uri="{BB962C8B-B14F-4D97-AF65-F5344CB8AC3E}">
        <p14:creationId xmlns:p14="http://schemas.microsoft.com/office/powerpoint/2010/main" val="2931085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7876C6BA-4DE6-4676-ABFC-8B411BA600CA}" type="slidenum">
              <a:rPr lang="sv-SE" altLang="en-US" smtClean="0"/>
              <a:pPr>
                <a:defRPr/>
              </a:pPr>
              <a:t>9</a:t>
            </a:fld>
            <a:endParaRPr lang="sv-SE" altLang="en-US"/>
          </a:p>
        </p:txBody>
      </p:sp>
    </p:spTree>
    <p:extLst>
      <p:ext uri="{BB962C8B-B14F-4D97-AF65-F5344CB8AC3E}">
        <p14:creationId xmlns:p14="http://schemas.microsoft.com/office/powerpoint/2010/main" val="2777539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titel- helsidesbild svart logotyp">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7B5B12B5-11EA-9D62-12CD-1C610ADFE90C}"/>
              </a:ext>
            </a:extLst>
          </p:cNvPr>
          <p:cNvSpPr>
            <a:spLocks noGrp="1"/>
          </p:cNvSpPr>
          <p:nvPr>
            <p:ph type="pic" sz="quarter" idx="13"/>
          </p:nvPr>
        </p:nvSpPr>
        <p:spPr>
          <a:xfrm>
            <a:off x="0" y="0"/>
            <a:ext cx="9144000" cy="5143500"/>
          </a:xfrm>
        </p:spPr>
        <p:txBody>
          <a:bodyPr/>
          <a:lstStyle/>
          <a:p>
            <a:r>
              <a:rPr lang="sv-SE"/>
              <a:t>Klicka på ikonen för att lägga till en bild</a:t>
            </a:r>
          </a:p>
        </p:txBody>
      </p:sp>
      <p:sp>
        <p:nvSpPr>
          <p:cNvPr id="9" name="Rubrik 8">
            <a:extLst>
              <a:ext uri="{FF2B5EF4-FFF2-40B4-BE49-F238E27FC236}">
                <a16:creationId xmlns:a16="http://schemas.microsoft.com/office/drawing/2014/main" id="{7241D73A-D05A-9E95-0D08-1946E4BF572D}"/>
              </a:ext>
            </a:extLst>
          </p:cNvPr>
          <p:cNvSpPr>
            <a:spLocks noGrp="1"/>
          </p:cNvSpPr>
          <p:nvPr>
            <p:ph type="title" hasCustomPrompt="1"/>
          </p:nvPr>
        </p:nvSpPr>
        <p:spPr>
          <a:xfrm>
            <a:off x="836585" y="2172436"/>
            <a:ext cx="7110790" cy="738664"/>
          </a:xfrm>
          <a:effectLst>
            <a:outerShdw blurRad="50800" dist="25400" dir="2700000" algn="tl" rotWithShape="0">
              <a:prstClr val="black">
                <a:alpha val="85000"/>
              </a:prstClr>
            </a:outerShdw>
          </a:effectLst>
        </p:spPr>
        <p:txBody>
          <a:bodyPr lIns="0" tIns="0" rIns="0" bIns="0" anchor="b" anchorCtr="0">
            <a:noAutofit/>
          </a:bodyPr>
          <a:lstStyle>
            <a:lvl1pPr>
              <a:lnSpc>
                <a:spcPct val="100000"/>
              </a:lnSpc>
              <a:defRPr sz="4800" b="1">
                <a:solidFill>
                  <a:schemeClr val="bg1"/>
                </a:solidFill>
                <a:latin typeface="+mj-lt"/>
              </a:defRPr>
            </a:lvl1pPr>
          </a:lstStyle>
          <a:p>
            <a:r>
              <a:rPr lang="sv-SE"/>
              <a:t>Rubrik</a:t>
            </a:r>
          </a:p>
        </p:txBody>
      </p:sp>
      <p:sp>
        <p:nvSpPr>
          <p:cNvPr id="2" name="Underrubrik 2">
            <a:extLst>
              <a:ext uri="{FF2B5EF4-FFF2-40B4-BE49-F238E27FC236}">
                <a16:creationId xmlns:a16="http://schemas.microsoft.com/office/drawing/2014/main" id="{672C6223-5825-A3B8-D48F-6077684AF399}"/>
              </a:ext>
            </a:extLst>
          </p:cNvPr>
          <p:cNvSpPr>
            <a:spLocks noGrp="1"/>
          </p:cNvSpPr>
          <p:nvPr>
            <p:ph type="subTitle" idx="1" hasCustomPrompt="1"/>
          </p:nvPr>
        </p:nvSpPr>
        <p:spPr>
          <a:xfrm>
            <a:off x="836585" y="3075806"/>
            <a:ext cx="7110790" cy="276999"/>
          </a:xfrm>
          <a:effectLst>
            <a:outerShdw blurRad="50800" dist="25400" dir="2700000" algn="tl" rotWithShape="0">
              <a:prstClr val="black">
                <a:alpha val="85000"/>
              </a:prstClr>
            </a:outerShdw>
          </a:effectLst>
        </p:spPr>
        <p:txBody>
          <a:bodyPr>
            <a:noAutofit/>
          </a:bodyPr>
          <a:lstStyle>
            <a:lvl1pPr marL="0" indent="0" algn="l">
              <a:buNone/>
              <a:defRPr sz="1800">
                <a:solidFill>
                  <a:schemeClr val="bg1"/>
                </a:solidFill>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sv-SE"/>
              <a:t>Klicka här för att skriva underrubrik</a:t>
            </a:r>
          </a:p>
        </p:txBody>
      </p:sp>
      <p:sp>
        <p:nvSpPr>
          <p:cNvPr id="3" name="Platshållare för datum 2">
            <a:extLst>
              <a:ext uri="{FF2B5EF4-FFF2-40B4-BE49-F238E27FC236}">
                <a16:creationId xmlns:a16="http://schemas.microsoft.com/office/drawing/2014/main" id="{0E4F293D-6F21-F158-5733-5A9FCDED94BE}"/>
              </a:ext>
            </a:extLst>
          </p:cNvPr>
          <p:cNvSpPr>
            <a:spLocks noGrp="1"/>
          </p:cNvSpPr>
          <p:nvPr>
            <p:ph type="dt" sz="half" idx="10"/>
          </p:nvPr>
        </p:nvSpPr>
        <p:spPr/>
        <p:txBody>
          <a:bodyPr/>
          <a:lstStyle/>
          <a:p>
            <a:pPr>
              <a:defRPr/>
            </a:pPr>
            <a:endParaRPr lang="sv-SE"/>
          </a:p>
        </p:txBody>
      </p:sp>
      <p:sp>
        <p:nvSpPr>
          <p:cNvPr id="4" name="Platshållare för sidfot 3">
            <a:extLst>
              <a:ext uri="{FF2B5EF4-FFF2-40B4-BE49-F238E27FC236}">
                <a16:creationId xmlns:a16="http://schemas.microsoft.com/office/drawing/2014/main" id="{A58450A4-63B3-67B4-20F3-8472A51CD481}"/>
              </a:ext>
            </a:extLst>
          </p:cNvPr>
          <p:cNvSpPr>
            <a:spLocks noGrp="1"/>
          </p:cNvSpPr>
          <p:nvPr>
            <p:ph type="ftr" sz="quarter" idx="11"/>
          </p:nvPr>
        </p:nvSpPr>
        <p:spPr/>
        <p:txBody>
          <a:bodyPr/>
          <a:lstStyle/>
          <a:p>
            <a:pPr>
              <a:defRPr/>
            </a:pPr>
            <a:endParaRPr lang="sv-SE"/>
          </a:p>
        </p:txBody>
      </p:sp>
      <p:sp>
        <p:nvSpPr>
          <p:cNvPr id="5" name="Platshållare för bildnummer 4">
            <a:extLst>
              <a:ext uri="{FF2B5EF4-FFF2-40B4-BE49-F238E27FC236}">
                <a16:creationId xmlns:a16="http://schemas.microsoft.com/office/drawing/2014/main" id="{A52CAC25-3F4C-FD35-E070-1D1CC8E858CD}"/>
              </a:ext>
            </a:extLst>
          </p:cNvPr>
          <p:cNvSpPr>
            <a:spLocks noGrp="1"/>
          </p:cNvSpPr>
          <p:nvPr>
            <p:ph type="sldNum" sz="quarter" idx="12"/>
          </p:nvPr>
        </p:nvSpPr>
        <p:spPr/>
        <p:txBody>
          <a:bodyPr/>
          <a:lstStyle/>
          <a:p>
            <a:pPr>
              <a:defRPr/>
            </a:pPr>
            <a:fld id="{6F729E3A-5473-46F9-8DFE-99328ADAAAD3}" type="slidenum">
              <a:rPr lang="sv-SE" altLang="en-US" smtClean="0"/>
              <a:pPr>
                <a:defRPr/>
              </a:pPr>
              <a:t>‹#›</a:t>
            </a:fld>
            <a:endParaRPr lang="sv-SE" altLang="en-US"/>
          </a:p>
        </p:txBody>
      </p:sp>
      <p:sp>
        <p:nvSpPr>
          <p:cNvPr id="6" name="Platshållare för text 9">
            <a:extLst>
              <a:ext uri="{FF2B5EF4-FFF2-40B4-BE49-F238E27FC236}">
                <a16:creationId xmlns:a16="http://schemas.microsoft.com/office/drawing/2014/main" id="{F1F0D2B7-5394-E2EC-8317-E001648580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ph type="body" sz="quarter" idx="15" hasCustomPrompt="1"/>
          </p:nvPr>
        </p:nvSpPr>
        <p:spPr>
          <a:xfrm>
            <a:off x="8316416" y="4414087"/>
            <a:ext cx="648000" cy="558000"/>
          </a:xfr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a:lvl1pPr>
            <a:lvl2pPr marL="185738" indent="0">
              <a:buNone/>
              <a:defRPr/>
            </a:lvl2pPr>
            <a:lvl3pPr marL="363538" indent="0">
              <a:buNone/>
              <a:defRPr/>
            </a:lvl3pPr>
            <a:lvl4pPr marL="541338" indent="0">
              <a:buNone/>
              <a:defRPr/>
            </a:lvl4pPr>
            <a:lvl5pPr marL="719138" indent="0">
              <a:buNone/>
              <a:defRPr/>
            </a:lvl5pPr>
          </a:lstStyle>
          <a:p>
            <a:pPr lvl="0"/>
            <a:r>
              <a:rPr lang="sv-SE"/>
              <a:t> </a:t>
            </a:r>
          </a:p>
        </p:txBody>
      </p:sp>
    </p:spTree>
    <p:extLst>
      <p:ext uri="{BB962C8B-B14F-4D97-AF65-F5344CB8AC3E}">
        <p14:creationId xmlns:p14="http://schemas.microsoft.com/office/powerpoint/2010/main" val="11487255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50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build="p">
        <p:tmplLst>
          <p:tmpl lvl="1">
            <p:tnLst>
              <p:par>
                <p:cTn presetID="10" presetClass="entr" presetSubtype="0" fill="hold" nodeType="afterEffect">
                  <p:stCondLst>
                    <p:cond delay="50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Lst>
      </p:bldP>
    </p:bldLst>
  </p:timing>
  <p:extLst>
    <p:ext uri="{DCECCB84-F9BA-43D5-87BE-67443E8EF086}">
      <p15:sldGuideLst xmlns:p15="http://schemas.microsoft.com/office/powerpoint/2012/main">
        <p15:guide id="1" pos="522" userDrawn="1">
          <p15:clr>
            <a:srgbClr val="FBAE40"/>
          </p15:clr>
        </p15:guide>
        <p15:guide id="2" pos="5010" userDrawn="1">
          <p15:clr>
            <a:srgbClr val="FBAE40"/>
          </p15:clr>
        </p15:guide>
        <p15:guide id="3" orient="horz" pos="1835" userDrawn="1">
          <p15:clr>
            <a:srgbClr val="FBAE40"/>
          </p15:clr>
        </p15:guide>
        <p15:guide id="4" orient="horz" pos="1929" userDrawn="1">
          <p15:clr>
            <a:srgbClr val="FBAE40"/>
          </p15:clr>
        </p15:guide>
        <p15:guide id="5" orient="horz" pos="136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med vit logotyp">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0C6E603C-C53A-47F2-DEF8-2E4E49AB5F60}"/>
              </a:ext>
            </a:extLst>
          </p:cNvPr>
          <p:cNvSpPr>
            <a:spLocks noGrp="1"/>
          </p:cNvSpPr>
          <p:nvPr>
            <p:ph type="title" hasCustomPrompt="1"/>
          </p:nvPr>
        </p:nvSpPr>
        <p:spPr>
          <a:xfrm>
            <a:off x="621000" y="510987"/>
            <a:ext cx="7902900" cy="846323"/>
          </a:xfrm>
        </p:spPr>
        <p:txBody>
          <a:bodyPr anchor="b" anchorCtr="0"/>
          <a:lstStyle>
            <a:lvl1pPr>
              <a:defRPr/>
            </a:lvl1pPr>
          </a:lstStyle>
          <a:p>
            <a:r>
              <a:rPr lang="sv-SE"/>
              <a:t>Rubrik</a:t>
            </a:r>
          </a:p>
        </p:txBody>
      </p:sp>
      <p:sp>
        <p:nvSpPr>
          <p:cNvPr id="3" name="Platshållare för datum 2">
            <a:extLst>
              <a:ext uri="{FF2B5EF4-FFF2-40B4-BE49-F238E27FC236}">
                <a16:creationId xmlns:a16="http://schemas.microsoft.com/office/drawing/2014/main" id="{C6D802BF-7ED2-DD27-70B6-FEA865CDD34B}"/>
              </a:ext>
            </a:extLst>
          </p:cNvPr>
          <p:cNvSpPr>
            <a:spLocks noGrp="1"/>
          </p:cNvSpPr>
          <p:nvPr>
            <p:ph type="dt" sz="half" idx="10"/>
          </p:nvPr>
        </p:nvSpPr>
        <p:spPr/>
        <p:txBody>
          <a:bodyPr/>
          <a:lstStyle/>
          <a:p>
            <a:pPr>
              <a:defRPr/>
            </a:pPr>
            <a:endParaRPr lang="sv-SE"/>
          </a:p>
        </p:txBody>
      </p:sp>
      <p:sp>
        <p:nvSpPr>
          <p:cNvPr id="4" name="Platshållare för sidfot 3">
            <a:extLst>
              <a:ext uri="{FF2B5EF4-FFF2-40B4-BE49-F238E27FC236}">
                <a16:creationId xmlns:a16="http://schemas.microsoft.com/office/drawing/2014/main" id="{3822F07F-83B5-627D-FACD-4FA2791CE6F8}"/>
              </a:ext>
            </a:extLst>
          </p:cNvPr>
          <p:cNvSpPr>
            <a:spLocks noGrp="1"/>
          </p:cNvSpPr>
          <p:nvPr>
            <p:ph type="ftr" sz="quarter" idx="11"/>
          </p:nvPr>
        </p:nvSpPr>
        <p:spPr/>
        <p:txBody>
          <a:bodyPr/>
          <a:lstStyle/>
          <a:p>
            <a:pPr>
              <a:defRPr/>
            </a:pPr>
            <a:endParaRPr lang="sv-SE"/>
          </a:p>
        </p:txBody>
      </p:sp>
      <p:sp>
        <p:nvSpPr>
          <p:cNvPr id="5" name="Platshållare för bildnummer 4">
            <a:extLst>
              <a:ext uri="{FF2B5EF4-FFF2-40B4-BE49-F238E27FC236}">
                <a16:creationId xmlns:a16="http://schemas.microsoft.com/office/drawing/2014/main" id="{FADEB3DC-B90A-5CF9-09F1-87087072CD03}"/>
              </a:ext>
            </a:extLst>
          </p:cNvPr>
          <p:cNvSpPr>
            <a:spLocks noGrp="1"/>
          </p:cNvSpPr>
          <p:nvPr>
            <p:ph type="sldNum" sz="quarter" idx="12"/>
          </p:nvPr>
        </p:nvSpPr>
        <p:spPr/>
        <p:txBody>
          <a:bodyPr/>
          <a:lstStyle/>
          <a:p>
            <a:pPr>
              <a:defRPr/>
            </a:pPr>
            <a:fld id="{6F729E3A-5473-46F9-8DFE-99328ADAAAD3}" type="slidenum">
              <a:rPr lang="sv-SE" altLang="en-US" smtClean="0"/>
              <a:pPr>
                <a:defRPr/>
              </a:pPr>
              <a:t>‹#›</a:t>
            </a:fld>
            <a:endParaRPr lang="sv-SE" altLang="en-US"/>
          </a:p>
        </p:txBody>
      </p:sp>
      <p:pic>
        <p:nvPicPr>
          <p:cNvPr id="7" name="Picture 6">
            <a:extLst>
              <a:ext uri="{FF2B5EF4-FFF2-40B4-BE49-F238E27FC236}">
                <a16:creationId xmlns:a16="http://schemas.microsoft.com/office/drawing/2014/main" id="{0BDA07B5-45AE-D461-A093-17B0699B8F20}"/>
              </a:ext>
              <a:ext uri="{C183D7F6-B498-43B3-948B-1728B52AA6E4}">
                <adec:decorative xmlns:adec="http://schemas.microsoft.com/office/drawing/2017/decorative" val="1"/>
              </a:ext>
            </a:extLst>
          </p:cNvPr>
          <p:cNvPicPr/>
          <p:nvPr userDrawn="1"/>
        </p:nvPicPr>
        <p:blipFill>
          <a:blip r:embed="rId2" cstate="hqprint">
            <a:extLst>
              <a:ext uri="{28A0092B-C50C-407E-A947-70E740481C1C}">
                <a14:useLocalDpi xmlns:a14="http://schemas.microsoft.com/office/drawing/2010/main"/>
              </a:ext>
            </a:extLst>
          </a:blip>
          <a:srcRect/>
          <a:stretch/>
        </p:blipFill>
        <p:spPr>
          <a:xfrm>
            <a:off x="8316416" y="4413927"/>
            <a:ext cx="648000" cy="558159"/>
          </a:xfrm>
          <a:prstGeom prst="rect">
            <a:avLst/>
          </a:prstGeom>
        </p:spPr>
      </p:pic>
    </p:spTree>
    <p:extLst>
      <p:ext uri="{BB962C8B-B14F-4D97-AF65-F5344CB8AC3E}">
        <p14:creationId xmlns:p14="http://schemas.microsoft.com/office/powerpoint/2010/main" val="2266399746"/>
      </p:ext>
    </p:extLst>
  </p:cSld>
  <p:clrMapOvr>
    <a:masterClrMapping/>
  </p:clrMapOvr>
  <p:transition spd="med">
    <p:fade/>
  </p:transition>
  <p:extLst>
    <p:ext uri="{DCECCB84-F9BA-43D5-87BE-67443E8EF086}">
      <p15:sldGuideLst xmlns:p15="http://schemas.microsoft.com/office/powerpoint/2012/main">
        <p15:guide id="1" pos="388" userDrawn="1">
          <p15:clr>
            <a:srgbClr val="FBAE40"/>
          </p15:clr>
        </p15:guide>
        <p15:guide id="2" pos="5372" userDrawn="1">
          <p15:clr>
            <a:srgbClr val="FBAE40"/>
          </p15:clr>
        </p15:guide>
        <p15:guide id="3" orient="horz" pos="316" userDrawn="1">
          <p15:clr>
            <a:srgbClr val="FBAE40"/>
          </p15:clr>
        </p15:guide>
        <p15:guide id="4" orient="horz" pos="85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m 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36954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Vit_Avsnitt">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21000" y="1220788"/>
            <a:ext cx="7902900" cy="1104900"/>
          </a:xfrm>
          <a:noFill/>
        </p:spPr>
        <p:txBody>
          <a:bodyPr/>
          <a:lstStyle>
            <a:lvl1pPr algn="ctr">
              <a:defRPr sz="2400" cap="all" baseline="0"/>
            </a:lvl1pPr>
          </a:lstStyle>
          <a:p>
            <a:r>
              <a:rPr lang="sv-SE"/>
              <a:t>Klicka här för att skriva rubrik</a:t>
            </a:r>
          </a:p>
        </p:txBody>
      </p:sp>
      <p:sp>
        <p:nvSpPr>
          <p:cNvPr id="3" name="Underrubrik 2"/>
          <p:cNvSpPr>
            <a:spLocks noGrp="1"/>
          </p:cNvSpPr>
          <p:nvPr>
            <p:ph type="subTitle" idx="1" hasCustomPrompt="1"/>
          </p:nvPr>
        </p:nvSpPr>
        <p:spPr>
          <a:xfrm>
            <a:off x="621000" y="2427288"/>
            <a:ext cx="7902900" cy="1871661"/>
          </a:xfrm>
        </p:spPr>
        <p:txBody>
          <a:bodyPr/>
          <a:lstStyle>
            <a:lvl1pPr marL="0" indent="0" algn="ctr">
              <a:buNone/>
              <a:defRPr sz="1600"/>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sv-SE"/>
              <a:t>Klicka här för att skriva underrubrik</a:t>
            </a:r>
          </a:p>
        </p:txBody>
      </p:sp>
      <p:sp>
        <p:nvSpPr>
          <p:cNvPr id="4" name="Platshållare för datum 3">
            <a:extLst>
              <a:ext uri="{FF2B5EF4-FFF2-40B4-BE49-F238E27FC236}">
                <a16:creationId xmlns:a16="http://schemas.microsoft.com/office/drawing/2014/main" id="{B33EE73C-3F8E-8A8A-CE7F-83B2B76E6933}"/>
              </a:ext>
            </a:extLst>
          </p:cNvPr>
          <p:cNvSpPr>
            <a:spLocks noGrp="1"/>
          </p:cNvSpPr>
          <p:nvPr>
            <p:ph type="dt" sz="half" idx="10"/>
          </p:nvPr>
        </p:nvSpPr>
        <p:spPr/>
        <p:txBody>
          <a:bodyPr/>
          <a:lstStyle/>
          <a:p>
            <a:pPr>
              <a:defRPr/>
            </a:pPr>
            <a:endParaRPr lang="sv-SE"/>
          </a:p>
        </p:txBody>
      </p:sp>
      <p:sp>
        <p:nvSpPr>
          <p:cNvPr id="5" name="Platshållare för sidfot 4">
            <a:extLst>
              <a:ext uri="{FF2B5EF4-FFF2-40B4-BE49-F238E27FC236}">
                <a16:creationId xmlns:a16="http://schemas.microsoft.com/office/drawing/2014/main" id="{DA73817D-015D-FE7A-8DD6-715B4D558905}"/>
              </a:ext>
            </a:extLst>
          </p:cNvPr>
          <p:cNvSpPr>
            <a:spLocks noGrp="1"/>
          </p:cNvSpPr>
          <p:nvPr>
            <p:ph type="ftr" sz="quarter" idx="11"/>
          </p:nvPr>
        </p:nvSpPr>
        <p:spPr/>
        <p:txBody>
          <a:bodyPr/>
          <a:lstStyle/>
          <a:p>
            <a:pPr>
              <a:defRPr/>
            </a:pPr>
            <a:endParaRPr lang="sv-SE"/>
          </a:p>
        </p:txBody>
      </p:sp>
      <p:sp>
        <p:nvSpPr>
          <p:cNvPr id="6" name="Platshållare för bildnummer 5">
            <a:extLst>
              <a:ext uri="{FF2B5EF4-FFF2-40B4-BE49-F238E27FC236}">
                <a16:creationId xmlns:a16="http://schemas.microsoft.com/office/drawing/2014/main" id="{4466B93C-901C-5776-E1D0-10F1A6F4597E}"/>
              </a:ext>
            </a:extLst>
          </p:cNvPr>
          <p:cNvSpPr>
            <a:spLocks noGrp="1"/>
          </p:cNvSpPr>
          <p:nvPr>
            <p:ph type="sldNum" sz="quarter" idx="12"/>
          </p:nvPr>
        </p:nvSpPr>
        <p:spPr/>
        <p:txBody>
          <a:bodyPr/>
          <a:lstStyle/>
          <a:p>
            <a:pPr>
              <a:defRPr/>
            </a:pPr>
            <a:fld id="{6F729E3A-5473-46F9-8DFE-99328ADAAAD3}" type="slidenum">
              <a:rPr lang="sv-SE" altLang="en-US" smtClean="0"/>
              <a:pPr>
                <a:defRPr/>
              </a:pPr>
              <a:t>‹#›</a:t>
            </a:fld>
            <a:endParaRPr lang="sv-SE" altLang="en-US"/>
          </a:p>
        </p:txBody>
      </p:sp>
    </p:spTree>
    <p:extLst>
      <p:ext uri="{BB962C8B-B14F-4D97-AF65-F5344CB8AC3E}">
        <p14:creationId xmlns:p14="http://schemas.microsoft.com/office/powerpoint/2010/main" val="2992466397"/>
      </p:ext>
    </p:extLst>
  </p:cSld>
  <p:clrMapOvr>
    <a:masterClrMapping/>
  </p:clrMapOvr>
  <p:extLst>
    <p:ext uri="{DCECCB84-F9BA-43D5-87BE-67443E8EF086}">
      <p15:sldGuideLst xmlns:p15="http://schemas.microsoft.com/office/powerpoint/2012/main">
        <p15:guide id="1" orient="horz" pos="1529">
          <p15:clr>
            <a:srgbClr val="FBAE40"/>
          </p15:clr>
        </p15:guide>
        <p15:guide id="2" pos="5375">
          <p15:clr>
            <a:srgbClr val="FBAE40"/>
          </p15:clr>
        </p15:guide>
        <p15:guide id="4" orient="horz" pos="1465">
          <p15:clr>
            <a:srgbClr val="FBAE40"/>
          </p15:clr>
        </p15:guide>
        <p15:guide id="5" pos="38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t_En spalt text">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a:xfrm>
            <a:off x="621000" y="1221600"/>
            <a:ext cx="7902900" cy="3078342"/>
          </a:xfrm>
        </p:spPr>
        <p:txBody>
          <a:bodyPr/>
          <a:lstStyle>
            <a:lvl1pPr>
              <a:defRPr/>
            </a:lvl1pPr>
          </a:lstStyle>
          <a:p>
            <a:pPr lvl="0"/>
            <a:r>
              <a:rPr lang="sv-SE"/>
              <a:t>Klicka här för att skriva brödtext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hasCustomPrompt="1"/>
          </p:nvPr>
        </p:nvSpPr>
        <p:spPr/>
        <p:txBody>
          <a:bodyPr/>
          <a:lstStyle>
            <a:lvl1pPr>
              <a:defRPr sz="2000" cap="all" baseline="0">
                <a:solidFill>
                  <a:schemeClr val="tx1"/>
                </a:solidFill>
              </a:defRPr>
            </a:lvl1pPr>
          </a:lstStyle>
          <a:p>
            <a:r>
              <a:rPr lang="sv-SE"/>
              <a:t>Klicka här för att skriva rubrik</a:t>
            </a:r>
          </a:p>
        </p:txBody>
      </p:sp>
      <p:sp>
        <p:nvSpPr>
          <p:cNvPr id="4" name="Platshållare för datum 3">
            <a:extLst>
              <a:ext uri="{FF2B5EF4-FFF2-40B4-BE49-F238E27FC236}">
                <a16:creationId xmlns:a16="http://schemas.microsoft.com/office/drawing/2014/main" id="{56301D97-C638-632A-77E3-B907C8722C13}"/>
              </a:ext>
            </a:extLst>
          </p:cNvPr>
          <p:cNvSpPr>
            <a:spLocks noGrp="1"/>
          </p:cNvSpPr>
          <p:nvPr>
            <p:ph type="dt" sz="half" idx="10"/>
          </p:nvPr>
        </p:nvSpPr>
        <p:spPr/>
        <p:txBody>
          <a:bodyPr/>
          <a:lstStyle/>
          <a:p>
            <a:pPr>
              <a:defRPr/>
            </a:pPr>
            <a:endParaRPr lang="sv-SE"/>
          </a:p>
        </p:txBody>
      </p:sp>
      <p:sp>
        <p:nvSpPr>
          <p:cNvPr id="5" name="Platshållare för sidfot 4">
            <a:extLst>
              <a:ext uri="{FF2B5EF4-FFF2-40B4-BE49-F238E27FC236}">
                <a16:creationId xmlns:a16="http://schemas.microsoft.com/office/drawing/2014/main" id="{FA4A49F1-6872-4355-ACAD-FA2295CE600E}"/>
              </a:ext>
            </a:extLst>
          </p:cNvPr>
          <p:cNvSpPr>
            <a:spLocks noGrp="1"/>
          </p:cNvSpPr>
          <p:nvPr>
            <p:ph type="ftr" sz="quarter" idx="11"/>
          </p:nvPr>
        </p:nvSpPr>
        <p:spPr/>
        <p:txBody>
          <a:bodyPr/>
          <a:lstStyle/>
          <a:p>
            <a:pPr>
              <a:defRPr/>
            </a:pPr>
            <a:endParaRPr lang="sv-SE"/>
          </a:p>
        </p:txBody>
      </p:sp>
      <p:sp>
        <p:nvSpPr>
          <p:cNvPr id="6" name="Platshållare för bildnummer 5">
            <a:extLst>
              <a:ext uri="{FF2B5EF4-FFF2-40B4-BE49-F238E27FC236}">
                <a16:creationId xmlns:a16="http://schemas.microsoft.com/office/drawing/2014/main" id="{BCB08591-DFAC-879E-7633-A8C398118875}"/>
              </a:ext>
            </a:extLst>
          </p:cNvPr>
          <p:cNvSpPr>
            <a:spLocks noGrp="1"/>
          </p:cNvSpPr>
          <p:nvPr>
            <p:ph type="sldNum" sz="quarter" idx="12"/>
          </p:nvPr>
        </p:nvSpPr>
        <p:spPr/>
        <p:txBody>
          <a:bodyPr/>
          <a:lstStyle/>
          <a:p>
            <a:pPr>
              <a:defRPr/>
            </a:pPr>
            <a:fld id="{6F729E3A-5473-46F9-8DFE-99328ADAAAD3}" type="slidenum">
              <a:rPr lang="sv-SE" altLang="en-US" smtClean="0"/>
              <a:pPr>
                <a:defRPr/>
              </a:pPr>
              <a:t>‹#›</a:t>
            </a:fld>
            <a:endParaRPr lang="sv-SE" altLang="en-US"/>
          </a:p>
        </p:txBody>
      </p:sp>
    </p:spTree>
    <p:extLst>
      <p:ext uri="{BB962C8B-B14F-4D97-AF65-F5344CB8AC3E}">
        <p14:creationId xmlns:p14="http://schemas.microsoft.com/office/powerpoint/2010/main" val="175190728"/>
      </p:ext>
    </p:extLst>
  </p:cSld>
  <p:clrMapOvr>
    <a:masterClrMapping/>
  </p:clrMapOvr>
  <p:extLst>
    <p:ext uri="{DCECCB84-F9BA-43D5-87BE-67443E8EF086}">
      <p15:sldGuideLst xmlns:p15="http://schemas.microsoft.com/office/powerpoint/2012/main">
        <p15:guide id="1" pos="385">
          <p15:clr>
            <a:srgbClr val="FBAE40"/>
          </p15:clr>
        </p15:guide>
        <p15:guide id="2" pos="537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t_Två spalter">
    <p:spTree>
      <p:nvGrpSpPr>
        <p:cNvPr id="1" name=""/>
        <p:cNvGrpSpPr/>
        <p:nvPr/>
      </p:nvGrpSpPr>
      <p:grpSpPr>
        <a:xfrm>
          <a:off x="0" y="0"/>
          <a:ext cx="0" cy="0"/>
          <a:chOff x="0" y="0"/>
          <a:chExt cx="0" cy="0"/>
        </a:xfrm>
      </p:grpSpPr>
      <p:sp>
        <p:nvSpPr>
          <p:cNvPr id="5"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hasCustomPrompt="1"/>
          </p:nvPr>
        </p:nvSpPr>
        <p:spPr/>
        <p:txBody>
          <a:bodyPr/>
          <a:lstStyle>
            <a:lvl1pPr>
              <a:defRPr sz="2000" cap="all" baseline="0"/>
            </a:lvl1pPr>
          </a:lstStyle>
          <a:p>
            <a:r>
              <a:rPr lang="sv-SE"/>
              <a:t>Klicka här för att skriva rubrik</a:t>
            </a:r>
          </a:p>
        </p:txBody>
      </p:sp>
      <p:sp>
        <p:nvSpPr>
          <p:cNvPr id="3" name="Platshållare för innehåll 2"/>
          <p:cNvSpPr>
            <a:spLocks noGrp="1"/>
          </p:cNvSpPr>
          <p:nvPr>
            <p:ph idx="1" hasCustomPrompt="1"/>
          </p:nvPr>
        </p:nvSpPr>
        <p:spPr>
          <a:xfrm>
            <a:off x="621001" y="1221600"/>
            <a:ext cx="3806984" cy="3078341"/>
          </a:xfrm>
        </p:spPr>
        <p:txBody>
          <a:bodyPr/>
          <a:lstStyle>
            <a:lvl1pPr>
              <a:defRPr/>
            </a:lvl1pPr>
          </a:lstStyle>
          <a:p>
            <a:pPr lvl="0"/>
            <a:r>
              <a:rPr lang="sv-SE"/>
              <a:t>Klicka här för att skriva brödtext</a:t>
            </a:r>
          </a:p>
          <a:p>
            <a:pPr lvl="1"/>
            <a:r>
              <a:rPr lang="sv-SE"/>
              <a:t>Nivå två</a:t>
            </a:r>
          </a:p>
          <a:p>
            <a:pPr lvl="2"/>
            <a:r>
              <a:rPr lang="sv-SE"/>
              <a:t>Nivå tre</a:t>
            </a:r>
          </a:p>
          <a:p>
            <a:pPr lvl="3"/>
            <a:r>
              <a:rPr lang="sv-SE"/>
              <a:t>Nivå fyra</a:t>
            </a:r>
          </a:p>
          <a:p>
            <a:pPr lvl="4"/>
            <a:r>
              <a:rPr lang="sv-SE"/>
              <a:t>Nivå fem</a:t>
            </a:r>
          </a:p>
        </p:txBody>
      </p:sp>
      <p:sp>
        <p:nvSpPr>
          <p:cNvPr id="8" name="Platshållare för innehåll 7"/>
          <p:cNvSpPr>
            <a:spLocks noGrp="1"/>
          </p:cNvSpPr>
          <p:nvPr>
            <p:ph sz="quarter" idx="13" hasCustomPrompt="1"/>
          </p:nvPr>
        </p:nvSpPr>
        <p:spPr>
          <a:xfrm>
            <a:off x="4716463" y="1221601"/>
            <a:ext cx="3807437" cy="3078341"/>
          </a:xfrm>
        </p:spPr>
        <p:txBody>
          <a:bodyPr/>
          <a:lstStyle/>
          <a:p>
            <a:pPr lvl="0"/>
            <a:r>
              <a:rPr lang="sv-SE"/>
              <a:t>Klicka här för att skriva brödtext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7BF562D-7A71-3B8A-EC6B-12029D62800C}"/>
              </a:ext>
            </a:extLst>
          </p:cNvPr>
          <p:cNvSpPr>
            <a:spLocks noGrp="1"/>
          </p:cNvSpPr>
          <p:nvPr>
            <p:ph type="dt" sz="half" idx="14"/>
          </p:nvPr>
        </p:nvSpPr>
        <p:spPr/>
        <p:txBody>
          <a:bodyPr/>
          <a:lstStyle/>
          <a:p>
            <a:pPr>
              <a:defRPr/>
            </a:pPr>
            <a:endParaRPr lang="sv-SE"/>
          </a:p>
        </p:txBody>
      </p:sp>
      <p:sp>
        <p:nvSpPr>
          <p:cNvPr id="6" name="Platshållare för sidfot 5">
            <a:extLst>
              <a:ext uri="{FF2B5EF4-FFF2-40B4-BE49-F238E27FC236}">
                <a16:creationId xmlns:a16="http://schemas.microsoft.com/office/drawing/2014/main" id="{AE542066-97E1-EB0C-D449-4F797BB97500}"/>
              </a:ext>
            </a:extLst>
          </p:cNvPr>
          <p:cNvSpPr>
            <a:spLocks noGrp="1"/>
          </p:cNvSpPr>
          <p:nvPr>
            <p:ph type="ftr" sz="quarter" idx="15"/>
          </p:nvPr>
        </p:nvSpPr>
        <p:spPr/>
        <p:txBody>
          <a:bodyPr/>
          <a:lstStyle/>
          <a:p>
            <a:pPr>
              <a:defRPr/>
            </a:pPr>
            <a:endParaRPr lang="sv-SE"/>
          </a:p>
        </p:txBody>
      </p:sp>
      <p:sp>
        <p:nvSpPr>
          <p:cNvPr id="7" name="Platshållare för bildnummer 6">
            <a:extLst>
              <a:ext uri="{FF2B5EF4-FFF2-40B4-BE49-F238E27FC236}">
                <a16:creationId xmlns:a16="http://schemas.microsoft.com/office/drawing/2014/main" id="{2506C799-C061-0778-1387-B5D0DF458D22}"/>
              </a:ext>
            </a:extLst>
          </p:cNvPr>
          <p:cNvSpPr>
            <a:spLocks noGrp="1"/>
          </p:cNvSpPr>
          <p:nvPr>
            <p:ph type="sldNum" sz="quarter" idx="16"/>
          </p:nvPr>
        </p:nvSpPr>
        <p:spPr/>
        <p:txBody>
          <a:bodyPr/>
          <a:lstStyle/>
          <a:p>
            <a:pPr>
              <a:defRPr/>
            </a:pPr>
            <a:fld id="{6F729E3A-5473-46F9-8DFE-99328ADAAAD3}" type="slidenum">
              <a:rPr lang="sv-SE" altLang="en-US" smtClean="0"/>
              <a:pPr>
                <a:defRPr/>
              </a:pPr>
              <a:t>‹#›</a:t>
            </a:fld>
            <a:endParaRPr lang="sv-SE" altLang="en-US"/>
          </a:p>
        </p:txBody>
      </p:sp>
    </p:spTree>
    <p:extLst>
      <p:ext uri="{BB962C8B-B14F-4D97-AF65-F5344CB8AC3E}">
        <p14:creationId xmlns:p14="http://schemas.microsoft.com/office/powerpoint/2010/main" val="2010079734"/>
      </p:ext>
    </p:extLst>
  </p:cSld>
  <p:clrMapOvr>
    <a:masterClrMapping/>
  </p:clrMapOvr>
  <p:extLst>
    <p:ext uri="{DCECCB84-F9BA-43D5-87BE-67443E8EF086}">
      <p15:sldGuideLst xmlns:p15="http://schemas.microsoft.com/office/powerpoint/2012/main">
        <p15:guide id="1" pos="2794">
          <p15:clr>
            <a:srgbClr val="FBAE40"/>
          </p15:clr>
        </p15:guide>
        <p15:guide id="2" pos="387">
          <p15:clr>
            <a:srgbClr val="FBAE40"/>
          </p15:clr>
        </p15:guide>
        <p15:guide id="3" pos="2966">
          <p15:clr>
            <a:srgbClr val="FBAE40"/>
          </p15:clr>
        </p15:guide>
        <p15:guide id="4" pos="537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t_Bild och text">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4ED347ED-53CE-C46D-7B46-7FC5E58CE7B5}"/>
              </a:ext>
            </a:extLst>
          </p:cNvPr>
          <p:cNvSpPr>
            <a:spLocks noGrp="1" noChangeArrowheads="1"/>
          </p:cNvSpPr>
          <p:nvPr>
            <p:ph type="sldNum" sz="quarter" idx="4"/>
          </p:nvPr>
        </p:nvSpPr>
        <p:spPr bwMode="auto">
          <a:xfrm>
            <a:off x="6876256" y="4617405"/>
            <a:ext cx="856937" cy="342900"/>
          </a:xfrm>
          <a:prstGeom prst="rect">
            <a:avLst/>
          </a:prstGeom>
          <a:noFill/>
          <a:ln>
            <a:noFill/>
          </a:ln>
        </p:spPr>
        <p:txBody>
          <a:bodyPr vert="horz" wrap="square" lIns="0" tIns="0" rIns="0" bIns="0" numCol="1" anchor="b" anchorCtr="0" compatLnSpc="1">
            <a:prstTxWarp prst="textNoShape">
              <a:avLst/>
            </a:prstTxWarp>
          </a:bodyPr>
          <a:lstStyle>
            <a:lvl1pPr algn="l" eaLnBrk="0" hangingPunct="0">
              <a:defRPr sz="600" smtClean="0"/>
            </a:lvl1pPr>
          </a:lstStyle>
          <a:p>
            <a:pPr>
              <a:defRPr/>
            </a:pPr>
            <a:fld id="{6F729E3A-5473-46F9-8DFE-99328ADAAAD3}" type="slidenum">
              <a:rPr lang="sv-SE" altLang="en-US" smtClean="0"/>
              <a:pPr>
                <a:defRPr/>
              </a:pPr>
              <a:t>‹#›</a:t>
            </a:fld>
            <a:endParaRPr lang="sv-SE" altLang="en-US"/>
          </a:p>
        </p:txBody>
      </p:sp>
      <p:sp>
        <p:nvSpPr>
          <p:cNvPr id="12" name="Rectangle 5">
            <a:extLst>
              <a:ext uri="{FF2B5EF4-FFF2-40B4-BE49-F238E27FC236}">
                <a16:creationId xmlns:a16="http://schemas.microsoft.com/office/drawing/2014/main" id="{CC957AF7-ABEE-A56C-190B-B1D1834059A6}"/>
              </a:ext>
            </a:extLst>
          </p:cNvPr>
          <p:cNvSpPr>
            <a:spLocks noGrp="1" noChangeArrowheads="1"/>
          </p:cNvSpPr>
          <p:nvPr>
            <p:ph type="ftr" sz="quarter" idx="3"/>
          </p:nvPr>
        </p:nvSpPr>
        <p:spPr bwMode="auto">
          <a:xfrm>
            <a:off x="4572000" y="4617405"/>
            <a:ext cx="2088232" cy="342900"/>
          </a:xfrm>
          <a:prstGeom prst="rect">
            <a:avLst/>
          </a:prstGeom>
          <a:noFill/>
          <a:ln>
            <a:noFill/>
          </a:ln>
        </p:spPr>
        <p:txBody>
          <a:bodyPr vert="horz" wrap="square" lIns="0" tIns="0" rIns="0" bIns="0" numCol="1" anchor="b" anchorCtr="0" compatLnSpc="1">
            <a:prstTxWarp prst="textNoShape">
              <a:avLst/>
            </a:prstTxWarp>
          </a:bodyPr>
          <a:lstStyle>
            <a:lvl1pPr algn="l" eaLnBrk="0" hangingPunct="0">
              <a:defRPr sz="600">
                <a:latin typeface="Arial" charset="0"/>
                <a:ea typeface="ＭＳ Ｐゴシック" pitchFamily="-48" charset="-128"/>
                <a:cs typeface="+mn-cs"/>
              </a:defRPr>
            </a:lvl1pPr>
          </a:lstStyle>
          <a:p>
            <a:pPr>
              <a:defRPr/>
            </a:pPr>
            <a:endParaRPr lang="sv-SE"/>
          </a:p>
        </p:txBody>
      </p:sp>
      <p:sp>
        <p:nvSpPr>
          <p:cNvPr id="8" name="Platshållare för innehåll 7"/>
          <p:cNvSpPr>
            <a:spLocks noGrp="1"/>
          </p:cNvSpPr>
          <p:nvPr>
            <p:ph sz="quarter" idx="13" hasCustomPrompt="1"/>
          </p:nvPr>
        </p:nvSpPr>
        <p:spPr>
          <a:xfrm>
            <a:off x="4572000" y="1221601"/>
            <a:ext cx="3950070" cy="3078341"/>
          </a:xfrm>
        </p:spPr>
        <p:txBody>
          <a:bodyPr/>
          <a:lstStyle>
            <a:lvl1pPr marL="180000" indent="-180000">
              <a:defRPr/>
            </a:lvl1pPr>
            <a:lvl3pPr>
              <a:defRPr/>
            </a:lvl3pPr>
            <a:lvl5pPr>
              <a:defRPr/>
            </a:lvl5pPr>
          </a:lstStyle>
          <a:p>
            <a:pPr lvl="0"/>
            <a:r>
              <a:rPr lang="sv-SE"/>
              <a:t>Klicka här för att skriva brödtext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hasCustomPrompt="1"/>
          </p:nvPr>
        </p:nvSpPr>
        <p:spPr>
          <a:xfrm>
            <a:off x="4572001" y="432000"/>
            <a:ext cx="3950069" cy="656035"/>
          </a:xfrm>
        </p:spPr>
        <p:txBody>
          <a:bodyPr/>
          <a:lstStyle>
            <a:lvl1pPr>
              <a:defRPr sz="2000" cap="all" baseline="0"/>
            </a:lvl1pPr>
          </a:lstStyle>
          <a:p>
            <a:r>
              <a:rPr lang="sv-SE"/>
              <a:t>Klicka här för att skriva rubrik</a:t>
            </a:r>
          </a:p>
        </p:txBody>
      </p:sp>
      <p:sp>
        <p:nvSpPr>
          <p:cNvPr id="11" name="Picture Placeholder 10" descr="OBS! Glöm inte skriva en alternativtext på bilden. Alternativtext hjälper personer som inte kan se skärmen att förstå vad som är viktigt i bilder och annat visuellt innehåll."/>
          <p:cNvSpPr>
            <a:spLocks noGrp="1"/>
          </p:cNvSpPr>
          <p:nvPr>
            <p:ph type="pic" sz="quarter" idx="17" hasCustomPrompt="1"/>
          </p:nvPr>
        </p:nvSpPr>
        <p:spPr>
          <a:xfrm>
            <a:off x="360000" y="0"/>
            <a:ext cx="3852000" cy="5143500"/>
          </a:xfrm>
        </p:spPr>
        <p:txBody>
          <a:bodyPr anchor="ctr" anchorCtr="0"/>
          <a:lstStyle>
            <a:lvl1pPr marL="0" indent="0">
              <a:buNone/>
              <a:defRPr/>
            </a:lvl1pPr>
          </a:lstStyle>
          <a:p>
            <a:r>
              <a:rPr lang="sv-SE"/>
              <a:t>Bild här</a:t>
            </a:r>
          </a:p>
        </p:txBody>
      </p:sp>
    </p:spTree>
    <p:extLst>
      <p:ext uri="{BB962C8B-B14F-4D97-AF65-F5344CB8AC3E}">
        <p14:creationId xmlns:p14="http://schemas.microsoft.com/office/powerpoint/2010/main" val="1382442279"/>
      </p:ext>
    </p:extLst>
  </p:cSld>
  <p:clrMapOvr>
    <a:masterClrMapping/>
  </p:clrMapOvr>
  <p:extLst>
    <p:ext uri="{DCECCB84-F9BA-43D5-87BE-67443E8EF086}">
      <p15:sldGuideLst xmlns:p15="http://schemas.microsoft.com/office/powerpoint/2012/main">
        <p15:guide id="1" pos="2653">
          <p15:clr>
            <a:srgbClr val="FBAE40"/>
          </p15:clr>
        </p15:guide>
        <p15:guide id="2" pos="224">
          <p15:clr>
            <a:srgbClr val="FBAE40"/>
          </p15:clr>
        </p15:guide>
        <p15:guide id="3" pos="5369">
          <p15:clr>
            <a:srgbClr val="FBAE40"/>
          </p15:clr>
        </p15:guide>
        <p15:guide id="4"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Vit_Helsides bild">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4D4D13C3-D842-E007-8296-0702D6987760}"/>
              </a:ext>
            </a:extLst>
          </p:cNvPr>
          <p:cNvSpPr>
            <a:spLocks noGrp="1"/>
          </p:cNvSpPr>
          <p:nvPr>
            <p:ph type="pic" sz="quarter" idx="10"/>
          </p:nvPr>
        </p:nvSpPr>
        <p:spPr>
          <a:xfrm>
            <a:off x="0" y="0"/>
            <a:ext cx="9144000" cy="5143500"/>
          </a:xfrm>
        </p:spPr>
        <p:txBody>
          <a:bodyPr/>
          <a:lstStyle/>
          <a:p>
            <a:r>
              <a:rPr lang="sv-SE"/>
              <a:t>Klicka på ikonen för att lägga till en bild</a:t>
            </a:r>
          </a:p>
        </p:txBody>
      </p:sp>
      <p:sp>
        <p:nvSpPr>
          <p:cNvPr id="5" name="Rektangel 7">
            <a:hlinkClick r:id="rId2"/>
          </p:cNvPr>
          <p:cNvSpPr>
            <a:spLocks noChangeArrowheads="1"/>
          </p:cNvSpPr>
          <p:nvPr/>
        </p:nvSpPr>
        <p:spPr bwMode="auto">
          <a:xfrm>
            <a:off x="7812088" y="4893471"/>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hasCustomPrompt="1"/>
          </p:nvPr>
        </p:nvSpPr>
        <p:spPr>
          <a:xfrm>
            <a:off x="0" y="432001"/>
            <a:ext cx="6239443" cy="453183"/>
          </a:xfrm>
          <a:solidFill>
            <a:schemeClr val="bg1"/>
          </a:solidFill>
        </p:spPr>
        <p:txBody>
          <a:bodyPr wrap="none" lIns="622800" tIns="72000" rIns="108000" bIns="72000" anchor="t" anchorCtr="0">
            <a:spAutoFit/>
          </a:bodyPr>
          <a:lstStyle>
            <a:lvl1pPr>
              <a:defRPr sz="2000" cap="all" baseline="0"/>
            </a:lvl1pPr>
          </a:lstStyle>
          <a:p>
            <a:r>
              <a:rPr lang="sv-SE"/>
              <a:t>Klicka här för att skriva rubrik</a:t>
            </a:r>
          </a:p>
        </p:txBody>
      </p:sp>
    </p:spTree>
    <p:extLst>
      <p:ext uri="{BB962C8B-B14F-4D97-AF65-F5344CB8AC3E}">
        <p14:creationId xmlns:p14="http://schemas.microsoft.com/office/powerpoint/2010/main" val="3321853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White Avsnitt">
    <p:spTree>
      <p:nvGrpSpPr>
        <p:cNvPr id="1" name=""/>
        <p:cNvGrpSpPr/>
        <p:nvPr/>
      </p:nvGrpSpPr>
      <p:grpSpPr>
        <a:xfrm>
          <a:off x="0" y="0"/>
          <a:ext cx="0" cy="0"/>
          <a:chOff x="0" y="0"/>
          <a:chExt cx="0" cy="0"/>
        </a:xfrm>
      </p:grpSpPr>
      <p:sp>
        <p:nvSpPr>
          <p:cNvPr id="5" name="Rektangel 7">
            <a:hlinkClick r:id="rId2"/>
          </p:cNvPr>
          <p:cNvSpPr>
            <a:spLocks noChangeArrowheads="1"/>
          </p:cNvSpPr>
          <p:nvPr/>
        </p:nvSpPr>
        <p:spPr bwMode="auto">
          <a:xfrm>
            <a:off x="7812088" y="4893471"/>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a:xfrm>
            <a:off x="0" y="432001"/>
            <a:ext cx="5027573" cy="453183"/>
          </a:xfrm>
          <a:solidFill>
            <a:schemeClr val="bg1"/>
          </a:solidFill>
        </p:spPr>
        <p:txBody>
          <a:bodyPr wrap="none" lIns="622800" tIns="72000" rIns="108000" bIns="72000" anchor="t" anchorCtr="0">
            <a:spAutoFit/>
          </a:bodyPr>
          <a:lstStyle>
            <a:lvl1pPr>
              <a:defRPr sz="2000"/>
            </a:lvl1pPr>
          </a:lstStyle>
          <a:p>
            <a:r>
              <a:rPr lang="sv-SE"/>
              <a:t>Klicka här för att ändra mall för rubrikformat</a:t>
            </a:r>
          </a:p>
        </p:txBody>
      </p:sp>
      <p:sp>
        <p:nvSpPr>
          <p:cNvPr id="3" name="Platshållare för innehåll 2"/>
          <p:cNvSpPr>
            <a:spLocks noGrp="1"/>
          </p:cNvSpPr>
          <p:nvPr>
            <p:ph idx="1"/>
          </p:nvPr>
        </p:nvSpPr>
        <p:spPr>
          <a:xfrm>
            <a:off x="621001" y="1221600"/>
            <a:ext cx="3806984" cy="803466"/>
          </a:xfrm>
          <a:noFill/>
          <a:ln>
            <a:noFill/>
          </a:ln>
        </p:spPr>
        <p:txBody>
          <a:bodyPr lIns="72000" tIns="72000" rIns="72000" bIns="108000">
            <a:spAutoFit/>
          </a:bodyPr>
          <a:lstStyle>
            <a:lvl1pPr marL="177800" indent="-177800">
              <a:tabLst/>
              <a:defRPr sz="1400"/>
            </a:lvl1pPr>
            <a:lvl2pPr marL="355600" indent="-177800">
              <a:tabLst/>
              <a:defRPr sz="1200"/>
            </a:lvl2pPr>
            <a:lvl3pPr marL="488950" indent="-133350">
              <a:tabLst/>
              <a:defRPr sz="1000"/>
            </a:lvl3pPr>
          </a:lstStyle>
          <a:p>
            <a:pPr lvl="0"/>
            <a:r>
              <a:rPr lang="sv-SE"/>
              <a:t>Klicka här för att ändra format på bakgrundstexten</a:t>
            </a:r>
          </a:p>
          <a:p>
            <a:pPr lvl="1"/>
            <a:r>
              <a:rPr lang="sv-SE"/>
              <a:t>Nivå två</a:t>
            </a:r>
          </a:p>
          <a:p>
            <a:pPr lvl="2"/>
            <a:r>
              <a:rPr lang="sv-SE"/>
              <a:t>Nivå tre</a:t>
            </a:r>
          </a:p>
        </p:txBody>
      </p:sp>
      <p:sp>
        <p:nvSpPr>
          <p:cNvPr id="8" name="Platshållare för innehåll 7"/>
          <p:cNvSpPr>
            <a:spLocks noGrp="1"/>
          </p:cNvSpPr>
          <p:nvPr>
            <p:ph sz="quarter" idx="13" hasCustomPrompt="1"/>
          </p:nvPr>
        </p:nvSpPr>
        <p:spPr>
          <a:xfrm>
            <a:off x="4716465" y="1221600"/>
            <a:ext cx="3807437" cy="803466"/>
          </a:xfrm>
          <a:noFill/>
          <a:ln>
            <a:noFill/>
          </a:ln>
        </p:spPr>
        <p:txBody>
          <a:bodyPr lIns="72000" tIns="72000" rIns="72000" bIns="108000">
            <a:spAutoFit/>
          </a:bodyPr>
          <a:lstStyle>
            <a:lvl1pPr marL="134541" marR="0" indent="-134541" algn="l" defTabSz="914400" rtl="0" eaLnBrk="1" fontAlgn="base" latinLnBrk="0" hangingPunct="1">
              <a:lnSpc>
                <a:spcPct val="100000"/>
              </a:lnSpc>
              <a:spcBef>
                <a:spcPct val="20000"/>
              </a:spcBef>
              <a:spcAft>
                <a:spcPct val="0"/>
              </a:spcAft>
              <a:buClrTx/>
              <a:buSzTx/>
              <a:buFontTx/>
              <a:buChar char="•"/>
              <a:tabLst/>
              <a:defRPr sz="1400"/>
            </a:lvl1pPr>
            <a:lvl2pPr marL="269081" marR="0" indent="-134541" algn="l" defTabSz="914400" rtl="0" eaLnBrk="1" fontAlgn="base" latinLnBrk="0" hangingPunct="1">
              <a:lnSpc>
                <a:spcPct val="100000"/>
              </a:lnSpc>
              <a:spcBef>
                <a:spcPct val="20000"/>
              </a:spcBef>
              <a:spcAft>
                <a:spcPct val="0"/>
              </a:spcAft>
              <a:buClrTx/>
              <a:buSzTx/>
              <a:buFontTx/>
              <a:buChar char="–"/>
              <a:tabLst/>
              <a:defRPr sz="1200"/>
            </a:lvl2pPr>
            <a:lvl3pPr marL="402431" marR="0" indent="-133350" algn="l" defTabSz="914400" rtl="0" eaLnBrk="1" fontAlgn="base" latinLnBrk="0" hangingPunct="1">
              <a:lnSpc>
                <a:spcPct val="100000"/>
              </a:lnSpc>
              <a:spcBef>
                <a:spcPct val="20000"/>
              </a:spcBef>
              <a:spcAft>
                <a:spcPct val="0"/>
              </a:spcAft>
              <a:buClrTx/>
              <a:buSzTx/>
              <a:buFontTx/>
              <a:buChar char="•"/>
              <a:tabLst/>
              <a:defRPr sz="1000"/>
            </a:lvl3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3731536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 3">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sz="2000">
                <a:solidFill>
                  <a:schemeClr val="tx1"/>
                </a:solidFill>
              </a:defRPr>
            </a:lvl1pPr>
          </a:lstStyle>
          <a:p>
            <a:r>
              <a:rPr lang="sv-SE"/>
              <a:t>Klicka här för att ändra mall för rubrikformat</a:t>
            </a:r>
          </a:p>
        </p:txBody>
      </p:sp>
      <p:sp>
        <p:nvSpPr>
          <p:cNvPr id="3" name="Platshållare för innehåll 2"/>
          <p:cNvSpPr>
            <a:spLocks noGrp="1"/>
          </p:cNvSpPr>
          <p:nvPr>
            <p:ph idx="1"/>
          </p:nvPr>
        </p:nvSpPr>
        <p:spPr>
          <a:xfrm>
            <a:off x="621000" y="1221600"/>
            <a:ext cx="7902900" cy="3078342"/>
          </a:xfrm>
        </p:spPr>
        <p:txBody>
          <a:bodyPr/>
          <a:lstStyle>
            <a:lvl1pPr marL="179388" indent="-179388">
              <a:tabLst/>
              <a:defRPr sz="1600"/>
            </a:lvl1pPr>
            <a:lvl2pPr marL="358775" indent="-179388">
              <a:tabLst/>
              <a:defRPr sz="1400"/>
            </a:lvl2pPr>
            <a:lvl3pPr marL="538163" indent="-179388">
              <a:tabLst/>
              <a:defRPr sz="1200"/>
            </a:lvl3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2616106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Vit_Avsnitt">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21000" y="1220788"/>
            <a:ext cx="7902900" cy="1104900"/>
          </a:xfrm>
          <a:noFill/>
        </p:spPr>
        <p:txBody>
          <a:bodyPr/>
          <a:lstStyle>
            <a:lvl1pPr algn="ctr">
              <a:defRPr sz="2400" cap="all" baseline="0"/>
            </a:lvl1pPr>
          </a:lstStyle>
          <a:p>
            <a:r>
              <a:rPr lang="sv-SE"/>
              <a:t>Klicka här för att skriva rubrik</a:t>
            </a:r>
          </a:p>
        </p:txBody>
      </p:sp>
      <p:sp>
        <p:nvSpPr>
          <p:cNvPr id="3" name="Underrubrik 2"/>
          <p:cNvSpPr>
            <a:spLocks noGrp="1"/>
          </p:cNvSpPr>
          <p:nvPr>
            <p:ph type="subTitle" idx="1" hasCustomPrompt="1"/>
          </p:nvPr>
        </p:nvSpPr>
        <p:spPr>
          <a:xfrm>
            <a:off x="621000" y="2427288"/>
            <a:ext cx="7902900" cy="1871661"/>
          </a:xfrm>
        </p:spPr>
        <p:txBody>
          <a:bodyPr/>
          <a:lstStyle>
            <a:lvl1pPr marL="0" indent="0" algn="ctr">
              <a:buNone/>
              <a:defRPr sz="1600"/>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sv-SE"/>
              <a:t>Klicka här för att skriva underrubrik</a:t>
            </a:r>
          </a:p>
        </p:txBody>
      </p:sp>
      <p:sp>
        <p:nvSpPr>
          <p:cNvPr id="4" name="Platshållare för datum 3">
            <a:extLst>
              <a:ext uri="{FF2B5EF4-FFF2-40B4-BE49-F238E27FC236}">
                <a16:creationId xmlns:a16="http://schemas.microsoft.com/office/drawing/2014/main" id="{B33EE73C-3F8E-8A8A-CE7F-83B2B76E6933}"/>
              </a:ext>
            </a:extLst>
          </p:cNvPr>
          <p:cNvSpPr>
            <a:spLocks noGrp="1"/>
          </p:cNvSpPr>
          <p:nvPr>
            <p:ph type="dt" sz="half" idx="10"/>
          </p:nvPr>
        </p:nvSpPr>
        <p:spPr/>
        <p:txBody>
          <a:bodyPr/>
          <a:lstStyle/>
          <a:p>
            <a:pPr>
              <a:defRPr/>
            </a:pPr>
            <a:endParaRPr lang="sv-SE"/>
          </a:p>
        </p:txBody>
      </p:sp>
      <p:sp>
        <p:nvSpPr>
          <p:cNvPr id="5" name="Platshållare för sidfot 4">
            <a:extLst>
              <a:ext uri="{FF2B5EF4-FFF2-40B4-BE49-F238E27FC236}">
                <a16:creationId xmlns:a16="http://schemas.microsoft.com/office/drawing/2014/main" id="{DA73817D-015D-FE7A-8DD6-715B4D558905}"/>
              </a:ext>
            </a:extLst>
          </p:cNvPr>
          <p:cNvSpPr>
            <a:spLocks noGrp="1"/>
          </p:cNvSpPr>
          <p:nvPr>
            <p:ph type="ftr" sz="quarter" idx="11"/>
          </p:nvPr>
        </p:nvSpPr>
        <p:spPr/>
        <p:txBody>
          <a:bodyPr/>
          <a:lstStyle/>
          <a:p>
            <a:pPr>
              <a:defRPr/>
            </a:pPr>
            <a:endParaRPr lang="sv-SE"/>
          </a:p>
        </p:txBody>
      </p:sp>
      <p:sp>
        <p:nvSpPr>
          <p:cNvPr id="6" name="Platshållare för bildnummer 5">
            <a:extLst>
              <a:ext uri="{FF2B5EF4-FFF2-40B4-BE49-F238E27FC236}">
                <a16:creationId xmlns:a16="http://schemas.microsoft.com/office/drawing/2014/main" id="{4466B93C-901C-5776-E1D0-10F1A6F4597E}"/>
              </a:ext>
            </a:extLst>
          </p:cNvPr>
          <p:cNvSpPr>
            <a:spLocks noGrp="1"/>
          </p:cNvSpPr>
          <p:nvPr>
            <p:ph type="sldNum" sz="quarter" idx="12"/>
          </p:nvPr>
        </p:nvSpPr>
        <p:spPr/>
        <p:txBody>
          <a:bodyPr/>
          <a:lstStyle/>
          <a:p>
            <a:pPr>
              <a:defRPr/>
            </a:pPr>
            <a:fld id="{6F729E3A-5473-46F9-8DFE-99328ADAAAD3}" type="slidenum">
              <a:rPr lang="sv-SE" altLang="en-US" smtClean="0"/>
              <a:pPr>
                <a:defRPr/>
              </a:pPr>
              <a:t>‹#›</a:t>
            </a:fld>
            <a:endParaRPr lang="sv-SE" altLang="en-US"/>
          </a:p>
        </p:txBody>
      </p:sp>
    </p:spTree>
    <p:extLst>
      <p:ext uri="{BB962C8B-B14F-4D97-AF65-F5344CB8AC3E}">
        <p14:creationId xmlns:p14="http://schemas.microsoft.com/office/powerpoint/2010/main" val="607149242"/>
      </p:ext>
    </p:extLst>
  </p:cSld>
  <p:clrMapOvr>
    <a:masterClrMapping/>
  </p:clrMapOvr>
  <p:extLst>
    <p:ext uri="{DCECCB84-F9BA-43D5-87BE-67443E8EF086}">
      <p15:sldGuideLst xmlns:p15="http://schemas.microsoft.com/office/powerpoint/2012/main">
        <p15:guide id="1" orient="horz" pos="1529">
          <p15:clr>
            <a:srgbClr val="FBAE40"/>
          </p15:clr>
        </p15:guide>
        <p15:guide id="2" pos="5375">
          <p15:clr>
            <a:srgbClr val="FBAE40"/>
          </p15:clr>
        </p15:guide>
        <p15:guide id="4" orient="horz" pos="1465">
          <p15:clr>
            <a:srgbClr val="FBAE40"/>
          </p15:clr>
        </p15:guide>
        <p15:guide id="5" pos="38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titel- helsidesbild vit logotyp">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7B5B12B5-11EA-9D62-12CD-1C610ADFE90C}"/>
              </a:ext>
            </a:extLst>
          </p:cNvPr>
          <p:cNvSpPr>
            <a:spLocks noGrp="1"/>
          </p:cNvSpPr>
          <p:nvPr>
            <p:ph type="pic" sz="quarter" idx="13"/>
          </p:nvPr>
        </p:nvSpPr>
        <p:spPr>
          <a:xfrm>
            <a:off x="0" y="0"/>
            <a:ext cx="9144000" cy="5143500"/>
          </a:xfrm>
        </p:spPr>
        <p:txBody>
          <a:bodyPr/>
          <a:lstStyle/>
          <a:p>
            <a:r>
              <a:rPr lang="sv-SE"/>
              <a:t>Klicka på ikonen för att lägga till en bild</a:t>
            </a:r>
          </a:p>
        </p:txBody>
      </p:sp>
      <p:sp>
        <p:nvSpPr>
          <p:cNvPr id="9" name="Rubrik 8">
            <a:extLst>
              <a:ext uri="{FF2B5EF4-FFF2-40B4-BE49-F238E27FC236}">
                <a16:creationId xmlns:a16="http://schemas.microsoft.com/office/drawing/2014/main" id="{7241D73A-D05A-9E95-0D08-1946E4BF572D}"/>
              </a:ext>
            </a:extLst>
          </p:cNvPr>
          <p:cNvSpPr>
            <a:spLocks noGrp="1"/>
          </p:cNvSpPr>
          <p:nvPr>
            <p:ph type="title" hasCustomPrompt="1"/>
          </p:nvPr>
        </p:nvSpPr>
        <p:spPr>
          <a:xfrm>
            <a:off x="836585" y="2172436"/>
            <a:ext cx="7110790" cy="738664"/>
          </a:xfrm>
          <a:effectLst>
            <a:outerShdw blurRad="50800" dist="25400" dir="2700000" algn="tl" rotWithShape="0">
              <a:prstClr val="black">
                <a:alpha val="85000"/>
              </a:prstClr>
            </a:outerShdw>
          </a:effectLst>
        </p:spPr>
        <p:txBody>
          <a:bodyPr lIns="0" tIns="0" rIns="0" bIns="0" anchor="b" anchorCtr="0">
            <a:noAutofit/>
          </a:bodyPr>
          <a:lstStyle>
            <a:lvl1pPr>
              <a:lnSpc>
                <a:spcPct val="100000"/>
              </a:lnSpc>
              <a:defRPr sz="4800" b="1">
                <a:solidFill>
                  <a:schemeClr val="bg1"/>
                </a:solidFill>
                <a:latin typeface="+mj-lt"/>
              </a:defRPr>
            </a:lvl1pPr>
          </a:lstStyle>
          <a:p>
            <a:r>
              <a:rPr lang="sv-SE"/>
              <a:t>Rubrik</a:t>
            </a:r>
          </a:p>
        </p:txBody>
      </p:sp>
      <p:sp>
        <p:nvSpPr>
          <p:cNvPr id="2" name="Underrubrik 2">
            <a:extLst>
              <a:ext uri="{FF2B5EF4-FFF2-40B4-BE49-F238E27FC236}">
                <a16:creationId xmlns:a16="http://schemas.microsoft.com/office/drawing/2014/main" id="{672C6223-5825-A3B8-D48F-6077684AF399}"/>
              </a:ext>
            </a:extLst>
          </p:cNvPr>
          <p:cNvSpPr>
            <a:spLocks noGrp="1"/>
          </p:cNvSpPr>
          <p:nvPr>
            <p:ph type="subTitle" idx="1" hasCustomPrompt="1"/>
          </p:nvPr>
        </p:nvSpPr>
        <p:spPr>
          <a:xfrm>
            <a:off x="836585" y="3075806"/>
            <a:ext cx="7110790" cy="276999"/>
          </a:xfrm>
          <a:effectLst>
            <a:outerShdw blurRad="50800" dist="25400" dir="2700000" algn="tl" rotWithShape="0">
              <a:prstClr val="black">
                <a:alpha val="85000"/>
              </a:prstClr>
            </a:outerShdw>
          </a:effectLst>
        </p:spPr>
        <p:txBody>
          <a:bodyPr>
            <a:noAutofit/>
          </a:bodyPr>
          <a:lstStyle>
            <a:lvl1pPr marL="0" indent="0" algn="l">
              <a:buNone/>
              <a:defRPr sz="1800">
                <a:solidFill>
                  <a:schemeClr val="bg1"/>
                </a:solidFill>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sv-SE"/>
              <a:t>Klicka här för att skriva underrubrik</a:t>
            </a:r>
          </a:p>
        </p:txBody>
      </p:sp>
      <p:sp>
        <p:nvSpPr>
          <p:cNvPr id="3" name="Platshållare för datum 2">
            <a:extLst>
              <a:ext uri="{FF2B5EF4-FFF2-40B4-BE49-F238E27FC236}">
                <a16:creationId xmlns:a16="http://schemas.microsoft.com/office/drawing/2014/main" id="{0E4F293D-6F21-F158-5733-5A9FCDED94BE}"/>
              </a:ext>
            </a:extLst>
          </p:cNvPr>
          <p:cNvSpPr>
            <a:spLocks noGrp="1"/>
          </p:cNvSpPr>
          <p:nvPr>
            <p:ph type="dt" sz="half" idx="10"/>
          </p:nvPr>
        </p:nvSpPr>
        <p:spPr/>
        <p:txBody>
          <a:bodyPr/>
          <a:lstStyle/>
          <a:p>
            <a:pPr>
              <a:defRPr/>
            </a:pPr>
            <a:endParaRPr lang="sv-SE"/>
          </a:p>
        </p:txBody>
      </p:sp>
      <p:sp>
        <p:nvSpPr>
          <p:cNvPr id="4" name="Platshållare för sidfot 3">
            <a:extLst>
              <a:ext uri="{FF2B5EF4-FFF2-40B4-BE49-F238E27FC236}">
                <a16:creationId xmlns:a16="http://schemas.microsoft.com/office/drawing/2014/main" id="{A58450A4-63B3-67B4-20F3-8472A51CD481}"/>
              </a:ext>
            </a:extLst>
          </p:cNvPr>
          <p:cNvSpPr>
            <a:spLocks noGrp="1"/>
          </p:cNvSpPr>
          <p:nvPr>
            <p:ph type="ftr" sz="quarter" idx="11"/>
          </p:nvPr>
        </p:nvSpPr>
        <p:spPr/>
        <p:txBody>
          <a:bodyPr/>
          <a:lstStyle/>
          <a:p>
            <a:pPr>
              <a:defRPr/>
            </a:pPr>
            <a:endParaRPr lang="sv-SE"/>
          </a:p>
        </p:txBody>
      </p:sp>
      <p:sp>
        <p:nvSpPr>
          <p:cNvPr id="5" name="Platshållare för bildnummer 4">
            <a:extLst>
              <a:ext uri="{FF2B5EF4-FFF2-40B4-BE49-F238E27FC236}">
                <a16:creationId xmlns:a16="http://schemas.microsoft.com/office/drawing/2014/main" id="{A52CAC25-3F4C-FD35-E070-1D1CC8E858CD}"/>
              </a:ext>
            </a:extLst>
          </p:cNvPr>
          <p:cNvSpPr>
            <a:spLocks noGrp="1"/>
          </p:cNvSpPr>
          <p:nvPr>
            <p:ph type="sldNum" sz="quarter" idx="12"/>
          </p:nvPr>
        </p:nvSpPr>
        <p:spPr/>
        <p:txBody>
          <a:bodyPr/>
          <a:lstStyle/>
          <a:p>
            <a:pPr>
              <a:defRPr/>
            </a:pPr>
            <a:fld id="{6F729E3A-5473-46F9-8DFE-99328ADAAAD3}" type="slidenum">
              <a:rPr lang="sv-SE" altLang="en-US" smtClean="0"/>
              <a:pPr>
                <a:defRPr/>
              </a:pPr>
              <a:t>‹#›</a:t>
            </a:fld>
            <a:endParaRPr lang="sv-SE" altLang="en-US"/>
          </a:p>
        </p:txBody>
      </p:sp>
      <p:sp>
        <p:nvSpPr>
          <p:cNvPr id="8" name="Platshållare för text 9">
            <a:extLst>
              <a:ext uri="{FF2B5EF4-FFF2-40B4-BE49-F238E27FC236}">
                <a16:creationId xmlns:a16="http://schemas.microsoft.com/office/drawing/2014/main" id="{3415D19D-53BE-FBAE-184D-1FEABF06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ph type="body" sz="quarter" idx="14" hasCustomPrompt="1"/>
          </p:nvPr>
        </p:nvSpPr>
        <p:spPr>
          <a:xfrm>
            <a:off x="8316416" y="4414087"/>
            <a:ext cx="648000" cy="558000"/>
          </a:xfr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a:lvl1pPr>
            <a:lvl2pPr marL="185738" indent="0">
              <a:buNone/>
              <a:defRPr/>
            </a:lvl2pPr>
            <a:lvl3pPr marL="363538" indent="0">
              <a:buNone/>
              <a:defRPr/>
            </a:lvl3pPr>
            <a:lvl4pPr marL="541338" indent="0">
              <a:buNone/>
              <a:defRPr/>
            </a:lvl4pPr>
            <a:lvl5pPr marL="719138" indent="0">
              <a:buNone/>
              <a:defRPr/>
            </a:lvl5pPr>
          </a:lstStyle>
          <a:p>
            <a:pPr lvl="0"/>
            <a:r>
              <a:rPr lang="sv-SE"/>
              <a:t> </a:t>
            </a:r>
          </a:p>
        </p:txBody>
      </p:sp>
    </p:spTree>
    <p:extLst>
      <p:ext uri="{BB962C8B-B14F-4D97-AF65-F5344CB8AC3E}">
        <p14:creationId xmlns:p14="http://schemas.microsoft.com/office/powerpoint/2010/main" val="14571760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50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build="p">
        <p:tmplLst>
          <p:tmpl lvl="1">
            <p:tnLst>
              <p:par>
                <p:cTn presetID="10" presetClass="entr" presetSubtype="0" fill="hold" nodeType="afterEffect">
                  <p:stCondLst>
                    <p:cond delay="50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Lst>
      </p:bldP>
    </p:bldLst>
  </p:timing>
  <p:extLst>
    <p:ext uri="{DCECCB84-F9BA-43D5-87BE-67443E8EF086}">
      <p15:sldGuideLst xmlns:p15="http://schemas.microsoft.com/office/powerpoint/2012/main">
        <p15:guide id="1" pos="522" userDrawn="1">
          <p15:clr>
            <a:srgbClr val="FBAE40"/>
          </p15:clr>
        </p15:guide>
        <p15:guide id="2" pos="5010" userDrawn="1">
          <p15:clr>
            <a:srgbClr val="FBAE40"/>
          </p15:clr>
        </p15:guide>
        <p15:guide id="3" orient="horz" pos="1835" userDrawn="1">
          <p15:clr>
            <a:srgbClr val="FBAE40"/>
          </p15:clr>
        </p15:guide>
        <p15:guide id="4" orient="horz" pos="1929" userDrawn="1">
          <p15:clr>
            <a:srgbClr val="FBAE40"/>
          </p15:clr>
        </p15:guide>
        <p15:guide id="5" orient="horz" pos="136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Vit_En spalt text">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a:xfrm>
            <a:off x="621000" y="1221600"/>
            <a:ext cx="7902900" cy="3078342"/>
          </a:xfrm>
        </p:spPr>
        <p:txBody>
          <a:bodyPr/>
          <a:lstStyle>
            <a:lvl1pPr>
              <a:defRPr/>
            </a:lvl1pPr>
          </a:lstStyle>
          <a:p>
            <a:pPr lvl="0"/>
            <a:r>
              <a:rPr lang="sv-SE"/>
              <a:t>Klicka här för att skriva brödtext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hasCustomPrompt="1"/>
          </p:nvPr>
        </p:nvSpPr>
        <p:spPr/>
        <p:txBody>
          <a:bodyPr/>
          <a:lstStyle>
            <a:lvl1pPr>
              <a:defRPr sz="2000" cap="all" baseline="0">
                <a:solidFill>
                  <a:schemeClr val="tx1"/>
                </a:solidFill>
              </a:defRPr>
            </a:lvl1pPr>
          </a:lstStyle>
          <a:p>
            <a:r>
              <a:rPr lang="sv-SE"/>
              <a:t>Klicka här för att skriva rubrik</a:t>
            </a:r>
          </a:p>
        </p:txBody>
      </p:sp>
      <p:sp>
        <p:nvSpPr>
          <p:cNvPr id="4" name="Platshållare för datum 3">
            <a:extLst>
              <a:ext uri="{FF2B5EF4-FFF2-40B4-BE49-F238E27FC236}">
                <a16:creationId xmlns:a16="http://schemas.microsoft.com/office/drawing/2014/main" id="{56301D97-C638-632A-77E3-B907C8722C13}"/>
              </a:ext>
            </a:extLst>
          </p:cNvPr>
          <p:cNvSpPr>
            <a:spLocks noGrp="1"/>
          </p:cNvSpPr>
          <p:nvPr>
            <p:ph type="dt" sz="half" idx="10"/>
          </p:nvPr>
        </p:nvSpPr>
        <p:spPr/>
        <p:txBody>
          <a:bodyPr/>
          <a:lstStyle/>
          <a:p>
            <a:pPr>
              <a:defRPr/>
            </a:pPr>
            <a:endParaRPr lang="sv-SE"/>
          </a:p>
        </p:txBody>
      </p:sp>
      <p:sp>
        <p:nvSpPr>
          <p:cNvPr id="5" name="Platshållare för sidfot 4">
            <a:extLst>
              <a:ext uri="{FF2B5EF4-FFF2-40B4-BE49-F238E27FC236}">
                <a16:creationId xmlns:a16="http://schemas.microsoft.com/office/drawing/2014/main" id="{FA4A49F1-6872-4355-ACAD-FA2295CE600E}"/>
              </a:ext>
            </a:extLst>
          </p:cNvPr>
          <p:cNvSpPr>
            <a:spLocks noGrp="1"/>
          </p:cNvSpPr>
          <p:nvPr>
            <p:ph type="ftr" sz="quarter" idx="11"/>
          </p:nvPr>
        </p:nvSpPr>
        <p:spPr/>
        <p:txBody>
          <a:bodyPr/>
          <a:lstStyle/>
          <a:p>
            <a:pPr>
              <a:defRPr/>
            </a:pPr>
            <a:endParaRPr lang="sv-SE"/>
          </a:p>
        </p:txBody>
      </p:sp>
      <p:sp>
        <p:nvSpPr>
          <p:cNvPr id="6" name="Platshållare för bildnummer 5">
            <a:extLst>
              <a:ext uri="{FF2B5EF4-FFF2-40B4-BE49-F238E27FC236}">
                <a16:creationId xmlns:a16="http://schemas.microsoft.com/office/drawing/2014/main" id="{BCB08591-DFAC-879E-7633-A8C398118875}"/>
              </a:ext>
            </a:extLst>
          </p:cNvPr>
          <p:cNvSpPr>
            <a:spLocks noGrp="1"/>
          </p:cNvSpPr>
          <p:nvPr>
            <p:ph type="sldNum" sz="quarter" idx="12"/>
          </p:nvPr>
        </p:nvSpPr>
        <p:spPr/>
        <p:txBody>
          <a:bodyPr/>
          <a:lstStyle/>
          <a:p>
            <a:pPr>
              <a:defRPr/>
            </a:pPr>
            <a:fld id="{6F729E3A-5473-46F9-8DFE-99328ADAAAD3}" type="slidenum">
              <a:rPr lang="sv-SE" altLang="en-US" smtClean="0"/>
              <a:pPr>
                <a:defRPr/>
              </a:pPr>
              <a:t>‹#›</a:t>
            </a:fld>
            <a:endParaRPr lang="sv-SE" altLang="en-US"/>
          </a:p>
        </p:txBody>
      </p:sp>
    </p:spTree>
    <p:extLst>
      <p:ext uri="{BB962C8B-B14F-4D97-AF65-F5344CB8AC3E}">
        <p14:creationId xmlns:p14="http://schemas.microsoft.com/office/powerpoint/2010/main" val="3729250381"/>
      </p:ext>
    </p:extLst>
  </p:cSld>
  <p:clrMapOvr>
    <a:masterClrMapping/>
  </p:clrMapOvr>
  <p:extLst>
    <p:ext uri="{DCECCB84-F9BA-43D5-87BE-67443E8EF086}">
      <p15:sldGuideLst xmlns:p15="http://schemas.microsoft.com/office/powerpoint/2012/main">
        <p15:guide id="1" pos="385">
          <p15:clr>
            <a:srgbClr val="FBAE40"/>
          </p15:clr>
        </p15:guide>
        <p15:guide id="2" pos="537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it_Två spalter">
    <p:spTree>
      <p:nvGrpSpPr>
        <p:cNvPr id="1" name=""/>
        <p:cNvGrpSpPr/>
        <p:nvPr/>
      </p:nvGrpSpPr>
      <p:grpSpPr>
        <a:xfrm>
          <a:off x="0" y="0"/>
          <a:ext cx="0" cy="0"/>
          <a:chOff x="0" y="0"/>
          <a:chExt cx="0" cy="0"/>
        </a:xfrm>
      </p:grpSpPr>
      <p:sp>
        <p:nvSpPr>
          <p:cNvPr id="5"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hasCustomPrompt="1"/>
          </p:nvPr>
        </p:nvSpPr>
        <p:spPr/>
        <p:txBody>
          <a:bodyPr/>
          <a:lstStyle>
            <a:lvl1pPr>
              <a:defRPr sz="2000" cap="all" baseline="0"/>
            </a:lvl1pPr>
          </a:lstStyle>
          <a:p>
            <a:r>
              <a:rPr lang="sv-SE"/>
              <a:t>Klicka här för att skriva rubrik</a:t>
            </a:r>
          </a:p>
        </p:txBody>
      </p:sp>
      <p:sp>
        <p:nvSpPr>
          <p:cNvPr id="3" name="Platshållare för innehåll 2"/>
          <p:cNvSpPr>
            <a:spLocks noGrp="1"/>
          </p:cNvSpPr>
          <p:nvPr>
            <p:ph idx="1" hasCustomPrompt="1"/>
          </p:nvPr>
        </p:nvSpPr>
        <p:spPr>
          <a:xfrm>
            <a:off x="621001" y="1221600"/>
            <a:ext cx="3806984" cy="3078341"/>
          </a:xfrm>
        </p:spPr>
        <p:txBody>
          <a:bodyPr/>
          <a:lstStyle>
            <a:lvl1pPr>
              <a:defRPr/>
            </a:lvl1pPr>
          </a:lstStyle>
          <a:p>
            <a:pPr lvl="0"/>
            <a:r>
              <a:rPr lang="sv-SE"/>
              <a:t>Klicka här för att skriva brödtext</a:t>
            </a:r>
          </a:p>
          <a:p>
            <a:pPr lvl="1"/>
            <a:r>
              <a:rPr lang="sv-SE"/>
              <a:t>Nivå två</a:t>
            </a:r>
          </a:p>
          <a:p>
            <a:pPr lvl="2"/>
            <a:r>
              <a:rPr lang="sv-SE"/>
              <a:t>Nivå tre</a:t>
            </a:r>
          </a:p>
          <a:p>
            <a:pPr lvl="3"/>
            <a:r>
              <a:rPr lang="sv-SE"/>
              <a:t>Nivå fyra</a:t>
            </a:r>
          </a:p>
          <a:p>
            <a:pPr lvl="4"/>
            <a:r>
              <a:rPr lang="sv-SE"/>
              <a:t>Nivå fem</a:t>
            </a:r>
          </a:p>
        </p:txBody>
      </p:sp>
      <p:sp>
        <p:nvSpPr>
          <p:cNvPr id="8" name="Platshållare för innehåll 7"/>
          <p:cNvSpPr>
            <a:spLocks noGrp="1"/>
          </p:cNvSpPr>
          <p:nvPr>
            <p:ph sz="quarter" idx="13" hasCustomPrompt="1"/>
          </p:nvPr>
        </p:nvSpPr>
        <p:spPr>
          <a:xfrm>
            <a:off x="4716463" y="1221601"/>
            <a:ext cx="3807437" cy="3078341"/>
          </a:xfrm>
        </p:spPr>
        <p:txBody>
          <a:bodyPr/>
          <a:lstStyle/>
          <a:p>
            <a:pPr lvl="0"/>
            <a:r>
              <a:rPr lang="sv-SE"/>
              <a:t>Klicka här för att skriva brödtext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7BF562D-7A71-3B8A-EC6B-12029D62800C}"/>
              </a:ext>
            </a:extLst>
          </p:cNvPr>
          <p:cNvSpPr>
            <a:spLocks noGrp="1"/>
          </p:cNvSpPr>
          <p:nvPr>
            <p:ph type="dt" sz="half" idx="14"/>
          </p:nvPr>
        </p:nvSpPr>
        <p:spPr/>
        <p:txBody>
          <a:bodyPr/>
          <a:lstStyle/>
          <a:p>
            <a:pPr>
              <a:defRPr/>
            </a:pPr>
            <a:endParaRPr lang="sv-SE"/>
          </a:p>
        </p:txBody>
      </p:sp>
      <p:sp>
        <p:nvSpPr>
          <p:cNvPr id="6" name="Platshållare för sidfot 5">
            <a:extLst>
              <a:ext uri="{FF2B5EF4-FFF2-40B4-BE49-F238E27FC236}">
                <a16:creationId xmlns:a16="http://schemas.microsoft.com/office/drawing/2014/main" id="{AE542066-97E1-EB0C-D449-4F797BB97500}"/>
              </a:ext>
            </a:extLst>
          </p:cNvPr>
          <p:cNvSpPr>
            <a:spLocks noGrp="1"/>
          </p:cNvSpPr>
          <p:nvPr>
            <p:ph type="ftr" sz="quarter" idx="15"/>
          </p:nvPr>
        </p:nvSpPr>
        <p:spPr/>
        <p:txBody>
          <a:bodyPr/>
          <a:lstStyle/>
          <a:p>
            <a:pPr>
              <a:defRPr/>
            </a:pPr>
            <a:endParaRPr lang="sv-SE"/>
          </a:p>
        </p:txBody>
      </p:sp>
      <p:sp>
        <p:nvSpPr>
          <p:cNvPr id="7" name="Platshållare för bildnummer 6">
            <a:extLst>
              <a:ext uri="{FF2B5EF4-FFF2-40B4-BE49-F238E27FC236}">
                <a16:creationId xmlns:a16="http://schemas.microsoft.com/office/drawing/2014/main" id="{2506C799-C061-0778-1387-B5D0DF458D22}"/>
              </a:ext>
            </a:extLst>
          </p:cNvPr>
          <p:cNvSpPr>
            <a:spLocks noGrp="1"/>
          </p:cNvSpPr>
          <p:nvPr>
            <p:ph type="sldNum" sz="quarter" idx="16"/>
          </p:nvPr>
        </p:nvSpPr>
        <p:spPr/>
        <p:txBody>
          <a:bodyPr/>
          <a:lstStyle/>
          <a:p>
            <a:pPr>
              <a:defRPr/>
            </a:pPr>
            <a:fld id="{6F729E3A-5473-46F9-8DFE-99328ADAAAD3}" type="slidenum">
              <a:rPr lang="sv-SE" altLang="en-US" smtClean="0"/>
              <a:pPr>
                <a:defRPr/>
              </a:pPr>
              <a:t>‹#›</a:t>
            </a:fld>
            <a:endParaRPr lang="sv-SE" altLang="en-US"/>
          </a:p>
        </p:txBody>
      </p:sp>
    </p:spTree>
    <p:extLst>
      <p:ext uri="{BB962C8B-B14F-4D97-AF65-F5344CB8AC3E}">
        <p14:creationId xmlns:p14="http://schemas.microsoft.com/office/powerpoint/2010/main" val="481681957"/>
      </p:ext>
    </p:extLst>
  </p:cSld>
  <p:clrMapOvr>
    <a:masterClrMapping/>
  </p:clrMapOvr>
  <p:extLst>
    <p:ext uri="{DCECCB84-F9BA-43D5-87BE-67443E8EF086}">
      <p15:sldGuideLst xmlns:p15="http://schemas.microsoft.com/office/powerpoint/2012/main">
        <p15:guide id="1" pos="2794">
          <p15:clr>
            <a:srgbClr val="FBAE40"/>
          </p15:clr>
        </p15:guide>
        <p15:guide id="2" pos="387">
          <p15:clr>
            <a:srgbClr val="FBAE40"/>
          </p15:clr>
        </p15:guide>
        <p15:guide id="3" pos="2966">
          <p15:clr>
            <a:srgbClr val="FBAE40"/>
          </p15:clr>
        </p15:guide>
        <p15:guide id="4" pos="537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Vit_Bild och text">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4ED347ED-53CE-C46D-7B46-7FC5E58CE7B5}"/>
              </a:ext>
            </a:extLst>
          </p:cNvPr>
          <p:cNvSpPr>
            <a:spLocks noGrp="1" noChangeArrowheads="1"/>
          </p:cNvSpPr>
          <p:nvPr>
            <p:ph type="sldNum" sz="quarter" idx="4"/>
          </p:nvPr>
        </p:nvSpPr>
        <p:spPr bwMode="auto">
          <a:xfrm>
            <a:off x="6876256" y="4617405"/>
            <a:ext cx="856937" cy="342900"/>
          </a:xfrm>
          <a:prstGeom prst="rect">
            <a:avLst/>
          </a:prstGeom>
          <a:noFill/>
          <a:ln>
            <a:noFill/>
          </a:ln>
        </p:spPr>
        <p:txBody>
          <a:bodyPr vert="horz" wrap="square" lIns="0" tIns="0" rIns="0" bIns="0" numCol="1" anchor="b" anchorCtr="0" compatLnSpc="1">
            <a:prstTxWarp prst="textNoShape">
              <a:avLst/>
            </a:prstTxWarp>
          </a:bodyPr>
          <a:lstStyle>
            <a:lvl1pPr algn="l" eaLnBrk="0" hangingPunct="0">
              <a:defRPr sz="600" smtClean="0"/>
            </a:lvl1pPr>
          </a:lstStyle>
          <a:p>
            <a:pPr>
              <a:defRPr/>
            </a:pPr>
            <a:fld id="{6F729E3A-5473-46F9-8DFE-99328ADAAAD3}" type="slidenum">
              <a:rPr lang="sv-SE" altLang="en-US" smtClean="0"/>
              <a:pPr>
                <a:defRPr/>
              </a:pPr>
              <a:t>‹#›</a:t>
            </a:fld>
            <a:endParaRPr lang="sv-SE" altLang="en-US"/>
          </a:p>
        </p:txBody>
      </p:sp>
      <p:sp>
        <p:nvSpPr>
          <p:cNvPr id="12" name="Rectangle 5">
            <a:extLst>
              <a:ext uri="{FF2B5EF4-FFF2-40B4-BE49-F238E27FC236}">
                <a16:creationId xmlns:a16="http://schemas.microsoft.com/office/drawing/2014/main" id="{CC957AF7-ABEE-A56C-190B-B1D1834059A6}"/>
              </a:ext>
            </a:extLst>
          </p:cNvPr>
          <p:cNvSpPr>
            <a:spLocks noGrp="1" noChangeArrowheads="1"/>
          </p:cNvSpPr>
          <p:nvPr>
            <p:ph type="ftr" sz="quarter" idx="3"/>
          </p:nvPr>
        </p:nvSpPr>
        <p:spPr bwMode="auto">
          <a:xfrm>
            <a:off x="4572000" y="4617405"/>
            <a:ext cx="2088232" cy="342900"/>
          </a:xfrm>
          <a:prstGeom prst="rect">
            <a:avLst/>
          </a:prstGeom>
          <a:noFill/>
          <a:ln>
            <a:noFill/>
          </a:ln>
        </p:spPr>
        <p:txBody>
          <a:bodyPr vert="horz" wrap="square" lIns="0" tIns="0" rIns="0" bIns="0" numCol="1" anchor="b" anchorCtr="0" compatLnSpc="1">
            <a:prstTxWarp prst="textNoShape">
              <a:avLst/>
            </a:prstTxWarp>
          </a:bodyPr>
          <a:lstStyle>
            <a:lvl1pPr algn="l" eaLnBrk="0" hangingPunct="0">
              <a:defRPr sz="600">
                <a:latin typeface="Arial" charset="0"/>
                <a:ea typeface="ＭＳ Ｐゴシック" pitchFamily="-48" charset="-128"/>
                <a:cs typeface="+mn-cs"/>
              </a:defRPr>
            </a:lvl1pPr>
          </a:lstStyle>
          <a:p>
            <a:pPr>
              <a:defRPr/>
            </a:pPr>
            <a:endParaRPr lang="sv-SE"/>
          </a:p>
        </p:txBody>
      </p:sp>
      <p:sp>
        <p:nvSpPr>
          <p:cNvPr id="8" name="Platshållare för innehåll 7"/>
          <p:cNvSpPr>
            <a:spLocks noGrp="1"/>
          </p:cNvSpPr>
          <p:nvPr>
            <p:ph sz="quarter" idx="13" hasCustomPrompt="1"/>
          </p:nvPr>
        </p:nvSpPr>
        <p:spPr>
          <a:xfrm>
            <a:off x="4572000" y="1221601"/>
            <a:ext cx="3950070" cy="3078341"/>
          </a:xfrm>
        </p:spPr>
        <p:txBody>
          <a:bodyPr/>
          <a:lstStyle>
            <a:lvl1pPr marL="180000" indent="-180000">
              <a:defRPr/>
            </a:lvl1pPr>
            <a:lvl3pPr>
              <a:defRPr/>
            </a:lvl3pPr>
            <a:lvl5pPr>
              <a:defRPr/>
            </a:lvl5pPr>
          </a:lstStyle>
          <a:p>
            <a:pPr lvl="0"/>
            <a:r>
              <a:rPr lang="sv-SE"/>
              <a:t>Klicka här för att skriva brödtext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hasCustomPrompt="1"/>
          </p:nvPr>
        </p:nvSpPr>
        <p:spPr>
          <a:xfrm>
            <a:off x="4572001" y="432000"/>
            <a:ext cx="3950069" cy="656035"/>
          </a:xfrm>
        </p:spPr>
        <p:txBody>
          <a:bodyPr/>
          <a:lstStyle>
            <a:lvl1pPr>
              <a:defRPr sz="2000" cap="all" baseline="0"/>
            </a:lvl1pPr>
          </a:lstStyle>
          <a:p>
            <a:r>
              <a:rPr lang="sv-SE"/>
              <a:t>Klicka här för att skriva rubrik</a:t>
            </a:r>
          </a:p>
        </p:txBody>
      </p:sp>
      <p:sp>
        <p:nvSpPr>
          <p:cNvPr id="11" name="Picture Placeholder 10" descr="OBS! Glöm inte skriva en alternativtext på bilden. Alternativtext hjälper personer som inte kan se skärmen att förstå vad som är viktigt i bilder och annat visuellt innehåll."/>
          <p:cNvSpPr>
            <a:spLocks noGrp="1"/>
          </p:cNvSpPr>
          <p:nvPr>
            <p:ph type="pic" sz="quarter" idx="17" hasCustomPrompt="1"/>
          </p:nvPr>
        </p:nvSpPr>
        <p:spPr>
          <a:xfrm>
            <a:off x="360000" y="0"/>
            <a:ext cx="3852000" cy="5143500"/>
          </a:xfrm>
        </p:spPr>
        <p:txBody>
          <a:bodyPr anchor="ctr" anchorCtr="0"/>
          <a:lstStyle>
            <a:lvl1pPr marL="0" indent="0">
              <a:buNone/>
              <a:defRPr/>
            </a:lvl1pPr>
          </a:lstStyle>
          <a:p>
            <a:r>
              <a:rPr lang="sv-SE"/>
              <a:t>Bild här</a:t>
            </a:r>
          </a:p>
        </p:txBody>
      </p:sp>
    </p:spTree>
    <p:extLst>
      <p:ext uri="{BB962C8B-B14F-4D97-AF65-F5344CB8AC3E}">
        <p14:creationId xmlns:p14="http://schemas.microsoft.com/office/powerpoint/2010/main" val="1319142235"/>
      </p:ext>
    </p:extLst>
  </p:cSld>
  <p:clrMapOvr>
    <a:masterClrMapping/>
  </p:clrMapOvr>
  <p:extLst>
    <p:ext uri="{DCECCB84-F9BA-43D5-87BE-67443E8EF086}">
      <p15:sldGuideLst xmlns:p15="http://schemas.microsoft.com/office/powerpoint/2012/main">
        <p15:guide id="1" pos="2653">
          <p15:clr>
            <a:srgbClr val="FBAE40"/>
          </p15:clr>
        </p15:guide>
        <p15:guide id="2" pos="224">
          <p15:clr>
            <a:srgbClr val="FBAE40"/>
          </p15:clr>
        </p15:guide>
        <p15:guide id="3" pos="5369">
          <p15:clr>
            <a:srgbClr val="FBAE40"/>
          </p15:clr>
        </p15:guide>
        <p15:guide id="4"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Vit_Helsides bild">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4D4D13C3-D842-E007-8296-0702D6987760}"/>
              </a:ext>
            </a:extLst>
          </p:cNvPr>
          <p:cNvSpPr>
            <a:spLocks noGrp="1"/>
          </p:cNvSpPr>
          <p:nvPr>
            <p:ph type="pic" sz="quarter" idx="10"/>
          </p:nvPr>
        </p:nvSpPr>
        <p:spPr>
          <a:xfrm>
            <a:off x="0" y="0"/>
            <a:ext cx="9144000" cy="5143500"/>
          </a:xfrm>
        </p:spPr>
        <p:txBody>
          <a:bodyPr/>
          <a:lstStyle/>
          <a:p>
            <a:r>
              <a:rPr lang="sv-SE"/>
              <a:t>Klicka på ikonen för att lägga till en bild</a:t>
            </a:r>
          </a:p>
        </p:txBody>
      </p:sp>
      <p:sp>
        <p:nvSpPr>
          <p:cNvPr id="5" name="Rektangel 7">
            <a:hlinkClick r:id="rId2"/>
          </p:cNvPr>
          <p:cNvSpPr>
            <a:spLocks noChangeArrowheads="1"/>
          </p:cNvSpPr>
          <p:nvPr/>
        </p:nvSpPr>
        <p:spPr bwMode="auto">
          <a:xfrm>
            <a:off x="7812088" y="4893471"/>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hasCustomPrompt="1"/>
          </p:nvPr>
        </p:nvSpPr>
        <p:spPr>
          <a:xfrm>
            <a:off x="0" y="432001"/>
            <a:ext cx="6239443" cy="453183"/>
          </a:xfrm>
          <a:solidFill>
            <a:schemeClr val="bg1"/>
          </a:solidFill>
        </p:spPr>
        <p:txBody>
          <a:bodyPr wrap="none" lIns="622800" tIns="72000" rIns="108000" bIns="72000" anchor="t" anchorCtr="0">
            <a:spAutoFit/>
          </a:bodyPr>
          <a:lstStyle>
            <a:lvl1pPr>
              <a:defRPr sz="2000" cap="all" baseline="0"/>
            </a:lvl1pPr>
          </a:lstStyle>
          <a:p>
            <a:r>
              <a:rPr lang="sv-SE"/>
              <a:t>Klicka här för att skriva rubrik</a:t>
            </a:r>
          </a:p>
        </p:txBody>
      </p:sp>
    </p:spTree>
    <p:extLst>
      <p:ext uri="{BB962C8B-B14F-4D97-AF65-F5344CB8AC3E}">
        <p14:creationId xmlns:p14="http://schemas.microsoft.com/office/powerpoint/2010/main" val="2616246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White Avsnitt">
    <p:spTree>
      <p:nvGrpSpPr>
        <p:cNvPr id="1" name=""/>
        <p:cNvGrpSpPr/>
        <p:nvPr/>
      </p:nvGrpSpPr>
      <p:grpSpPr>
        <a:xfrm>
          <a:off x="0" y="0"/>
          <a:ext cx="0" cy="0"/>
          <a:chOff x="0" y="0"/>
          <a:chExt cx="0" cy="0"/>
        </a:xfrm>
      </p:grpSpPr>
      <p:sp>
        <p:nvSpPr>
          <p:cNvPr id="5" name="Rektangel 7">
            <a:hlinkClick r:id="rId2"/>
          </p:cNvPr>
          <p:cNvSpPr>
            <a:spLocks noChangeArrowheads="1"/>
          </p:cNvSpPr>
          <p:nvPr/>
        </p:nvSpPr>
        <p:spPr bwMode="auto">
          <a:xfrm>
            <a:off x="7812088" y="4893471"/>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a:xfrm>
            <a:off x="0" y="432001"/>
            <a:ext cx="5027573" cy="453183"/>
          </a:xfrm>
          <a:solidFill>
            <a:schemeClr val="bg1"/>
          </a:solidFill>
        </p:spPr>
        <p:txBody>
          <a:bodyPr wrap="none" lIns="622800" tIns="72000" rIns="108000" bIns="72000" anchor="t" anchorCtr="0">
            <a:spAutoFit/>
          </a:bodyPr>
          <a:lstStyle>
            <a:lvl1pPr>
              <a:defRPr sz="2000"/>
            </a:lvl1pPr>
          </a:lstStyle>
          <a:p>
            <a:r>
              <a:rPr lang="sv-SE"/>
              <a:t>Klicka här för att ändra mall för rubrikformat</a:t>
            </a:r>
          </a:p>
        </p:txBody>
      </p:sp>
      <p:sp>
        <p:nvSpPr>
          <p:cNvPr id="3" name="Platshållare för innehåll 2"/>
          <p:cNvSpPr>
            <a:spLocks noGrp="1"/>
          </p:cNvSpPr>
          <p:nvPr>
            <p:ph idx="1"/>
          </p:nvPr>
        </p:nvSpPr>
        <p:spPr>
          <a:xfrm>
            <a:off x="621001" y="1221600"/>
            <a:ext cx="3806984" cy="803466"/>
          </a:xfrm>
          <a:noFill/>
          <a:ln>
            <a:noFill/>
          </a:ln>
        </p:spPr>
        <p:txBody>
          <a:bodyPr lIns="72000" tIns="72000" rIns="72000" bIns="108000">
            <a:spAutoFit/>
          </a:bodyPr>
          <a:lstStyle>
            <a:lvl1pPr marL="177800" indent="-177800">
              <a:tabLst/>
              <a:defRPr sz="1400"/>
            </a:lvl1pPr>
            <a:lvl2pPr marL="355600" indent="-177800">
              <a:tabLst/>
              <a:defRPr sz="1200"/>
            </a:lvl2pPr>
            <a:lvl3pPr marL="488950" indent="-133350">
              <a:tabLst/>
              <a:defRPr sz="1000"/>
            </a:lvl3pPr>
          </a:lstStyle>
          <a:p>
            <a:pPr lvl="0"/>
            <a:r>
              <a:rPr lang="sv-SE"/>
              <a:t>Klicka här för att ändra format på bakgrundstexten</a:t>
            </a:r>
          </a:p>
          <a:p>
            <a:pPr lvl="1"/>
            <a:r>
              <a:rPr lang="sv-SE"/>
              <a:t>Nivå två</a:t>
            </a:r>
          </a:p>
          <a:p>
            <a:pPr lvl="2"/>
            <a:r>
              <a:rPr lang="sv-SE"/>
              <a:t>Nivå tre</a:t>
            </a:r>
          </a:p>
        </p:txBody>
      </p:sp>
      <p:sp>
        <p:nvSpPr>
          <p:cNvPr id="8" name="Platshållare för innehåll 7"/>
          <p:cNvSpPr>
            <a:spLocks noGrp="1"/>
          </p:cNvSpPr>
          <p:nvPr>
            <p:ph sz="quarter" idx="13" hasCustomPrompt="1"/>
          </p:nvPr>
        </p:nvSpPr>
        <p:spPr>
          <a:xfrm>
            <a:off x="4716465" y="1221600"/>
            <a:ext cx="3807437" cy="803466"/>
          </a:xfrm>
          <a:noFill/>
          <a:ln>
            <a:noFill/>
          </a:ln>
        </p:spPr>
        <p:txBody>
          <a:bodyPr lIns="72000" tIns="72000" rIns="72000" bIns="108000">
            <a:spAutoFit/>
          </a:bodyPr>
          <a:lstStyle>
            <a:lvl1pPr marL="134541" marR="0" indent="-134541" algn="l" defTabSz="914400" rtl="0" eaLnBrk="1" fontAlgn="base" latinLnBrk="0" hangingPunct="1">
              <a:lnSpc>
                <a:spcPct val="100000"/>
              </a:lnSpc>
              <a:spcBef>
                <a:spcPct val="20000"/>
              </a:spcBef>
              <a:spcAft>
                <a:spcPct val="0"/>
              </a:spcAft>
              <a:buClrTx/>
              <a:buSzTx/>
              <a:buFontTx/>
              <a:buChar char="•"/>
              <a:tabLst/>
              <a:defRPr sz="1400"/>
            </a:lvl1pPr>
            <a:lvl2pPr marL="269081" marR="0" indent="-134541" algn="l" defTabSz="914400" rtl="0" eaLnBrk="1" fontAlgn="base" latinLnBrk="0" hangingPunct="1">
              <a:lnSpc>
                <a:spcPct val="100000"/>
              </a:lnSpc>
              <a:spcBef>
                <a:spcPct val="20000"/>
              </a:spcBef>
              <a:spcAft>
                <a:spcPct val="0"/>
              </a:spcAft>
              <a:buClrTx/>
              <a:buSzTx/>
              <a:buFontTx/>
              <a:buChar char="–"/>
              <a:tabLst/>
              <a:defRPr sz="1200"/>
            </a:lvl2pPr>
            <a:lvl3pPr marL="402431" marR="0" indent="-133350" algn="l" defTabSz="914400" rtl="0" eaLnBrk="1" fontAlgn="base" latinLnBrk="0" hangingPunct="1">
              <a:lnSpc>
                <a:spcPct val="100000"/>
              </a:lnSpc>
              <a:spcBef>
                <a:spcPct val="20000"/>
              </a:spcBef>
              <a:spcAft>
                <a:spcPct val="0"/>
              </a:spcAft>
              <a:buClrTx/>
              <a:buSzTx/>
              <a:buFontTx/>
              <a:buChar char="•"/>
              <a:tabLst/>
              <a:defRPr sz="1000"/>
            </a:lvl3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13574637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White 3">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sz="2000">
                <a:solidFill>
                  <a:schemeClr val="tx1"/>
                </a:solidFill>
              </a:defRPr>
            </a:lvl1pPr>
          </a:lstStyle>
          <a:p>
            <a:r>
              <a:rPr lang="sv-SE"/>
              <a:t>Klicka här för att ändra mall för rubrikformat</a:t>
            </a:r>
          </a:p>
        </p:txBody>
      </p:sp>
      <p:sp>
        <p:nvSpPr>
          <p:cNvPr id="3" name="Platshållare för innehåll 2"/>
          <p:cNvSpPr>
            <a:spLocks noGrp="1"/>
          </p:cNvSpPr>
          <p:nvPr>
            <p:ph idx="1"/>
          </p:nvPr>
        </p:nvSpPr>
        <p:spPr>
          <a:xfrm>
            <a:off x="621000" y="1221600"/>
            <a:ext cx="7902900" cy="3078342"/>
          </a:xfrm>
        </p:spPr>
        <p:txBody>
          <a:bodyPr/>
          <a:lstStyle>
            <a:lvl1pPr marL="179388" indent="-179388">
              <a:tabLst/>
              <a:defRPr sz="1600"/>
            </a:lvl1pPr>
            <a:lvl2pPr marL="358775" indent="-179388">
              <a:tabLst/>
              <a:defRPr sz="1400"/>
            </a:lvl2pPr>
            <a:lvl3pPr marL="538163" indent="-179388">
              <a:tabLst/>
              <a:defRPr sz="1200"/>
            </a:lvl3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1427763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bi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7241D73A-D05A-9E95-0D08-1946E4BF572D}"/>
              </a:ext>
            </a:extLst>
          </p:cNvPr>
          <p:cNvSpPr>
            <a:spLocks noGrp="1"/>
          </p:cNvSpPr>
          <p:nvPr>
            <p:ph type="title" hasCustomPrompt="1"/>
          </p:nvPr>
        </p:nvSpPr>
        <p:spPr>
          <a:xfrm>
            <a:off x="836584" y="2172437"/>
            <a:ext cx="7113600" cy="738664"/>
          </a:xfrm>
          <a:effectLst/>
        </p:spPr>
        <p:txBody>
          <a:bodyPr wrap="square" lIns="0" tIns="0" rIns="0" bIns="0" anchor="b" anchorCtr="0">
            <a:noAutofit/>
          </a:bodyPr>
          <a:lstStyle>
            <a:lvl1pPr>
              <a:lnSpc>
                <a:spcPct val="80000"/>
              </a:lnSpc>
              <a:defRPr sz="4800" b="1">
                <a:solidFill>
                  <a:schemeClr val="tx1"/>
                </a:solidFill>
                <a:latin typeface="+mj-lt"/>
              </a:defRPr>
            </a:lvl1pPr>
          </a:lstStyle>
          <a:p>
            <a:r>
              <a:rPr lang="sv-SE"/>
              <a:t>Rubrik</a:t>
            </a:r>
          </a:p>
        </p:txBody>
      </p:sp>
      <p:sp>
        <p:nvSpPr>
          <p:cNvPr id="2" name="Underrubrik 2">
            <a:extLst>
              <a:ext uri="{FF2B5EF4-FFF2-40B4-BE49-F238E27FC236}">
                <a16:creationId xmlns:a16="http://schemas.microsoft.com/office/drawing/2014/main" id="{672C6223-5825-A3B8-D48F-6077684AF399}"/>
              </a:ext>
            </a:extLst>
          </p:cNvPr>
          <p:cNvSpPr>
            <a:spLocks noGrp="1"/>
          </p:cNvSpPr>
          <p:nvPr>
            <p:ph type="subTitle" idx="1" hasCustomPrompt="1"/>
          </p:nvPr>
        </p:nvSpPr>
        <p:spPr>
          <a:xfrm>
            <a:off x="836584" y="3075806"/>
            <a:ext cx="7116791" cy="276999"/>
          </a:xfrm>
          <a:effectLst/>
        </p:spPr>
        <p:txBody>
          <a:bodyPr wrap="square">
            <a:noAutofit/>
          </a:bodyPr>
          <a:lstStyle>
            <a:lvl1pPr marL="0" indent="0" algn="l">
              <a:buNone/>
              <a:defRPr sz="1800" b="0">
                <a:solidFill>
                  <a:schemeClr val="tx1"/>
                </a:solidFill>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sv-SE"/>
              <a:t>Klicka här för att skriva underrubrik</a:t>
            </a:r>
          </a:p>
        </p:txBody>
      </p:sp>
      <p:sp>
        <p:nvSpPr>
          <p:cNvPr id="3" name="Platshållare för datum 2">
            <a:extLst>
              <a:ext uri="{FF2B5EF4-FFF2-40B4-BE49-F238E27FC236}">
                <a16:creationId xmlns:a16="http://schemas.microsoft.com/office/drawing/2014/main" id="{0E4F293D-6F21-F158-5733-5A9FCDED94BE}"/>
              </a:ext>
            </a:extLst>
          </p:cNvPr>
          <p:cNvSpPr>
            <a:spLocks noGrp="1"/>
          </p:cNvSpPr>
          <p:nvPr>
            <p:ph type="dt" sz="half" idx="10"/>
          </p:nvPr>
        </p:nvSpPr>
        <p:spPr/>
        <p:txBody>
          <a:bodyPr/>
          <a:lstStyle/>
          <a:p>
            <a:pPr>
              <a:defRPr/>
            </a:pPr>
            <a:endParaRPr lang="sv-SE"/>
          </a:p>
        </p:txBody>
      </p:sp>
      <p:sp>
        <p:nvSpPr>
          <p:cNvPr id="4" name="Platshållare för sidfot 3">
            <a:extLst>
              <a:ext uri="{FF2B5EF4-FFF2-40B4-BE49-F238E27FC236}">
                <a16:creationId xmlns:a16="http://schemas.microsoft.com/office/drawing/2014/main" id="{A58450A4-63B3-67B4-20F3-8472A51CD481}"/>
              </a:ext>
            </a:extLst>
          </p:cNvPr>
          <p:cNvSpPr>
            <a:spLocks noGrp="1"/>
          </p:cNvSpPr>
          <p:nvPr>
            <p:ph type="ftr" sz="quarter" idx="11"/>
          </p:nvPr>
        </p:nvSpPr>
        <p:spPr/>
        <p:txBody>
          <a:bodyPr/>
          <a:lstStyle/>
          <a:p>
            <a:pPr>
              <a:defRPr/>
            </a:pPr>
            <a:endParaRPr lang="sv-SE"/>
          </a:p>
        </p:txBody>
      </p:sp>
      <p:sp>
        <p:nvSpPr>
          <p:cNvPr id="5" name="Platshållare för bildnummer 4">
            <a:extLst>
              <a:ext uri="{FF2B5EF4-FFF2-40B4-BE49-F238E27FC236}">
                <a16:creationId xmlns:a16="http://schemas.microsoft.com/office/drawing/2014/main" id="{A52CAC25-3F4C-FD35-E070-1D1CC8E858CD}"/>
              </a:ext>
            </a:extLst>
          </p:cNvPr>
          <p:cNvSpPr>
            <a:spLocks noGrp="1"/>
          </p:cNvSpPr>
          <p:nvPr>
            <p:ph type="sldNum" sz="quarter" idx="12"/>
          </p:nvPr>
        </p:nvSpPr>
        <p:spPr/>
        <p:txBody>
          <a:bodyPr/>
          <a:lstStyle/>
          <a:p>
            <a:pPr>
              <a:defRPr/>
            </a:pPr>
            <a:fld id="{6F729E3A-5473-46F9-8DFE-99328ADAAAD3}" type="slidenum">
              <a:rPr lang="sv-SE" altLang="en-US" smtClean="0"/>
              <a:pPr>
                <a:defRPr/>
              </a:pPr>
              <a:t>‹#›</a:t>
            </a:fld>
            <a:endParaRPr lang="sv-SE" altLang="en-US"/>
          </a:p>
        </p:txBody>
      </p:sp>
      <p:pic>
        <p:nvPicPr>
          <p:cNvPr id="8" name="Picture 7">
            <a:extLst>
              <a:ext uri="{FF2B5EF4-FFF2-40B4-BE49-F238E27FC236}">
                <a16:creationId xmlns:a16="http://schemas.microsoft.com/office/drawing/2014/main" id="{01F10C89-BC60-6E37-57B3-E36C67903B17}"/>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cstate="hqprint">
            <a:extLst>
              <a:ext uri="{28A0092B-C50C-407E-A947-70E740481C1C}">
                <a14:useLocalDpi xmlns:a14="http://schemas.microsoft.com/office/drawing/2010/main"/>
              </a:ext>
            </a:extLst>
          </a:blip>
          <a:stretch>
            <a:fillRect/>
          </a:stretch>
        </p:blipFill>
        <p:spPr>
          <a:xfrm>
            <a:off x="8316416" y="4413927"/>
            <a:ext cx="648000" cy="558160"/>
          </a:xfrm>
          <a:prstGeom prst="rect">
            <a:avLst/>
          </a:prstGeom>
        </p:spPr>
      </p:pic>
    </p:spTree>
    <p:extLst>
      <p:ext uri="{BB962C8B-B14F-4D97-AF65-F5344CB8AC3E}">
        <p14:creationId xmlns:p14="http://schemas.microsoft.com/office/powerpoint/2010/main" val="6330055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50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build="p">
        <p:tmplLst>
          <p:tmpl lvl="1">
            <p:tnLst>
              <p:par>
                <p:cTn presetID="10" presetClass="entr" presetSubtype="0" fill="hold" nodeType="afterEffect">
                  <p:stCondLst>
                    <p:cond delay="50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Lst>
      </p:bldP>
    </p:bldLst>
  </p:timing>
  <p:extLst>
    <p:ext uri="{DCECCB84-F9BA-43D5-87BE-67443E8EF086}">
      <p15:sldGuideLst xmlns:p15="http://schemas.microsoft.com/office/powerpoint/2012/main">
        <p15:guide id="1" pos="522" userDrawn="1">
          <p15:clr>
            <a:srgbClr val="FBAE40"/>
          </p15:clr>
        </p15:guide>
        <p15:guide id="2" pos="5010" userDrawn="1">
          <p15:clr>
            <a:srgbClr val="FBAE40"/>
          </p15:clr>
        </p15:guide>
        <p15:guide id="3" orient="horz" pos="1835" userDrawn="1">
          <p15:clr>
            <a:srgbClr val="FBAE40"/>
          </p15:clr>
        </p15:guide>
        <p15:guide id="4" orient="horz" pos="1929" userDrawn="1">
          <p15:clr>
            <a:srgbClr val="FBAE40"/>
          </p15:clr>
        </p15:guide>
        <p15:guide id="5" orient="horz" pos="136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_en sp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9DED9-5CAB-328D-09DE-B309F831DAE8}"/>
              </a:ext>
            </a:extLst>
          </p:cNvPr>
          <p:cNvSpPr>
            <a:spLocks noGrp="1"/>
          </p:cNvSpPr>
          <p:nvPr>
            <p:ph type="title" hasCustomPrompt="1"/>
          </p:nvPr>
        </p:nvSpPr>
        <p:spPr>
          <a:xfrm>
            <a:off x="621000" y="510988"/>
            <a:ext cx="7902900" cy="846324"/>
          </a:xfrm>
        </p:spPr>
        <p:txBody>
          <a:bodyPr anchor="b" anchorCtr="0"/>
          <a:lstStyle/>
          <a:p>
            <a:r>
              <a:rPr lang="en-GB"/>
              <a:t>Rubrik</a:t>
            </a:r>
            <a:endParaRPr lang="sv-SE"/>
          </a:p>
        </p:txBody>
      </p:sp>
      <p:sp>
        <p:nvSpPr>
          <p:cNvPr id="10" name="Text Placeholder 9">
            <a:extLst>
              <a:ext uri="{FF2B5EF4-FFF2-40B4-BE49-F238E27FC236}">
                <a16:creationId xmlns:a16="http://schemas.microsoft.com/office/drawing/2014/main" id="{139B6CAD-32AF-ABF9-AA4F-55FD77CD0B53}"/>
              </a:ext>
            </a:extLst>
          </p:cNvPr>
          <p:cNvSpPr>
            <a:spLocks noGrp="1"/>
          </p:cNvSpPr>
          <p:nvPr>
            <p:ph type="body" sz="quarter" idx="16" hasCustomPrompt="1"/>
          </p:nvPr>
        </p:nvSpPr>
        <p:spPr>
          <a:xfrm>
            <a:off x="621001" y="1491627"/>
            <a:ext cx="7902900" cy="270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Date Placeholder 2">
            <a:extLst>
              <a:ext uri="{FF2B5EF4-FFF2-40B4-BE49-F238E27FC236}">
                <a16:creationId xmlns:a16="http://schemas.microsoft.com/office/drawing/2014/main" id="{878E59F0-6BAC-4DC2-9282-50FCF02EFD3A}"/>
              </a:ext>
            </a:extLst>
          </p:cNvPr>
          <p:cNvSpPr>
            <a:spLocks noGrp="1"/>
          </p:cNvSpPr>
          <p:nvPr>
            <p:ph type="dt" sz="half" idx="10"/>
          </p:nvPr>
        </p:nvSpPr>
        <p:spPr/>
        <p:txBody>
          <a:bodyPr/>
          <a:lstStyle/>
          <a:p>
            <a:pPr>
              <a:defRPr/>
            </a:pPr>
            <a:endParaRPr lang="sv-SE"/>
          </a:p>
        </p:txBody>
      </p:sp>
      <p:sp>
        <p:nvSpPr>
          <p:cNvPr id="4" name="Footer Placeholder 3">
            <a:extLst>
              <a:ext uri="{FF2B5EF4-FFF2-40B4-BE49-F238E27FC236}">
                <a16:creationId xmlns:a16="http://schemas.microsoft.com/office/drawing/2014/main" id="{3E083E22-6E1D-D1CE-B524-75245B885942}"/>
              </a:ext>
            </a:extLst>
          </p:cNvPr>
          <p:cNvSpPr>
            <a:spLocks noGrp="1"/>
          </p:cNvSpPr>
          <p:nvPr>
            <p:ph type="ftr" sz="quarter" idx="11"/>
          </p:nvPr>
        </p:nvSpPr>
        <p:spPr/>
        <p:txBody>
          <a:bodyPr/>
          <a:lstStyle/>
          <a:p>
            <a:pPr>
              <a:defRPr/>
            </a:pPr>
            <a:endParaRPr lang="sv-SE"/>
          </a:p>
        </p:txBody>
      </p:sp>
      <p:sp>
        <p:nvSpPr>
          <p:cNvPr id="5" name="Slide Number Placeholder 4">
            <a:extLst>
              <a:ext uri="{FF2B5EF4-FFF2-40B4-BE49-F238E27FC236}">
                <a16:creationId xmlns:a16="http://schemas.microsoft.com/office/drawing/2014/main" id="{207F31AF-8ABA-375B-6BDF-91303B48DBBD}"/>
              </a:ext>
            </a:extLst>
          </p:cNvPr>
          <p:cNvSpPr>
            <a:spLocks noGrp="1"/>
          </p:cNvSpPr>
          <p:nvPr>
            <p:ph type="sldNum" sz="quarter" idx="12"/>
          </p:nvPr>
        </p:nvSpPr>
        <p:spPr/>
        <p:txBody>
          <a:bodyPr/>
          <a:lstStyle/>
          <a:p>
            <a:pPr>
              <a:defRPr/>
            </a:pPr>
            <a:fld id="{6F729E3A-5473-46F9-8DFE-99328ADAAAD3}" type="slidenum">
              <a:rPr lang="sv-SE" altLang="en-US" smtClean="0"/>
              <a:pPr>
                <a:defRPr/>
              </a:pPr>
              <a:t>‹#›</a:t>
            </a:fld>
            <a:endParaRPr lang="sv-SE" altLang="en-US"/>
          </a:p>
        </p:txBody>
      </p:sp>
      <p:pic>
        <p:nvPicPr>
          <p:cNvPr id="7" name="Picture 6">
            <a:extLst>
              <a:ext uri="{FF2B5EF4-FFF2-40B4-BE49-F238E27FC236}">
                <a16:creationId xmlns:a16="http://schemas.microsoft.com/office/drawing/2014/main" id="{AF70114B-A462-F572-3D65-2B49660688E0}"/>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cstate="hqprint">
            <a:extLst>
              <a:ext uri="{28A0092B-C50C-407E-A947-70E740481C1C}">
                <a14:useLocalDpi xmlns:a14="http://schemas.microsoft.com/office/drawing/2010/main"/>
              </a:ext>
            </a:extLst>
          </a:blip>
          <a:stretch>
            <a:fillRect/>
          </a:stretch>
        </p:blipFill>
        <p:spPr>
          <a:xfrm>
            <a:off x="8316416" y="4413927"/>
            <a:ext cx="648000" cy="558160"/>
          </a:xfrm>
          <a:prstGeom prst="rect">
            <a:avLst/>
          </a:prstGeom>
        </p:spPr>
      </p:pic>
    </p:spTree>
    <p:extLst>
      <p:ext uri="{BB962C8B-B14F-4D97-AF65-F5344CB8AC3E}">
        <p14:creationId xmlns:p14="http://schemas.microsoft.com/office/powerpoint/2010/main" val="667124197"/>
      </p:ext>
    </p:extLst>
  </p:cSld>
  <p:clrMapOvr>
    <a:masterClrMapping/>
  </p:clrMapOvr>
  <p:transition spd="med">
    <p:fade/>
  </p:transition>
  <p:extLst>
    <p:ext uri="{DCECCB84-F9BA-43D5-87BE-67443E8EF086}">
      <p15:sldGuideLst xmlns:p15="http://schemas.microsoft.com/office/powerpoint/2012/main">
        <p15:guide id="1" pos="388" userDrawn="1">
          <p15:clr>
            <a:srgbClr val="FBAE40"/>
          </p15:clr>
        </p15:guide>
        <p15:guide id="2" pos="5370" userDrawn="1">
          <p15:clr>
            <a:srgbClr val="FBAE40"/>
          </p15:clr>
        </p15:guide>
        <p15:guide id="3" orient="horz" pos="319" userDrawn="1">
          <p15:clr>
            <a:srgbClr val="FBAE40"/>
          </p15:clr>
        </p15:guide>
        <p15:guide id="4" orient="horz" pos="857" userDrawn="1">
          <p15:clr>
            <a:srgbClr val="FBAE40"/>
          </p15:clr>
        </p15:guide>
        <p15:guide id="5" orient="horz" pos="936" userDrawn="1">
          <p15:clr>
            <a:srgbClr val="FBAE40"/>
          </p15:clr>
        </p15:guide>
        <p15:guide id="6" orient="horz" pos="26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_två sp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9DED9-5CAB-328D-09DE-B309F831DAE8}"/>
              </a:ext>
            </a:extLst>
          </p:cNvPr>
          <p:cNvSpPr>
            <a:spLocks noGrp="1"/>
          </p:cNvSpPr>
          <p:nvPr>
            <p:ph type="title" hasCustomPrompt="1"/>
          </p:nvPr>
        </p:nvSpPr>
        <p:spPr>
          <a:xfrm>
            <a:off x="621000" y="510987"/>
            <a:ext cx="7902900" cy="846325"/>
          </a:xfrm>
        </p:spPr>
        <p:txBody>
          <a:bodyPr anchor="b" anchorCtr="0"/>
          <a:lstStyle/>
          <a:p>
            <a:r>
              <a:rPr lang="en-GB"/>
              <a:t>Rubrik</a:t>
            </a:r>
            <a:endParaRPr lang="sv-SE"/>
          </a:p>
        </p:txBody>
      </p:sp>
      <p:sp>
        <p:nvSpPr>
          <p:cNvPr id="10" name="Text Placeholder 9">
            <a:extLst>
              <a:ext uri="{FF2B5EF4-FFF2-40B4-BE49-F238E27FC236}">
                <a16:creationId xmlns:a16="http://schemas.microsoft.com/office/drawing/2014/main" id="{0E3438BE-4002-A788-DD21-C13E29ECED3B}"/>
              </a:ext>
            </a:extLst>
          </p:cNvPr>
          <p:cNvSpPr>
            <a:spLocks noGrp="1"/>
          </p:cNvSpPr>
          <p:nvPr>
            <p:ph type="body" sz="quarter" idx="16" hasCustomPrompt="1"/>
          </p:nvPr>
        </p:nvSpPr>
        <p:spPr>
          <a:xfrm>
            <a:off x="621000" y="1491627"/>
            <a:ext cx="3772800" cy="270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Text Placeholder 9">
            <a:extLst>
              <a:ext uri="{FF2B5EF4-FFF2-40B4-BE49-F238E27FC236}">
                <a16:creationId xmlns:a16="http://schemas.microsoft.com/office/drawing/2014/main" id="{CA8B3CAC-3CEA-28E7-F462-62D5DB150272}"/>
              </a:ext>
            </a:extLst>
          </p:cNvPr>
          <p:cNvSpPr>
            <a:spLocks noGrp="1"/>
          </p:cNvSpPr>
          <p:nvPr>
            <p:ph type="body" sz="quarter" idx="17" hasCustomPrompt="1"/>
          </p:nvPr>
        </p:nvSpPr>
        <p:spPr>
          <a:xfrm>
            <a:off x="4751100" y="1491627"/>
            <a:ext cx="3772800" cy="270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Date Placeholder 2">
            <a:extLst>
              <a:ext uri="{FF2B5EF4-FFF2-40B4-BE49-F238E27FC236}">
                <a16:creationId xmlns:a16="http://schemas.microsoft.com/office/drawing/2014/main" id="{878E59F0-6BAC-4DC2-9282-50FCF02EFD3A}"/>
              </a:ext>
            </a:extLst>
          </p:cNvPr>
          <p:cNvSpPr>
            <a:spLocks noGrp="1"/>
          </p:cNvSpPr>
          <p:nvPr>
            <p:ph type="dt" sz="half" idx="10"/>
          </p:nvPr>
        </p:nvSpPr>
        <p:spPr/>
        <p:txBody>
          <a:bodyPr/>
          <a:lstStyle/>
          <a:p>
            <a:pPr>
              <a:defRPr/>
            </a:pPr>
            <a:endParaRPr lang="sv-SE"/>
          </a:p>
        </p:txBody>
      </p:sp>
      <p:sp>
        <p:nvSpPr>
          <p:cNvPr id="4" name="Footer Placeholder 3">
            <a:extLst>
              <a:ext uri="{FF2B5EF4-FFF2-40B4-BE49-F238E27FC236}">
                <a16:creationId xmlns:a16="http://schemas.microsoft.com/office/drawing/2014/main" id="{3E083E22-6E1D-D1CE-B524-75245B885942}"/>
              </a:ext>
            </a:extLst>
          </p:cNvPr>
          <p:cNvSpPr>
            <a:spLocks noGrp="1"/>
          </p:cNvSpPr>
          <p:nvPr>
            <p:ph type="ftr" sz="quarter" idx="11"/>
          </p:nvPr>
        </p:nvSpPr>
        <p:spPr/>
        <p:txBody>
          <a:bodyPr/>
          <a:lstStyle/>
          <a:p>
            <a:pPr>
              <a:defRPr/>
            </a:pPr>
            <a:endParaRPr lang="sv-SE"/>
          </a:p>
        </p:txBody>
      </p:sp>
      <p:sp>
        <p:nvSpPr>
          <p:cNvPr id="5" name="Slide Number Placeholder 4">
            <a:extLst>
              <a:ext uri="{FF2B5EF4-FFF2-40B4-BE49-F238E27FC236}">
                <a16:creationId xmlns:a16="http://schemas.microsoft.com/office/drawing/2014/main" id="{207F31AF-8ABA-375B-6BDF-91303B48DBBD}"/>
              </a:ext>
            </a:extLst>
          </p:cNvPr>
          <p:cNvSpPr>
            <a:spLocks noGrp="1"/>
          </p:cNvSpPr>
          <p:nvPr>
            <p:ph type="sldNum" sz="quarter" idx="12"/>
          </p:nvPr>
        </p:nvSpPr>
        <p:spPr/>
        <p:txBody>
          <a:bodyPr/>
          <a:lstStyle/>
          <a:p>
            <a:pPr>
              <a:defRPr/>
            </a:pPr>
            <a:fld id="{6F729E3A-5473-46F9-8DFE-99328ADAAAD3}" type="slidenum">
              <a:rPr lang="sv-SE" altLang="en-US" smtClean="0"/>
              <a:pPr>
                <a:defRPr/>
              </a:pPr>
              <a:t>‹#›</a:t>
            </a:fld>
            <a:endParaRPr lang="sv-SE" altLang="en-US"/>
          </a:p>
        </p:txBody>
      </p:sp>
      <p:pic>
        <p:nvPicPr>
          <p:cNvPr id="7" name="Picture 6">
            <a:extLst>
              <a:ext uri="{FF2B5EF4-FFF2-40B4-BE49-F238E27FC236}">
                <a16:creationId xmlns:a16="http://schemas.microsoft.com/office/drawing/2014/main" id="{844E3E6C-2BBC-F12C-80BD-7A5CA8B78BF2}"/>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cstate="hqprint">
            <a:extLst>
              <a:ext uri="{28A0092B-C50C-407E-A947-70E740481C1C}">
                <a14:useLocalDpi xmlns:a14="http://schemas.microsoft.com/office/drawing/2010/main"/>
              </a:ext>
            </a:extLst>
          </a:blip>
          <a:stretch>
            <a:fillRect/>
          </a:stretch>
        </p:blipFill>
        <p:spPr>
          <a:xfrm>
            <a:off x="8316416" y="4413927"/>
            <a:ext cx="648000" cy="558160"/>
          </a:xfrm>
          <a:prstGeom prst="rect">
            <a:avLst/>
          </a:prstGeom>
        </p:spPr>
      </p:pic>
    </p:spTree>
    <p:extLst>
      <p:ext uri="{BB962C8B-B14F-4D97-AF65-F5344CB8AC3E}">
        <p14:creationId xmlns:p14="http://schemas.microsoft.com/office/powerpoint/2010/main" val="4182935593"/>
      </p:ext>
    </p:extLst>
  </p:cSld>
  <p:clrMapOvr>
    <a:masterClrMapping/>
  </p:clrMapOvr>
  <p:transition spd="med">
    <p:fade/>
  </p:transition>
  <p:extLst>
    <p:ext uri="{DCECCB84-F9BA-43D5-87BE-67443E8EF086}">
      <p15:sldGuideLst xmlns:p15="http://schemas.microsoft.com/office/powerpoint/2012/main">
        <p15:guide id="1" pos="388" userDrawn="1">
          <p15:clr>
            <a:srgbClr val="FBAE40"/>
          </p15:clr>
        </p15:guide>
        <p15:guide id="2" orient="horz" pos="321" userDrawn="1">
          <p15:clr>
            <a:srgbClr val="FBAE40"/>
          </p15:clr>
        </p15:guide>
        <p15:guide id="3" orient="horz" pos="855" userDrawn="1">
          <p15:clr>
            <a:srgbClr val="FBAE40"/>
          </p15:clr>
        </p15:guide>
        <p15:guide id="4" orient="horz" pos="936" userDrawn="1">
          <p15:clr>
            <a:srgbClr val="FBAE40"/>
          </p15:clr>
        </p15:guide>
        <p15:guide id="5" pos="2768" userDrawn="1">
          <p15:clr>
            <a:srgbClr val="FBAE40"/>
          </p15:clr>
        </p15:guide>
        <p15:guide id="6" pos="2990" userDrawn="1">
          <p15:clr>
            <a:srgbClr val="FBAE40"/>
          </p15:clr>
        </p15:guide>
        <p15:guide id="7" pos="5370" userDrawn="1">
          <p15:clr>
            <a:srgbClr val="FBAE40"/>
          </p15:clr>
        </p15:guide>
        <p15:guide id="8" orient="horz" pos="264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text">
    <p:bg>
      <p:bgPr>
        <a:solidFill>
          <a:schemeClr val="bg2"/>
        </a:solidFill>
        <a:effectLst/>
      </p:bgPr>
    </p:bg>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7B5B12B5-11EA-9D62-12CD-1C610ADFE90C}"/>
              </a:ext>
            </a:extLst>
          </p:cNvPr>
          <p:cNvSpPr>
            <a:spLocks noGrp="1"/>
          </p:cNvSpPr>
          <p:nvPr>
            <p:ph type="pic" sz="quarter" idx="13"/>
          </p:nvPr>
        </p:nvSpPr>
        <p:spPr>
          <a:xfrm>
            <a:off x="0" y="0"/>
            <a:ext cx="4572000" cy="5143499"/>
          </a:xfrm>
        </p:spPr>
        <p:txBody>
          <a:bodyPr/>
          <a:lstStyle/>
          <a:p>
            <a:r>
              <a:rPr lang="sv-SE"/>
              <a:t>Klicka på ikonen för att lägga till en bild</a:t>
            </a:r>
          </a:p>
        </p:txBody>
      </p:sp>
      <p:sp>
        <p:nvSpPr>
          <p:cNvPr id="15" name="Rubrik 14">
            <a:extLst>
              <a:ext uri="{FF2B5EF4-FFF2-40B4-BE49-F238E27FC236}">
                <a16:creationId xmlns:a16="http://schemas.microsoft.com/office/drawing/2014/main" id="{013B226A-1050-C55B-AFD7-1585130DC48A}"/>
              </a:ext>
            </a:extLst>
          </p:cNvPr>
          <p:cNvSpPr>
            <a:spLocks noGrp="1"/>
          </p:cNvSpPr>
          <p:nvPr>
            <p:ph type="title" hasCustomPrompt="1"/>
          </p:nvPr>
        </p:nvSpPr>
        <p:spPr>
          <a:xfrm>
            <a:off x="5157354" y="510988"/>
            <a:ext cx="3375460" cy="846325"/>
          </a:xfrm>
        </p:spPr>
        <p:txBody>
          <a:bodyPr anchor="b" anchorCtr="0"/>
          <a:lstStyle>
            <a:lvl1pPr>
              <a:defRPr/>
            </a:lvl1pPr>
          </a:lstStyle>
          <a:p>
            <a:r>
              <a:rPr lang="sv-SE"/>
              <a:t>Rubrik</a:t>
            </a:r>
          </a:p>
        </p:txBody>
      </p:sp>
      <p:sp>
        <p:nvSpPr>
          <p:cNvPr id="17" name="Platshållare för text 16">
            <a:extLst>
              <a:ext uri="{FF2B5EF4-FFF2-40B4-BE49-F238E27FC236}">
                <a16:creationId xmlns:a16="http://schemas.microsoft.com/office/drawing/2014/main" id="{B5547D1B-B730-4C21-1BAE-CE025E58B2F5}"/>
              </a:ext>
            </a:extLst>
          </p:cNvPr>
          <p:cNvSpPr>
            <a:spLocks noGrp="1"/>
          </p:cNvSpPr>
          <p:nvPr>
            <p:ph type="body" sz="quarter" idx="14" hasCustomPrompt="1"/>
          </p:nvPr>
        </p:nvSpPr>
        <p:spPr>
          <a:xfrm>
            <a:off x="5157066" y="1491627"/>
            <a:ext cx="3375460" cy="2700000"/>
          </a:xfrm>
        </p:spPr>
        <p:txBody>
          <a:bodyPr wrap="square">
            <a:noAutofit/>
          </a:bodyPr>
          <a:lstStyle>
            <a:lvl1pPr marL="180000" indent="-180000">
              <a:spcBef>
                <a:spcPts val="0"/>
              </a:spcBef>
              <a:spcAft>
                <a:spcPts val="900"/>
              </a:spcAft>
              <a:defRPr/>
            </a:lvl1pPr>
            <a:lvl2pPr>
              <a:spcBef>
                <a:spcPts val="0"/>
              </a:spcBef>
              <a:spcAft>
                <a:spcPts val="900"/>
              </a:spcAft>
              <a:defRPr/>
            </a:lvl2pPr>
            <a:lvl3pPr>
              <a:spcBef>
                <a:spcPts val="0"/>
              </a:spcBef>
              <a:spcAft>
                <a:spcPts val="900"/>
              </a:spcAft>
              <a:defRPr/>
            </a:lvl3pPr>
            <a:lvl4pPr>
              <a:spcBef>
                <a:spcPts val="0"/>
              </a:spcBef>
              <a:spcAft>
                <a:spcPts val="900"/>
              </a:spcAft>
              <a:defRPr/>
            </a:lvl4pPr>
            <a:lvl5pPr marL="896938" indent="-177800">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sidfot 3">
            <a:extLst>
              <a:ext uri="{FF2B5EF4-FFF2-40B4-BE49-F238E27FC236}">
                <a16:creationId xmlns:a16="http://schemas.microsoft.com/office/drawing/2014/main" id="{A58450A4-63B3-67B4-20F3-8472A51CD481}"/>
              </a:ext>
            </a:extLst>
          </p:cNvPr>
          <p:cNvSpPr>
            <a:spLocks noGrp="1"/>
          </p:cNvSpPr>
          <p:nvPr>
            <p:ph type="ftr" sz="quarter" idx="11"/>
          </p:nvPr>
        </p:nvSpPr>
        <p:spPr>
          <a:xfrm>
            <a:off x="5157065" y="4617405"/>
            <a:ext cx="2202739" cy="342900"/>
          </a:xfrm>
        </p:spPr>
        <p:txBody>
          <a:bodyPr/>
          <a:lstStyle/>
          <a:p>
            <a:pPr>
              <a:defRPr/>
            </a:pPr>
            <a:endParaRPr lang="sv-SE"/>
          </a:p>
        </p:txBody>
      </p:sp>
      <p:sp>
        <p:nvSpPr>
          <p:cNvPr id="5" name="Platshållare för bildnummer 4">
            <a:extLst>
              <a:ext uri="{FF2B5EF4-FFF2-40B4-BE49-F238E27FC236}">
                <a16:creationId xmlns:a16="http://schemas.microsoft.com/office/drawing/2014/main" id="{A52CAC25-3F4C-FD35-E070-1D1CC8E858CD}"/>
              </a:ext>
            </a:extLst>
          </p:cNvPr>
          <p:cNvSpPr>
            <a:spLocks noGrp="1"/>
          </p:cNvSpPr>
          <p:nvPr>
            <p:ph type="sldNum" sz="quarter" idx="12"/>
          </p:nvPr>
        </p:nvSpPr>
        <p:spPr>
          <a:xfrm>
            <a:off x="7493619" y="4617405"/>
            <a:ext cx="698405" cy="342900"/>
          </a:xfrm>
        </p:spPr>
        <p:txBody>
          <a:bodyPr/>
          <a:lstStyle/>
          <a:p>
            <a:pPr>
              <a:defRPr/>
            </a:pPr>
            <a:fld id="{6F729E3A-5473-46F9-8DFE-99328ADAAAD3}" type="slidenum">
              <a:rPr lang="sv-SE" altLang="en-US" smtClean="0"/>
              <a:pPr>
                <a:defRPr/>
              </a:pPr>
              <a:t>‹#›</a:t>
            </a:fld>
            <a:endParaRPr lang="sv-SE" altLang="en-US"/>
          </a:p>
        </p:txBody>
      </p:sp>
      <p:pic>
        <p:nvPicPr>
          <p:cNvPr id="2" name="Picture 1">
            <a:extLst>
              <a:ext uri="{FF2B5EF4-FFF2-40B4-BE49-F238E27FC236}">
                <a16:creationId xmlns:a16="http://schemas.microsoft.com/office/drawing/2014/main" id="{F42D64D6-F3A2-B982-140E-53F78D995F09}"/>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cstate="hqprint">
            <a:extLst>
              <a:ext uri="{28A0092B-C50C-407E-A947-70E740481C1C}">
                <a14:useLocalDpi xmlns:a14="http://schemas.microsoft.com/office/drawing/2010/main"/>
              </a:ext>
            </a:extLst>
          </a:blip>
          <a:stretch>
            <a:fillRect/>
          </a:stretch>
        </p:blipFill>
        <p:spPr>
          <a:xfrm>
            <a:off x="8316416" y="4413927"/>
            <a:ext cx="648000" cy="558160"/>
          </a:xfrm>
          <a:prstGeom prst="rect">
            <a:avLst/>
          </a:prstGeom>
        </p:spPr>
      </p:pic>
    </p:spTree>
    <p:extLst>
      <p:ext uri="{BB962C8B-B14F-4D97-AF65-F5344CB8AC3E}">
        <p14:creationId xmlns:p14="http://schemas.microsoft.com/office/powerpoint/2010/main" val="3906797739"/>
      </p:ext>
    </p:extLst>
  </p:cSld>
  <p:clrMapOvr>
    <a:masterClrMapping/>
  </p:clrMapOvr>
  <p:transition spd="med">
    <p:fade/>
  </p:transition>
  <p:extLst>
    <p:ext uri="{DCECCB84-F9BA-43D5-87BE-67443E8EF086}">
      <p15:sldGuideLst xmlns:p15="http://schemas.microsoft.com/office/powerpoint/2012/main">
        <p15:guide id="1" orient="horz" pos="318" userDrawn="1">
          <p15:clr>
            <a:srgbClr val="FBAE40"/>
          </p15:clr>
        </p15:guide>
        <p15:guide id="2" pos="2880">
          <p15:clr>
            <a:srgbClr val="FBAE40"/>
          </p15:clr>
        </p15:guide>
        <p15:guide id="3" pos="3245" userDrawn="1">
          <p15:clr>
            <a:srgbClr val="FBAE40"/>
          </p15:clr>
        </p15:guide>
        <p15:guide id="4" pos="5376" userDrawn="1">
          <p15:clr>
            <a:srgbClr val="FBAE40"/>
          </p15:clr>
        </p15:guide>
        <p15:guide id="5" orient="horz" pos="855" userDrawn="1">
          <p15:clr>
            <a:srgbClr val="FBAE40"/>
          </p15:clr>
        </p15:guide>
        <p15:guide id="6" orient="horz" pos="937" userDrawn="1">
          <p15:clr>
            <a:srgbClr val="FBAE40"/>
          </p15:clr>
        </p15:guide>
        <p15:guide id="7" orient="horz" pos="264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aktaruta och bild">
    <p:bg>
      <p:bgPr>
        <a:solidFill>
          <a:schemeClr val="bg2"/>
        </a:solidFill>
        <a:effectLst/>
      </p:bgPr>
    </p:bg>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7B5B12B5-11EA-9D62-12CD-1C610ADFE90C}"/>
              </a:ext>
            </a:extLst>
          </p:cNvPr>
          <p:cNvSpPr>
            <a:spLocks noGrp="1"/>
          </p:cNvSpPr>
          <p:nvPr>
            <p:ph type="pic" sz="quarter" idx="13"/>
          </p:nvPr>
        </p:nvSpPr>
        <p:spPr>
          <a:xfrm>
            <a:off x="0" y="0"/>
            <a:ext cx="9144000" cy="5143499"/>
          </a:xfrm>
        </p:spPr>
        <p:txBody>
          <a:bodyPr/>
          <a:lstStyle/>
          <a:p>
            <a:r>
              <a:rPr lang="sv-SE"/>
              <a:t>Klicka på ikonen för att lägga till en bild</a:t>
            </a:r>
          </a:p>
        </p:txBody>
      </p:sp>
      <p:sp>
        <p:nvSpPr>
          <p:cNvPr id="6" name="Rubrik 5">
            <a:extLst>
              <a:ext uri="{FF2B5EF4-FFF2-40B4-BE49-F238E27FC236}">
                <a16:creationId xmlns:a16="http://schemas.microsoft.com/office/drawing/2014/main" id="{11E561A8-75FD-74B0-C938-CB7682C09635}"/>
              </a:ext>
            </a:extLst>
          </p:cNvPr>
          <p:cNvSpPr>
            <a:spLocks noGrp="1"/>
          </p:cNvSpPr>
          <p:nvPr>
            <p:ph type="title" hasCustomPrompt="1"/>
          </p:nvPr>
        </p:nvSpPr>
        <p:spPr>
          <a:xfrm>
            <a:off x="621001" y="814935"/>
            <a:ext cx="3600163" cy="721700"/>
          </a:xfrm>
          <a:solidFill>
            <a:schemeClr val="bg2"/>
          </a:solidFill>
        </p:spPr>
        <p:txBody>
          <a:bodyPr wrap="square" lIns="288000" tIns="144000" rIns="216000" bIns="144000" anchor="b" anchorCtr="0">
            <a:spAutoFit/>
          </a:bodyPr>
          <a:lstStyle>
            <a:lvl1pPr>
              <a:defRPr/>
            </a:lvl1pPr>
          </a:lstStyle>
          <a:p>
            <a:r>
              <a:rPr lang="sv-SE"/>
              <a:t>Rubrik</a:t>
            </a:r>
          </a:p>
        </p:txBody>
      </p:sp>
      <p:sp>
        <p:nvSpPr>
          <p:cNvPr id="11" name="Platshållare för text 10">
            <a:extLst>
              <a:ext uri="{FF2B5EF4-FFF2-40B4-BE49-F238E27FC236}">
                <a16:creationId xmlns:a16="http://schemas.microsoft.com/office/drawing/2014/main" id="{69D3AEEF-EEBC-6C2D-BDB2-4B2CB0389E27}"/>
              </a:ext>
            </a:extLst>
          </p:cNvPr>
          <p:cNvSpPr>
            <a:spLocks noGrp="1"/>
          </p:cNvSpPr>
          <p:nvPr>
            <p:ph type="body" sz="quarter" idx="17"/>
          </p:nvPr>
        </p:nvSpPr>
        <p:spPr>
          <a:xfrm>
            <a:off x="621001" y="1536635"/>
            <a:ext cx="3600162" cy="1622734"/>
          </a:xfrm>
          <a:solidFill>
            <a:schemeClr val="bg2"/>
          </a:solidFill>
        </p:spPr>
        <p:txBody>
          <a:bodyPr wrap="square" lIns="288000" rIns="144000" bIns="144000">
            <a:spAutoFit/>
          </a:bodyPr>
          <a:lstStyle>
            <a:lvl5pPr marL="890588" indent="-171450">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datum 2">
            <a:extLst>
              <a:ext uri="{FF2B5EF4-FFF2-40B4-BE49-F238E27FC236}">
                <a16:creationId xmlns:a16="http://schemas.microsoft.com/office/drawing/2014/main" id="{0E4F293D-6F21-F158-5733-5A9FCDED94BE}"/>
              </a:ext>
            </a:extLst>
          </p:cNvPr>
          <p:cNvSpPr>
            <a:spLocks noGrp="1"/>
          </p:cNvSpPr>
          <p:nvPr>
            <p:ph type="dt" sz="half" idx="10"/>
          </p:nvPr>
        </p:nvSpPr>
        <p:spPr>
          <a:xfrm>
            <a:off x="621001" y="4617405"/>
            <a:ext cx="1149350" cy="342900"/>
          </a:xfrm>
        </p:spPr>
        <p:txBody>
          <a:bodyPr/>
          <a:lstStyle/>
          <a:p>
            <a:pPr>
              <a:defRPr/>
            </a:pPr>
            <a:endParaRPr lang="sv-SE"/>
          </a:p>
        </p:txBody>
      </p:sp>
      <p:sp>
        <p:nvSpPr>
          <p:cNvPr id="4" name="Platshållare för sidfot 3">
            <a:extLst>
              <a:ext uri="{FF2B5EF4-FFF2-40B4-BE49-F238E27FC236}">
                <a16:creationId xmlns:a16="http://schemas.microsoft.com/office/drawing/2014/main" id="{A58450A4-63B3-67B4-20F3-8472A51CD481}"/>
              </a:ext>
            </a:extLst>
          </p:cNvPr>
          <p:cNvSpPr>
            <a:spLocks noGrp="1"/>
          </p:cNvSpPr>
          <p:nvPr>
            <p:ph type="ftr" sz="quarter" idx="11"/>
          </p:nvPr>
        </p:nvSpPr>
        <p:spPr/>
        <p:txBody>
          <a:bodyPr/>
          <a:lstStyle/>
          <a:p>
            <a:pPr>
              <a:defRPr/>
            </a:pPr>
            <a:endParaRPr lang="sv-SE"/>
          </a:p>
        </p:txBody>
      </p:sp>
      <p:sp>
        <p:nvSpPr>
          <p:cNvPr id="5" name="Platshållare för bildnummer 4">
            <a:extLst>
              <a:ext uri="{FF2B5EF4-FFF2-40B4-BE49-F238E27FC236}">
                <a16:creationId xmlns:a16="http://schemas.microsoft.com/office/drawing/2014/main" id="{A52CAC25-3F4C-FD35-E070-1D1CC8E858CD}"/>
              </a:ext>
            </a:extLst>
          </p:cNvPr>
          <p:cNvSpPr>
            <a:spLocks noGrp="1"/>
          </p:cNvSpPr>
          <p:nvPr>
            <p:ph type="sldNum" sz="quarter" idx="12"/>
          </p:nvPr>
        </p:nvSpPr>
        <p:spPr/>
        <p:txBody>
          <a:bodyPr/>
          <a:lstStyle/>
          <a:p>
            <a:pPr>
              <a:defRPr/>
            </a:pPr>
            <a:fld id="{6F729E3A-5473-46F9-8DFE-99328ADAAAD3}" type="slidenum">
              <a:rPr lang="sv-SE" altLang="en-US" smtClean="0"/>
              <a:pPr>
                <a:defRPr/>
              </a:pPr>
              <a:t>‹#›</a:t>
            </a:fld>
            <a:endParaRPr lang="sv-SE" altLang="en-US"/>
          </a:p>
        </p:txBody>
      </p:sp>
      <p:sp>
        <p:nvSpPr>
          <p:cNvPr id="13" name="Platshållare för text 9">
            <a:extLst>
              <a:ext uri="{FF2B5EF4-FFF2-40B4-BE49-F238E27FC236}">
                <a16:creationId xmlns:a16="http://schemas.microsoft.com/office/drawing/2014/main" id="{F4932686-E626-FC8D-2F14-14E9580DB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ph type="body" sz="quarter" idx="14" hasCustomPrompt="1"/>
          </p:nvPr>
        </p:nvSpPr>
        <p:spPr>
          <a:xfrm>
            <a:off x="8316416" y="4414087"/>
            <a:ext cx="648000" cy="558000"/>
          </a:xfr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a:lvl1pPr>
            <a:lvl2pPr marL="185738" indent="0">
              <a:buNone/>
              <a:defRPr/>
            </a:lvl2pPr>
            <a:lvl3pPr marL="363538" indent="0">
              <a:buNone/>
              <a:defRPr/>
            </a:lvl3pPr>
            <a:lvl4pPr marL="541338" indent="0">
              <a:buNone/>
              <a:defRPr/>
            </a:lvl4pPr>
            <a:lvl5pPr marL="719138" indent="0">
              <a:buNone/>
              <a:defRPr/>
            </a:lvl5pPr>
          </a:lstStyle>
          <a:p>
            <a:pPr lvl="0"/>
            <a:r>
              <a:rPr lang="sv-SE"/>
              <a:t> </a:t>
            </a:r>
          </a:p>
        </p:txBody>
      </p:sp>
    </p:spTree>
    <p:extLst>
      <p:ext uri="{BB962C8B-B14F-4D97-AF65-F5344CB8AC3E}">
        <p14:creationId xmlns:p14="http://schemas.microsoft.com/office/powerpoint/2010/main" val="2864691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bg/>
                                          </p:spTgt>
                                        </p:tgtEl>
                                        <p:attrNameLst>
                                          <p:attrName>style.visibility</p:attrName>
                                        </p:attrNameLst>
                                      </p:cBhvr>
                                      <p:to>
                                        <p:strVal val="visible"/>
                                      </p:to>
                                    </p:set>
                                    <p:animEffect transition="in" filter="fade">
                                      <p:cBhvr>
                                        <p:cTn id="12" dur="1000"/>
                                        <p:tgtEl>
                                          <p:spTgt spid="11">
                                            <p:bg/>
                                          </p:spTgt>
                                        </p:tgtEl>
                                      </p:cBhvr>
                                    </p:animEffect>
                                    <p:anim calcmode="lin" valueType="num">
                                      <p:cBhvr>
                                        <p:cTn id="13" dur="1000" fill="hold"/>
                                        <p:tgtEl>
                                          <p:spTgt spid="11">
                                            <p:bg/>
                                          </p:spTgt>
                                        </p:tgtEl>
                                        <p:attrNameLst>
                                          <p:attrName>ppt_x</p:attrName>
                                        </p:attrNameLst>
                                      </p:cBhvr>
                                      <p:tavLst>
                                        <p:tav tm="0">
                                          <p:val>
                                            <p:strVal val="#ppt_x"/>
                                          </p:val>
                                        </p:tav>
                                        <p:tav tm="100000">
                                          <p:val>
                                            <p:strVal val="#ppt_x"/>
                                          </p:val>
                                        </p:tav>
                                      </p:tavLst>
                                    </p:anim>
                                    <p:anim calcmode="lin" valueType="num">
                                      <p:cBhvr>
                                        <p:cTn id="14" dur="1000" fill="hold"/>
                                        <p:tgtEl>
                                          <p:spTgt spid="11">
                                            <p:bg/>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1000"/>
                                        <p:tgtEl>
                                          <p:spTgt spid="11">
                                            <p:txEl>
                                              <p:pRg st="0" end="0"/>
                                            </p:txEl>
                                          </p:spTgt>
                                        </p:tgtEl>
                                      </p:cBhvr>
                                    </p:animEffect>
                                    <p:anim calcmode="lin" valueType="num">
                                      <p:cBhvr>
                                        <p:cTn id="1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fade">
                                      <p:cBhvr>
                                        <p:cTn id="22" dur="1000"/>
                                        <p:tgtEl>
                                          <p:spTgt spid="11">
                                            <p:txEl>
                                              <p:pRg st="1" end="1"/>
                                            </p:txEl>
                                          </p:spTgt>
                                        </p:tgtEl>
                                      </p:cBhvr>
                                    </p:animEffect>
                                    <p:anim calcmode="lin" valueType="num">
                                      <p:cBhvr>
                                        <p:cTn id="2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1000"/>
                                        <p:tgtEl>
                                          <p:spTgt spid="11">
                                            <p:txEl>
                                              <p:pRg st="2" end="2"/>
                                            </p:txEl>
                                          </p:spTgt>
                                        </p:tgtEl>
                                      </p:cBhvr>
                                    </p:animEffect>
                                    <p:anim calcmode="lin" valueType="num">
                                      <p:cBhvr>
                                        <p:cTn id="2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fade">
                                      <p:cBhvr>
                                        <p:cTn id="32" dur="1000"/>
                                        <p:tgtEl>
                                          <p:spTgt spid="11">
                                            <p:txEl>
                                              <p:pRg st="3" end="3"/>
                                            </p:txEl>
                                          </p:spTgt>
                                        </p:tgtEl>
                                      </p:cBhvr>
                                    </p:animEffect>
                                    <p:anim calcmode="lin" valueType="num">
                                      <p:cBhvr>
                                        <p:cTn id="33"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1">
                                            <p:txEl>
                                              <p:pRg st="3" end="3"/>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fade">
                                      <p:cBhvr>
                                        <p:cTn id="37" dur="1000"/>
                                        <p:tgtEl>
                                          <p:spTgt spid="11">
                                            <p:txEl>
                                              <p:pRg st="4" end="4"/>
                                            </p:txEl>
                                          </p:spTgt>
                                        </p:tgtEl>
                                      </p:cBhvr>
                                    </p:animEffect>
                                    <p:anim calcmode="lin" valueType="num">
                                      <p:cBhvr>
                                        <p:cTn id="38"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uiExpand="1" build="p" animBg="1">
        <p:tmplLst>
          <p:tmpl>
            <p:tnLst>
              <p:par>
                <p:cTn presetID="42"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anim calcmode="lin" valueType="num">
                      <p:cBhvr>
                        <p:cTn dur="1000" fill="hold"/>
                        <p:tgtEl>
                          <p:spTgt spid="11"/>
                        </p:tgtEl>
                        <p:attrNameLst>
                          <p:attrName>ppt_x</p:attrName>
                        </p:attrNameLst>
                      </p:cBhvr>
                      <p:tavLst>
                        <p:tav tm="0">
                          <p:val>
                            <p:strVal val="#ppt_x"/>
                          </p:val>
                        </p:tav>
                        <p:tav tm="100000">
                          <p:val>
                            <p:strVal val="#ppt_x"/>
                          </p:val>
                        </p:tav>
                      </p:tavLst>
                    </p:anim>
                    <p:anim calcmode="lin" valueType="num">
                      <p:cBhvr>
                        <p:cTn dur="1000" fill="hold"/>
                        <p:tgtEl>
                          <p:spTgt spid="11"/>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anim calcmode="lin" valueType="num">
                      <p:cBhvr>
                        <p:cTn dur="1000" fill="hold"/>
                        <p:tgtEl>
                          <p:spTgt spid="11"/>
                        </p:tgtEl>
                        <p:attrNameLst>
                          <p:attrName>ppt_x</p:attrName>
                        </p:attrNameLst>
                      </p:cBhvr>
                      <p:tavLst>
                        <p:tav tm="0">
                          <p:val>
                            <p:strVal val="#ppt_x"/>
                          </p:val>
                        </p:tav>
                        <p:tav tm="100000">
                          <p:val>
                            <p:strVal val="#ppt_x"/>
                          </p:val>
                        </p:tav>
                      </p:tavLst>
                    </p:anim>
                    <p:anim calcmode="lin" valueType="num">
                      <p:cBhvr>
                        <p:cTn dur="1000" fill="hold"/>
                        <p:tgtEl>
                          <p:spTgt spid="11"/>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anim calcmode="lin" valueType="num">
                      <p:cBhvr>
                        <p:cTn dur="1000" fill="hold"/>
                        <p:tgtEl>
                          <p:spTgt spid="11"/>
                        </p:tgtEl>
                        <p:attrNameLst>
                          <p:attrName>ppt_x</p:attrName>
                        </p:attrNameLst>
                      </p:cBhvr>
                      <p:tavLst>
                        <p:tav tm="0">
                          <p:val>
                            <p:strVal val="#ppt_x"/>
                          </p:val>
                        </p:tav>
                        <p:tav tm="100000">
                          <p:val>
                            <p:strVal val="#ppt_x"/>
                          </p:val>
                        </p:tav>
                      </p:tavLst>
                    </p:anim>
                    <p:anim calcmode="lin" valueType="num">
                      <p:cBhvr>
                        <p:cTn dur="1000" fill="hold"/>
                        <p:tgtEl>
                          <p:spTgt spid="11"/>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anim calcmode="lin" valueType="num">
                      <p:cBhvr>
                        <p:cTn dur="1000" fill="hold"/>
                        <p:tgtEl>
                          <p:spTgt spid="11"/>
                        </p:tgtEl>
                        <p:attrNameLst>
                          <p:attrName>ppt_x</p:attrName>
                        </p:attrNameLst>
                      </p:cBhvr>
                      <p:tavLst>
                        <p:tav tm="0">
                          <p:val>
                            <p:strVal val="#ppt_x"/>
                          </p:val>
                        </p:tav>
                        <p:tav tm="100000">
                          <p:val>
                            <p:strVal val="#ppt_x"/>
                          </p:val>
                        </p:tav>
                      </p:tavLst>
                    </p:anim>
                    <p:anim calcmode="lin" valueType="num">
                      <p:cBhvr>
                        <p:cTn dur="1000" fill="hold"/>
                        <p:tgtEl>
                          <p:spTgt spid="11"/>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anim calcmode="lin" valueType="num">
                      <p:cBhvr>
                        <p:cTn dur="1000" fill="hold"/>
                        <p:tgtEl>
                          <p:spTgt spid="11"/>
                        </p:tgtEl>
                        <p:attrNameLst>
                          <p:attrName>ppt_x</p:attrName>
                        </p:attrNameLst>
                      </p:cBhvr>
                      <p:tavLst>
                        <p:tav tm="0">
                          <p:val>
                            <p:strVal val="#ppt_x"/>
                          </p:val>
                        </p:tav>
                        <p:tav tm="100000">
                          <p:val>
                            <p:strVal val="#ppt_x"/>
                          </p:val>
                        </p:tav>
                      </p:tavLst>
                    </p:anim>
                    <p:anim calcmode="lin" valueType="num">
                      <p:cBhvr>
                        <p:cTn dur="1000" fill="hold"/>
                        <p:tgtEl>
                          <p:spTgt spid="11"/>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anim calcmode="lin" valueType="num">
                      <p:cBhvr>
                        <p:cTn dur="1000" fill="hold"/>
                        <p:tgtEl>
                          <p:spTgt spid="11"/>
                        </p:tgtEl>
                        <p:attrNameLst>
                          <p:attrName>ppt_x</p:attrName>
                        </p:attrNameLst>
                      </p:cBhvr>
                      <p:tavLst>
                        <p:tav tm="0">
                          <p:val>
                            <p:strVal val="#ppt_x"/>
                          </p:val>
                        </p:tav>
                        <p:tav tm="100000">
                          <p:val>
                            <p:strVal val="#ppt_x"/>
                          </p:val>
                        </p:tav>
                      </p:tavLst>
                    </p:anim>
                    <p:anim calcmode="lin" valueType="num">
                      <p:cBhvr>
                        <p:cTn dur="1000" fill="hold"/>
                        <p:tgtEl>
                          <p:spTgt spid="11"/>
                        </p:tgtEl>
                        <p:attrNameLst>
                          <p:attrName>ppt_y</p:attrName>
                        </p:attrNameLst>
                      </p:cBhvr>
                      <p:tavLst>
                        <p:tav tm="0">
                          <p:val>
                            <p:strVal val="#ppt_y+.1"/>
                          </p:val>
                        </p:tav>
                        <p:tav tm="100000">
                          <p:val>
                            <p:strVal val="#ppt_y"/>
                          </p:val>
                        </p:tav>
                      </p:tavLst>
                    </p:anim>
                  </p:childTnLst>
                </p:cTn>
              </p:par>
            </p:tnLst>
          </p:tmpl>
        </p:tmplLst>
      </p:bldP>
    </p:bldLst>
  </p:timing>
  <p:extLst>
    <p:ext uri="{DCECCB84-F9BA-43D5-87BE-67443E8EF086}">
      <p15:sldGuideLst xmlns:p15="http://schemas.microsoft.com/office/powerpoint/2012/main">
        <p15:guide id="1" pos="387" userDrawn="1">
          <p15:clr>
            <a:srgbClr val="FBAE40"/>
          </p15:clr>
        </p15:guide>
        <p15:guide id="2" pos="2661" userDrawn="1">
          <p15:clr>
            <a:srgbClr val="FBAE40"/>
          </p15:clr>
        </p15:guide>
        <p15:guide id="3" orient="horz" pos="51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DA4E58B4-DACA-F972-A050-C2BFB292B3F4}"/>
              </a:ext>
            </a:extLst>
          </p:cNvPr>
          <p:cNvSpPr>
            <a:spLocks noGrp="1"/>
          </p:cNvSpPr>
          <p:nvPr>
            <p:ph type="title" hasCustomPrompt="1"/>
          </p:nvPr>
        </p:nvSpPr>
        <p:spPr>
          <a:xfrm>
            <a:off x="621001" y="510987"/>
            <a:ext cx="7902900" cy="846323"/>
          </a:xfrm>
        </p:spPr>
        <p:txBody>
          <a:bodyPr anchor="b" anchorCtr="0"/>
          <a:lstStyle>
            <a:lvl1pPr>
              <a:defRPr sz="2800" b="1">
                <a:solidFill>
                  <a:schemeClr val="tx1"/>
                </a:solidFill>
                <a:latin typeface="+mj-lt"/>
              </a:defRPr>
            </a:lvl1pPr>
          </a:lstStyle>
          <a:p>
            <a:r>
              <a:rPr lang="sv-SE"/>
              <a:t>Rubrik</a:t>
            </a:r>
          </a:p>
        </p:txBody>
      </p:sp>
      <p:sp>
        <p:nvSpPr>
          <p:cNvPr id="9" name="Platshållare för innehåll 8">
            <a:extLst>
              <a:ext uri="{FF2B5EF4-FFF2-40B4-BE49-F238E27FC236}">
                <a16:creationId xmlns:a16="http://schemas.microsoft.com/office/drawing/2014/main" id="{6925190A-6801-FDD1-4932-4EF39401D0FA}"/>
              </a:ext>
            </a:extLst>
          </p:cNvPr>
          <p:cNvSpPr>
            <a:spLocks noGrp="1"/>
          </p:cNvSpPr>
          <p:nvPr>
            <p:ph sz="quarter" idx="15" hasCustomPrompt="1"/>
          </p:nvPr>
        </p:nvSpPr>
        <p:spPr>
          <a:xfrm>
            <a:off x="621001" y="1491628"/>
            <a:ext cx="7902900" cy="2700000"/>
          </a:xfrm>
        </p:spPr>
        <p:txBody>
          <a:bodyPr/>
          <a:lstStyle>
            <a:lvl1pPr marL="179388" indent="-179388" algn="l">
              <a:buFont typeface="Arial" panose="020B0604020202020204" pitchFamily="34" charset="0"/>
              <a:buChar char="•"/>
              <a:tabLst/>
              <a:defRPr/>
            </a:lvl1pPr>
          </a:lstStyle>
          <a:p>
            <a:pPr lvl="0"/>
            <a:r>
              <a:rPr lang="sv-SE"/>
              <a:t>Innehåll</a:t>
            </a:r>
          </a:p>
        </p:txBody>
      </p:sp>
      <p:sp>
        <p:nvSpPr>
          <p:cNvPr id="3" name="Platshållare för datum 2">
            <a:extLst>
              <a:ext uri="{FF2B5EF4-FFF2-40B4-BE49-F238E27FC236}">
                <a16:creationId xmlns:a16="http://schemas.microsoft.com/office/drawing/2014/main" id="{C6D802BF-7ED2-DD27-70B6-FEA865CDD34B}"/>
              </a:ext>
            </a:extLst>
          </p:cNvPr>
          <p:cNvSpPr>
            <a:spLocks noGrp="1"/>
          </p:cNvSpPr>
          <p:nvPr>
            <p:ph type="dt" sz="half" idx="10"/>
          </p:nvPr>
        </p:nvSpPr>
        <p:spPr/>
        <p:txBody>
          <a:bodyPr/>
          <a:lstStyle/>
          <a:p>
            <a:pPr>
              <a:defRPr/>
            </a:pPr>
            <a:endParaRPr lang="sv-SE"/>
          </a:p>
        </p:txBody>
      </p:sp>
      <p:sp>
        <p:nvSpPr>
          <p:cNvPr id="4" name="Platshållare för sidfot 3">
            <a:extLst>
              <a:ext uri="{FF2B5EF4-FFF2-40B4-BE49-F238E27FC236}">
                <a16:creationId xmlns:a16="http://schemas.microsoft.com/office/drawing/2014/main" id="{3822F07F-83B5-627D-FACD-4FA2791CE6F8}"/>
              </a:ext>
            </a:extLst>
          </p:cNvPr>
          <p:cNvSpPr>
            <a:spLocks noGrp="1"/>
          </p:cNvSpPr>
          <p:nvPr>
            <p:ph type="ftr" sz="quarter" idx="11"/>
          </p:nvPr>
        </p:nvSpPr>
        <p:spPr/>
        <p:txBody>
          <a:bodyPr/>
          <a:lstStyle/>
          <a:p>
            <a:pPr>
              <a:defRPr/>
            </a:pPr>
            <a:endParaRPr lang="sv-SE"/>
          </a:p>
        </p:txBody>
      </p:sp>
      <p:sp>
        <p:nvSpPr>
          <p:cNvPr id="5" name="Platshållare för bildnummer 4">
            <a:extLst>
              <a:ext uri="{FF2B5EF4-FFF2-40B4-BE49-F238E27FC236}">
                <a16:creationId xmlns:a16="http://schemas.microsoft.com/office/drawing/2014/main" id="{FADEB3DC-B90A-5CF9-09F1-87087072CD03}"/>
              </a:ext>
            </a:extLst>
          </p:cNvPr>
          <p:cNvSpPr>
            <a:spLocks noGrp="1"/>
          </p:cNvSpPr>
          <p:nvPr>
            <p:ph type="sldNum" sz="quarter" idx="12"/>
          </p:nvPr>
        </p:nvSpPr>
        <p:spPr/>
        <p:txBody>
          <a:bodyPr/>
          <a:lstStyle/>
          <a:p>
            <a:pPr>
              <a:defRPr/>
            </a:pPr>
            <a:fld id="{6F729E3A-5473-46F9-8DFE-99328ADAAAD3}" type="slidenum">
              <a:rPr lang="sv-SE" altLang="en-US" smtClean="0"/>
              <a:pPr>
                <a:defRPr/>
              </a:pPr>
              <a:t>‹#›</a:t>
            </a:fld>
            <a:endParaRPr lang="sv-SE" altLang="en-US"/>
          </a:p>
        </p:txBody>
      </p:sp>
      <p:pic>
        <p:nvPicPr>
          <p:cNvPr id="2" name="Picture 1">
            <a:extLst>
              <a:ext uri="{FF2B5EF4-FFF2-40B4-BE49-F238E27FC236}">
                <a16:creationId xmlns:a16="http://schemas.microsoft.com/office/drawing/2014/main" id="{042A5A29-8F79-18E0-11AA-C3D403324E41}"/>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cstate="hqprint">
            <a:extLst>
              <a:ext uri="{28A0092B-C50C-407E-A947-70E740481C1C}">
                <a14:useLocalDpi xmlns:a14="http://schemas.microsoft.com/office/drawing/2010/main"/>
              </a:ext>
            </a:extLst>
          </a:blip>
          <a:stretch>
            <a:fillRect/>
          </a:stretch>
        </p:blipFill>
        <p:spPr>
          <a:xfrm>
            <a:off x="8316416" y="4413927"/>
            <a:ext cx="648000" cy="558160"/>
          </a:xfrm>
          <a:prstGeom prst="rect">
            <a:avLst/>
          </a:prstGeom>
        </p:spPr>
      </p:pic>
    </p:spTree>
    <p:extLst>
      <p:ext uri="{BB962C8B-B14F-4D97-AF65-F5344CB8AC3E}">
        <p14:creationId xmlns:p14="http://schemas.microsoft.com/office/powerpoint/2010/main" val="859533343"/>
      </p:ext>
    </p:extLst>
  </p:cSld>
  <p:clrMapOvr>
    <a:masterClrMapping/>
  </p:clrMapOvr>
  <p:transition spd="med">
    <p:fade/>
  </p:transition>
  <p:extLst>
    <p:ext uri="{DCECCB84-F9BA-43D5-87BE-67443E8EF086}">
      <p15:sldGuideLst xmlns:p15="http://schemas.microsoft.com/office/powerpoint/2012/main">
        <p15:guide id="1" pos="390" userDrawn="1">
          <p15:clr>
            <a:srgbClr val="FBAE40"/>
          </p15:clr>
        </p15:guide>
        <p15:guide id="2" orient="horz" pos="317" userDrawn="1">
          <p15:clr>
            <a:srgbClr val="FBAE40"/>
          </p15:clr>
        </p15:guide>
        <p15:guide id="3" orient="horz" pos="855" userDrawn="1">
          <p15:clr>
            <a:srgbClr val="FBAE40"/>
          </p15:clr>
        </p15:guide>
        <p15:guide id="4" orient="horz" pos="936" userDrawn="1">
          <p15:clr>
            <a:srgbClr val="FBAE40"/>
          </p15:clr>
        </p15:guide>
        <p15:guide id="5" orient="horz" pos="2644" userDrawn="1">
          <p15:clr>
            <a:srgbClr val="FBAE40"/>
          </p15:clr>
        </p15:guide>
        <p15:guide id="6" pos="537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med svart logotyp">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0C6E603C-C53A-47F2-DEF8-2E4E49AB5F60}"/>
              </a:ext>
            </a:extLst>
          </p:cNvPr>
          <p:cNvSpPr>
            <a:spLocks noGrp="1"/>
          </p:cNvSpPr>
          <p:nvPr>
            <p:ph type="title" hasCustomPrompt="1"/>
          </p:nvPr>
        </p:nvSpPr>
        <p:spPr>
          <a:xfrm>
            <a:off x="621000" y="510987"/>
            <a:ext cx="7902900" cy="846323"/>
          </a:xfrm>
        </p:spPr>
        <p:txBody>
          <a:bodyPr anchor="b" anchorCtr="0"/>
          <a:lstStyle>
            <a:lvl1pPr>
              <a:defRPr/>
            </a:lvl1pPr>
          </a:lstStyle>
          <a:p>
            <a:r>
              <a:rPr lang="sv-SE"/>
              <a:t>Rubrik</a:t>
            </a:r>
          </a:p>
        </p:txBody>
      </p:sp>
      <p:sp>
        <p:nvSpPr>
          <p:cNvPr id="3" name="Platshållare för datum 2">
            <a:extLst>
              <a:ext uri="{FF2B5EF4-FFF2-40B4-BE49-F238E27FC236}">
                <a16:creationId xmlns:a16="http://schemas.microsoft.com/office/drawing/2014/main" id="{C6D802BF-7ED2-DD27-70B6-FEA865CDD34B}"/>
              </a:ext>
            </a:extLst>
          </p:cNvPr>
          <p:cNvSpPr>
            <a:spLocks noGrp="1"/>
          </p:cNvSpPr>
          <p:nvPr>
            <p:ph type="dt" sz="half" idx="10"/>
          </p:nvPr>
        </p:nvSpPr>
        <p:spPr/>
        <p:txBody>
          <a:bodyPr/>
          <a:lstStyle/>
          <a:p>
            <a:pPr>
              <a:defRPr/>
            </a:pPr>
            <a:endParaRPr lang="sv-SE"/>
          </a:p>
        </p:txBody>
      </p:sp>
      <p:sp>
        <p:nvSpPr>
          <p:cNvPr id="4" name="Platshållare för sidfot 3">
            <a:extLst>
              <a:ext uri="{FF2B5EF4-FFF2-40B4-BE49-F238E27FC236}">
                <a16:creationId xmlns:a16="http://schemas.microsoft.com/office/drawing/2014/main" id="{3822F07F-83B5-627D-FACD-4FA2791CE6F8}"/>
              </a:ext>
            </a:extLst>
          </p:cNvPr>
          <p:cNvSpPr>
            <a:spLocks noGrp="1"/>
          </p:cNvSpPr>
          <p:nvPr>
            <p:ph type="ftr" sz="quarter" idx="11"/>
          </p:nvPr>
        </p:nvSpPr>
        <p:spPr/>
        <p:txBody>
          <a:bodyPr/>
          <a:lstStyle/>
          <a:p>
            <a:pPr>
              <a:defRPr/>
            </a:pPr>
            <a:endParaRPr lang="sv-SE"/>
          </a:p>
        </p:txBody>
      </p:sp>
      <p:sp>
        <p:nvSpPr>
          <p:cNvPr id="5" name="Platshållare för bildnummer 4">
            <a:extLst>
              <a:ext uri="{FF2B5EF4-FFF2-40B4-BE49-F238E27FC236}">
                <a16:creationId xmlns:a16="http://schemas.microsoft.com/office/drawing/2014/main" id="{FADEB3DC-B90A-5CF9-09F1-87087072CD03}"/>
              </a:ext>
            </a:extLst>
          </p:cNvPr>
          <p:cNvSpPr>
            <a:spLocks noGrp="1"/>
          </p:cNvSpPr>
          <p:nvPr>
            <p:ph type="sldNum" sz="quarter" idx="12"/>
          </p:nvPr>
        </p:nvSpPr>
        <p:spPr/>
        <p:txBody>
          <a:bodyPr/>
          <a:lstStyle/>
          <a:p>
            <a:pPr>
              <a:defRPr/>
            </a:pPr>
            <a:fld id="{6F729E3A-5473-46F9-8DFE-99328ADAAAD3}" type="slidenum">
              <a:rPr lang="sv-SE" altLang="en-US" smtClean="0"/>
              <a:pPr>
                <a:defRPr/>
              </a:pPr>
              <a:t>‹#›</a:t>
            </a:fld>
            <a:endParaRPr lang="sv-SE" altLang="en-US"/>
          </a:p>
        </p:txBody>
      </p:sp>
      <p:pic>
        <p:nvPicPr>
          <p:cNvPr id="2" name="Picture 1">
            <a:extLst>
              <a:ext uri="{FF2B5EF4-FFF2-40B4-BE49-F238E27FC236}">
                <a16:creationId xmlns:a16="http://schemas.microsoft.com/office/drawing/2014/main" id="{27FF93DC-A783-5C15-909E-BB668D4D3297}"/>
              </a:ext>
              <a:ext uri="{C183D7F6-B498-43B3-948B-1728B52AA6E4}">
                <adec:decorative xmlns:adec="http://schemas.microsoft.com/office/drawing/2017/decorative" val="1"/>
              </a:ext>
            </a:extLst>
          </p:cNvPr>
          <p:cNvPicPr/>
          <p:nvPr userDrawn="1"/>
        </p:nvPicPr>
        <p:blipFill>
          <a:blip r:embed="rId2" cstate="hqprint">
            <a:extLst>
              <a:ext uri="{28A0092B-C50C-407E-A947-70E740481C1C}">
                <a14:useLocalDpi xmlns:a14="http://schemas.microsoft.com/office/drawing/2010/main"/>
              </a:ext>
            </a:extLst>
          </a:blip>
          <a:stretch>
            <a:fillRect/>
          </a:stretch>
        </p:blipFill>
        <p:spPr>
          <a:xfrm>
            <a:off x="8316416" y="4413927"/>
            <a:ext cx="648000" cy="558160"/>
          </a:xfrm>
          <a:prstGeom prst="rect">
            <a:avLst/>
          </a:prstGeom>
        </p:spPr>
      </p:pic>
    </p:spTree>
    <p:extLst>
      <p:ext uri="{BB962C8B-B14F-4D97-AF65-F5344CB8AC3E}">
        <p14:creationId xmlns:p14="http://schemas.microsoft.com/office/powerpoint/2010/main" val="560433693"/>
      </p:ext>
    </p:extLst>
  </p:cSld>
  <p:clrMapOvr>
    <a:masterClrMapping/>
  </p:clrMapOvr>
  <p:transition spd="med">
    <p:fade/>
  </p:transition>
  <p:extLst>
    <p:ext uri="{DCECCB84-F9BA-43D5-87BE-67443E8EF086}">
      <p15:sldGuideLst xmlns:p15="http://schemas.microsoft.com/office/powerpoint/2012/main">
        <p15:guide id="1" orient="horz" pos="317" userDrawn="1">
          <p15:clr>
            <a:srgbClr val="FBAE40"/>
          </p15:clr>
        </p15:guide>
        <p15:guide id="2" orient="horz" pos="857" userDrawn="1">
          <p15:clr>
            <a:srgbClr val="FBAE40"/>
          </p15:clr>
        </p15:guide>
        <p15:guide id="3" pos="387" userDrawn="1">
          <p15:clr>
            <a:srgbClr val="FBAE40"/>
          </p15:clr>
        </p15:guide>
        <p15:guide id="4" pos="53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9DE"/>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1000" y="510988"/>
            <a:ext cx="7902900" cy="846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altLang="en-US"/>
              <a:t>Rubrik</a:t>
            </a:r>
          </a:p>
        </p:txBody>
      </p:sp>
      <p:sp>
        <p:nvSpPr>
          <p:cNvPr id="1027" name="Rectangle 3"/>
          <p:cNvSpPr>
            <a:spLocks noGrp="1" noChangeArrowheads="1"/>
          </p:cNvSpPr>
          <p:nvPr>
            <p:ph type="body" idx="1"/>
          </p:nvPr>
        </p:nvSpPr>
        <p:spPr bwMode="auto">
          <a:xfrm>
            <a:off x="621000" y="1491627"/>
            <a:ext cx="7902900" cy="270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ltLang="en-US"/>
              <a:t>Klicka här för att ändra format på bakgrundstexten</a:t>
            </a:r>
          </a:p>
          <a:p>
            <a:pPr lvl="1"/>
            <a:r>
              <a:rPr lang="sv-SE" altLang="en-US"/>
              <a:t>Nivå två</a:t>
            </a:r>
          </a:p>
          <a:p>
            <a:pPr lvl="2"/>
            <a:r>
              <a:rPr lang="sv-SE" altLang="en-US"/>
              <a:t>Nivå tre</a:t>
            </a:r>
          </a:p>
          <a:p>
            <a:pPr lvl="3"/>
            <a:r>
              <a:rPr lang="sv-SE" altLang="en-US"/>
              <a:t>Nivå fyra</a:t>
            </a:r>
          </a:p>
          <a:p>
            <a:pPr lvl="4"/>
            <a:r>
              <a:rPr lang="sv-SE" altLang="en-US"/>
              <a:t>Nivå fem</a:t>
            </a:r>
          </a:p>
        </p:txBody>
      </p:sp>
      <p:sp>
        <p:nvSpPr>
          <p:cNvPr id="1028" name="Rectangle 4"/>
          <p:cNvSpPr>
            <a:spLocks noGrp="1" noChangeArrowheads="1"/>
          </p:cNvSpPr>
          <p:nvPr>
            <p:ph type="dt" sz="half" idx="2"/>
          </p:nvPr>
        </p:nvSpPr>
        <p:spPr bwMode="auto">
          <a:xfrm>
            <a:off x="621001" y="4617405"/>
            <a:ext cx="1149350" cy="342900"/>
          </a:xfrm>
          <a:prstGeom prst="rect">
            <a:avLst/>
          </a:prstGeom>
          <a:noFill/>
          <a:ln>
            <a:noFill/>
          </a:ln>
        </p:spPr>
        <p:txBody>
          <a:bodyPr vert="horz" wrap="square" lIns="0" tIns="0" rIns="0" bIns="0" numCol="1" anchor="b" anchorCtr="0" compatLnSpc="1">
            <a:prstTxWarp prst="textNoShape">
              <a:avLst/>
            </a:prstTxWarp>
          </a:bodyPr>
          <a:lstStyle>
            <a:lvl1pPr algn="l" eaLnBrk="0" hangingPunct="0">
              <a:defRPr sz="600">
                <a:latin typeface="Arial" charset="0"/>
                <a:ea typeface="ＭＳ Ｐゴシック" pitchFamily="-48" charset="-128"/>
                <a:cs typeface="+mn-cs"/>
              </a:defRPr>
            </a:lvl1pPr>
          </a:lstStyle>
          <a:p>
            <a:pPr>
              <a:defRPr/>
            </a:pPr>
            <a:endParaRPr lang="sv-SE"/>
          </a:p>
        </p:txBody>
      </p:sp>
      <p:sp>
        <p:nvSpPr>
          <p:cNvPr id="1029" name="Rectangle 5"/>
          <p:cNvSpPr>
            <a:spLocks noGrp="1" noChangeArrowheads="1"/>
          </p:cNvSpPr>
          <p:nvPr>
            <p:ph type="ftr" sz="quarter" idx="3"/>
          </p:nvPr>
        </p:nvSpPr>
        <p:spPr bwMode="auto">
          <a:xfrm>
            <a:off x="1986251" y="4617405"/>
            <a:ext cx="3313113" cy="342900"/>
          </a:xfrm>
          <a:prstGeom prst="rect">
            <a:avLst/>
          </a:prstGeom>
          <a:noFill/>
          <a:ln>
            <a:noFill/>
          </a:ln>
        </p:spPr>
        <p:txBody>
          <a:bodyPr vert="horz" wrap="square" lIns="0" tIns="0" rIns="0" bIns="0" numCol="1" anchor="b" anchorCtr="0" compatLnSpc="1">
            <a:prstTxWarp prst="textNoShape">
              <a:avLst/>
            </a:prstTxWarp>
          </a:bodyPr>
          <a:lstStyle>
            <a:lvl1pPr algn="l" eaLnBrk="0" hangingPunct="0">
              <a:defRPr sz="600">
                <a:latin typeface="Arial" charset="0"/>
                <a:ea typeface="ＭＳ Ｐゴシック" pitchFamily="-48" charset="-128"/>
                <a:cs typeface="+mn-cs"/>
              </a:defRPr>
            </a:lvl1pPr>
          </a:lstStyle>
          <a:p>
            <a:pPr>
              <a:defRPr/>
            </a:pPr>
            <a:endParaRPr lang="sv-SE"/>
          </a:p>
        </p:txBody>
      </p:sp>
      <p:sp>
        <p:nvSpPr>
          <p:cNvPr id="1030" name="Rectangle 6"/>
          <p:cNvSpPr>
            <a:spLocks noGrp="1" noChangeArrowheads="1"/>
          </p:cNvSpPr>
          <p:nvPr>
            <p:ph type="sldNum" sz="quarter" idx="4"/>
          </p:nvPr>
        </p:nvSpPr>
        <p:spPr bwMode="auto">
          <a:xfrm>
            <a:off x="5515263" y="4617405"/>
            <a:ext cx="1905000" cy="342900"/>
          </a:xfrm>
          <a:prstGeom prst="rect">
            <a:avLst/>
          </a:prstGeom>
          <a:noFill/>
          <a:ln>
            <a:noFill/>
          </a:ln>
        </p:spPr>
        <p:txBody>
          <a:bodyPr vert="horz" wrap="square" lIns="0" tIns="0" rIns="0" bIns="0" numCol="1" anchor="b" anchorCtr="0" compatLnSpc="1">
            <a:prstTxWarp prst="textNoShape">
              <a:avLst/>
            </a:prstTxWarp>
          </a:bodyPr>
          <a:lstStyle>
            <a:lvl1pPr algn="r" eaLnBrk="0" hangingPunct="0">
              <a:defRPr sz="600" smtClean="0"/>
            </a:lvl1pPr>
          </a:lstStyle>
          <a:p>
            <a:pPr>
              <a:defRPr/>
            </a:pPr>
            <a:fld id="{6F729E3A-5473-46F9-8DFE-99328ADAAAD3}" type="slidenum">
              <a:rPr lang="sv-SE" altLang="en-US" smtClean="0"/>
              <a:pPr>
                <a:defRPr/>
              </a:pPr>
              <a:t>‹#›</a:t>
            </a:fld>
            <a:endParaRPr lang="sv-SE" altLang="en-US"/>
          </a:p>
        </p:txBody>
      </p:sp>
    </p:spTree>
    <p:extLst>
      <p:ext uri="{BB962C8B-B14F-4D97-AF65-F5344CB8AC3E}">
        <p14:creationId xmlns:p14="http://schemas.microsoft.com/office/powerpoint/2010/main" val="1079729044"/>
      </p:ext>
    </p:extLst>
  </p:cSld>
  <p:clrMap bg1="lt1" tx1="dk1" bg2="lt2" tx2="dk2" accent1="accent1" accent2="accent2" accent3="accent3" accent4="accent4" accent5="accent5" accent6="accent6" hlink="hlink" folHlink="folHlink"/>
  <p:sldLayoutIdLst>
    <p:sldLayoutId id="2147484276" r:id="rId1"/>
    <p:sldLayoutId id="2147484239" r:id="rId2"/>
    <p:sldLayoutId id="2147484274" r:id="rId3"/>
    <p:sldLayoutId id="2147484267" r:id="rId4"/>
    <p:sldLayoutId id="2147484266" r:id="rId5"/>
    <p:sldLayoutId id="2147484241" r:id="rId6"/>
    <p:sldLayoutId id="2147484240" r:id="rId7"/>
    <p:sldLayoutId id="2147484246" r:id="rId8"/>
    <p:sldLayoutId id="2147484244" r:id="rId9"/>
    <p:sldLayoutId id="2147484278" r:id="rId10"/>
    <p:sldLayoutId id="2147484247" r:id="rId11"/>
  </p:sldLayoutIdLst>
  <p:transition spd="med">
    <p:fade/>
  </p:transition>
  <p:txStyles>
    <p:titleStyle>
      <a:lvl1pPr algn="l" rtl="0" eaLnBrk="1" fontAlgn="base" hangingPunct="1">
        <a:spcBef>
          <a:spcPct val="0"/>
        </a:spcBef>
        <a:spcAft>
          <a:spcPct val="0"/>
        </a:spcAft>
        <a:defRPr sz="2800" b="1">
          <a:solidFill>
            <a:schemeClr val="tx1"/>
          </a:solidFill>
          <a:latin typeface="+mj-lt"/>
          <a:ea typeface="+mj-ea"/>
          <a:cs typeface="ＭＳ Ｐゴシック" pitchFamily="127" charset="-128"/>
        </a:defRPr>
      </a:lvl1pPr>
      <a:lvl2pPr algn="l" rtl="0" eaLnBrk="1" fontAlgn="base" hangingPunct="1">
        <a:spcBef>
          <a:spcPct val="0"/>
        </a:spcBef>
        <a:spcAft>
          <a:spcPct val="0"/>
        </a:spcAft>
        <a:defRPr sz="2600">
          <a:solidFill>
            <a:schemeClr val="tx2"/>
          </a:solidFill>
          <a:latin typeface="Arial Black" pitchFamily="84" charset="0"/>
          <a:ea typeface="ＭＳ Ｐゴシック" pitchFamily="-48" charset="-128"/>
          <a:cs typeface="ＭＳ Ｐゴシック" pitchFamily="127" charset="-128"/>
        </a:defRPr>
      </a:lvl2pPr>
      <a:lvl3pPr algn="l" rtl="0" eaLnBrk="1" fontAlgn="base" hangingPunct="1">
        <a:spcBef>
          <a:spcPct val="0"/>
        </a:spcBef>
        <a:spcAft>
          <a:spcPct val="0"/>
        </a:spcAft>
        <a:defRPr sz="2600">
          <a:solidFill>
            <a:schemeClr val="tx2"/>
          </a:solidFill>
          <a:latin typeface="Arial Black" pitchFamily="84" charset="0"/>
          <a:ea typeface="ＭＳ Ｐゴシック" pitchFamily="-48" charset="-128"/>
          <a:cs typeface="ＭＳ Ｐゴシック" pitchFamily="127" charset="-128"/>
        </a:defRPr>
      </a:lvl3pPr>
      <a:lvl4pPr algn="l" rtl="0" eaLnBrk="1" fontAlgn="base" hangingPunct="1">
        <a:spcBef>
          <a:spcPct val="0"/>
        </a:spcBef>
        <a:spcAft>
          <a:spcPct val="0"/>
        </a:spcAft>
        <a:defRPr sz="2600">
          <a:solidFill>
            <a:schemeClr val="tx2"/>
          </a:solidFill>
          <a:latin typeface="Arial Black" pitchFamily="84" charset="0"/>
          <a:ea typeface="ＭＳ Ｐゴシック" pitchFamily="-48" charset="-128"/>
          <a:cs typeface="ＭＳ Ｐゴシック" pitchFamily="127" charset="-128"/>
        </a:defRPr>
      </a:lvl4pPr>
      <a:lvl5pPr algn="l" rtl="0" eaLnBrk="1" fontAlgn="base" hangingPunct="1">
        <a:spcBef>
          <a:spcPct val="0"/>
        </a:spcBef>
        <a:spcAft>
          <a:spcPct val="0"/>
        </a:spcAft>
        <a:defRPr sz="2600">
          <a:solidFill>
            <a:schemeClr val="tx2"/>
          </a:solidFill>
          <a:latin typeface="Arial Black" pitchFamily="84" charset="0"/>
          <a:ea typeface="ＭＳ Ｐゴシック" pitchFamily="-48" charset="-128"/>
          <a:cs typeface="ＭＳ Ｐゴシック" pitchFamily="127" charset="-128"/>
        </a:defRPr>
      </a:lvl5pPr>
      <a:lvl6pPr marL="342900" algn="ctr" rtl="0" eaLnBrk="1" fontAlgn="base" hangingPunct="1">
        <a:spcBef>
          <a:spcPct val="0"/>
        </a:spcBef>
        <a:spcAft>
          <a:spcPct val="0"/>
        </a:spcAft>
        <a:defRPr sz="3300">
          <a:solidFill>
            <a:schemeClr val="tx2"/>
          </a:solidFill>
          <a:latin typeface="Arial" charset="0"/>
          <a:ea typeface="ＭＳ Ｐゴシック" pitchFamily="-48" charset="-128"/>
        </a:defRPr>
      </a:lvl6pPr>
      <a:lvl7pPr marL="685800" algn="ctr" rtl="0" eaLnBrk="1" fontAlgn="base" hangingPunct="1">
        <a:spcBef>
          <a:spcPct val="0"/>
        </a:spcBef>
        <a:spcAft>
          <a:spcPct val="0"/>
        </a:spcAft>
        <a:defRPr sz="3300">
          <a:solidFill>
            <a:schemeClr val="tx2"/>
          </a:solidFill>
          <a:latin typeface="Arial" charset="0"/>
          <a:ea typeface="ＭＳ Ｐゴシック" pitchFamily="-48" charset="-128"/>
        </a:defRPr>
      </a:lvl7pPr>
      <a:lvl8pPr marL="1028700" algn="ctr" rtl="0" eaLnBrk="1" fontAlgn="base" hangingPunct="1">
        <a:spcBef>
          <a:spcPct val="0"/>
        </a:spcBef>
        <a:spcAft>
          <a:spcPct val="0"/>
        </a:spcAft>
        <a:defRPr sz="3300">
          <a:solidFill>
            <a:schemeClr val="tx2"/>
          </a:solidFill>
          <a:latin typeface="Arial" charset="0"/>
          <a:ea typeface="ＭＳ Ｐゴシック" pitchFamily="-48" charset="-128"/>
        </a:defRPr>
      </a:lvl8pPr>
      <a:lvl9pPr marL="1371600" algn="ctr" rtl="0" eaLnBrk="1" fontAlgn="base" hangingPunct="1">
        <a:spcBef>
          <a:spcPct val="0"/>
        </a:spcBef>
        <a:spcAft>
          <a:spcPct val="0"/>
        </a:spcAft>
        <a:defRPr sz="3300">
          <a:solidFill>
            <a:schemeClr val="tx2"/>
          </a:solidFill>
          <a:latin typeface="Arial" charset="0"/>
          <a:ea typeface="ＭＳ Ｐゴシック" pitchFamily="-48" charset="-128"/>
        </a:defRPr>
      </a:lvl9pPr>
    </p:titleStyle>
    <p:bodyStyle>
      <a:lvl1pPr marL="180000" indent="-180000" algn="l" rtl="0" eaLnBrk="1" fontAlgn="base" hangingPunct="1">
        <a:spcBef>
          <a:spcPts val="0"/>
        </a:spcBef>
        <a:spcAft>
          <a:spcPts val="900"/>
        </a:spcAft>
        <a:buChar char="•"/>
        <a:tabLst/>
        <a:defRPr sz="1400">
          <a:solidFill>
            <a:schemeClr val="tx1"/>
          </a:solidFill>
          <a:latin typeface="+mn-lt"/>
          <a:ea typeface="+mn-ea"/>
          <a:cs typeface="ＭＳ Ｐゴシック" pitchFamily="127" charset="-128"/>
        </a:defRPr>
      </a:lvl1pPr>
      <a:lvl2pPr marL="363538" indent="-177800" algn="l" rtl="0" eaLnBrk="1" fontAlgn="base" hangingPunct="1">
        <a:spcBef>
          <a:spcPts val="0"/>
        </a:spcBef>
        <a:spcAft>
          <a:spcPts val="900"/>
        </a:spcAft>
        <a:buChar char="–"/>
        <a:tabLst/>
        <a:defRPr sz="1200">
          <a:solidFill>
            <a:schemeClr val="tx1"/>
          </a:solidFill>
          <a:latin typeface="+mn-lt"/>
          <a:ea typeface="+mn-ea"/>
        </a:defRPr>
      </a:lvl2pPr>
      <a:lvl3pPr marL="541338" indent="-177800" algn="l" rtl="0" eaLnBrk="1" fontAlgn="base" hangingPunct="1">
        <a:spcBef>
          <a:spcPts val="0"/>
        </a:spcBef>
        <a:spcAft>
          <a:spcPts val="900"/>
        </a:spcAft>
        <a:buChar char="•"/>
        <a:tabLst/>
        <a:defRPr sz="1000">
          <a:solidFill>
            <a:schemeClr val="tx1"/>
          </a:solidFill>
          <a:latin typeface="+mn-lt"/>
          <a:ea typeface="+mn-ea"/>
        </a:defRPr>
      </a:lvl3pPr>
      <a:lvl4pPr marL="719138" indent="-177800" algn="l" rtl="0" eaLnBrk="1" fontAlgn="base" hangingPunct="1">
        <a:spcBef>
          <a:spcPts val="0"/>
        </a:spcBef>
        <a:spcAft>
          <a:spcPts val="900"/>
        </a:spcAft>
        <a:buChar char="–"/>
        <a:tabLst/>
        <a:defRPr sz="800">
          <a:solidFill>
            <a:schemeClr val="tx1"/>
          </a:solidFill>
          <a:latin typeface="+mn-lt"/>
          <a:ea typeface="+mn-ea"/>
        </a:defRPr>
      </a:lvl4pPr>
      <a:lvl5pPr marL="896938" indent="-177800" algn="l" rtl="0" eaLnBrk="1" fontAlgn="base" hangingPunct="1">
        <a:spcBef>
          <a:spcPts val="0"/>
        </a:spcBef>
        <a:spcAft>
          <a:spcPts val="900"/>
        </a:spcAft>
        <a:buFont typeface="Arial" panose="020B0604020202020204" pitchFamily="34" charset="0"/>
        <a:buChar char="•"/>
        <a:tabLst/>
        <a:defRPr sz="800">
          <a:solidFill>
            <a:schemeClr val="tx1"/>
          </a:solidFill>
          <a:latin typeface="+mn-lt"/>
          <a:ea typeface="+mn-ea"/>
        </a:defRPr>
      </a:lvl5pPr>
      <a:lvl6pPr marL="1885950" indent="-171450" algn="l" rtl="0" eaLnBrk="1" fontAlgn="base" hangingPunct="1">
        <a:spcBef>
          <a:spcPct val="20000"/>
        </a:spcBef>
        <a:spcAft>
          <a:spcPct val="0"/>
        </a:spcAft>
        <a:buChar char="»"/>
        <a:defRPr sz="1500">
          <a:solidFill>
            <a:schemeClr val="tx1"/>
          </a:solidFill>
          <a:latin typeface="+mn-lt"/>
          <a:ea typeface="+mn-ea"/>
        </a:defRPr>
      </a:lvl6pPr>
      <a:lvl7pPr marL="2228850" indent="-171450" algn="l" rtl="0" eaLnBrk="1" fontAlgn="base" hangingPunct="1">
        <a:spcBef>
          <a:spcPct val="20000"/>
        </a:spcBef>
        <a:spcAft>
          <a:spcPct val="0"/>
        </a:spcAft>
        <a:buChar char="»"/>
        <a:defRPr sz="1500">
          <a:solidFill>
            <a:schemeClr val="tx1"/>
          </a:solidFill>
          <a:latin typeface="+mn-lt"/>
          <a:ea typeface="+mn-ea"/>
        </a:defRPr>
      </a:lvl7pPr>
      <a:lvl8pPr marL="2571750" indent="-171450" algn="l" rtl="0" eaLnBrk="1" fontAlgn="base" hangingPunct="1">
        <a:spcBef>
          <a:spcPct val="20000"/>
        </a:spcBef>
        <a:spcAft>
          <a:spcPct val="0"/>
        </a:spcAft>
        <a:buChar char="»"/>
        <a:defRPr sz="1500">
          <a:solidFill>
            <a:schemeClr val="tx1"/>
          </a:solidFill>
          <a:latin typeface="+mn-lt"/>
          <a:ea typeface="+mn-ea"/>
        </a:defRPr>
      </a:lvl8pPr>
      <a:lvl9pPr marL="2914650" indent="-171450" algn="l" rtl="0" eaLnBrk="1" fontAlgn="base" hangingPunct="1">
        <a:spcBef>
          <a:spcPct val="20000"/>
        </a:spcBef>
        <a:spcAft>
          <a:spcPct val="0"/>
        </a:spcAft>
        <a:buChar char="»"/>
        <a:defRPr sz="1500">
          <a:solidFill>
            <a:schemeClr val="tx1"/>
          </a:solidFill>
          <a:latin typeface="+mn-lt"/>
          <a:ea typeface="+mn-ea"/>
        </a:defRPr>
      </a:lvl9pPr>
    </p:bodyStyle>
    <p:otherStyle>
      <a:defPPr>
        <a:defRPr lang="sv-SE"/>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1000" y="432000"/>
            <a:ext cx="7902900" cy="6560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altLang="en-US"/>
              <a:t>Klicka här för att skriva rubrik</a:t>
            </a:r>
          </a:p>
        </p:txBody>
      </p:sp>
      <p:pic>
        <p:nvPicPr>
          <p:cNvPr id="1031" name="Bildobjekt 9">
            <a:extLs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a:ext>
            </a:extLst>
          </a:blip>
          <a:srcRect/>
          <a:stretch>
            <a:fillRect/>
          </a:stretch>
        </p:blipFill>
        <p:spPr bwMode="auto">
          <a:xfrm>
            <a:off x="8136396" y="4296820"/>
            <a:ext cx="756084" cy="651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0" name="Rectangle 6"/>
          <p:cNvSpPr>
            <a:spLocks noGrp="1" noChangeArrowheads="1"/>
          </p:cNvSpPr>
          <p:nvPr>
            <p:ph type="sldNum" sz="quarter" idx="4"/>
          </p:nvPr>
        </p:nvSpPr>
        <p:spPr bwMode="auto">
          <a:xfrm>
            <a:off x="621000" y="4608000"/>
            <a:ext cx="856800" cy="360000"/>
          </a:xfrm>
          <a:prstGeom prst="rect">
            <a:avLst/>
          </a:prstGeom>
          <a:noFill/>
          <a:ln>
            <a:noFill/>
          </a:ln>
        </p:spPr>
        <p:txBody>
          <a:bodyPr vert="horz" wrap="square" lIns="0" tIns="0" rIns="0" bIns="0" numCol="1" anchor="b" anchorCtr="0" compatLnSpc="1">
            <a:prstTxWarp prst="textNoShape">
              <a:avLst/>
            </a:prstTxWarp>
          </a:bodyPr>
          <a:lstStyle>
            <a:lvl1pPr algn="l" eaLnBrk="0" hangingPunct="0">
              <a:defRPr sz="600" smtClean="0"/>
            </a:lvl1pPr>
          </a:lstStyle>
          <a:p>
            <a:pPr>
              <a:defRPr/>
            </a:pPr>
            <a:fld id="{6F729E3A-5473-46F9-8DFE-99328ADAAAD3}" type="slidenum">
              <a:rPr lang="sv-SE" altLang="en-US" smtClean="0"/>
              <a:pPr>
                <a:defRPr/>
              </a:pPr>
              <a:t>‹#›</a:t>
            </a:fld>
            <a:endParaRPr lang="sv-SE" altLang="en-US"/>
          </a:p>
        </p:txBody>
      </p:sp>
      <p:sp>
        <p:nvSpPr>
          <p:cNvPr id="1029" name="Rectangle 5"/>
          <p:cNvSpPr>
            <a:spLocks noGrp="1" noChangeArrowheads="1"/>
          </p:cNvSpPr>
          <p:nvPr>
            <p:ph type="ftr" sz="quarter" idx="3"/>
          </p:nvPr>
        </p:nvSpPr>
        <p:spPr bwMode="auto">
          <a:xfrm>
            <a:off x="1803600" y="4608000"/>
            <a:ext cx="4312800" cy="360000"/>
          </a:xfrm>
          <a:prstGeom prst="rect">
            <a:avLst/>
          </a:prstGeom>
          <a:noFill/>
          <a:ln>
            <a:noFill/>
          </a:ln>
        </p:spPr>
        <p:txBody>
          <a:bodyPr vert="horz" wrap="square" lIns="0" tIns="0" rIns="0" bIns="0" numCol="1" anchor="b" anchorCtr="0" compatLnSpc="1">
            <a:prstTxWarp prst="textNoShape">
              <a:avLst/>
            </a:prstTxWarp>
          </a:bodyPr>
          <a:lstStyle>
            <a:lvl1pPr algn="l" eaLnBrk="0" hangingPunct="0">
              <a:defRPr sz="600">
                <a:latin typeface="Arial" charset="0"/>
                <a:ea typeface="ＭＳ Ｐゴシック" pitchFamily="-48" charset="-128"/>
                <a:cs typeface="+mn-cs"/>
              </a:defRPr>
            </a:lvl1pPr>
          </a:lstStyle>
          <a:p>
            <a:pPr>
              <a:defRPr/>
            </a:pPr>
            <a:endParaRPr lang="sv-SE"/>
          </a:p>
        </p:txBody>
      </p:sp>
      <p:sp>
        <p:nvSpPr>
          <p:cNvPr id="1028" name="Rectangle 4"/>
          <p:cNvSpPr>
            <a:spLocks noGrp="1" noChangeArrowheads="1"/>
          </p:cNvSpPr>
          <p:nvPr>
            <p:ph type="dt" sz="half" idx="2"/>
          </p:nvPr>
        </p:nvSpPr>
        <p:spPr bwMode="auto">
          <a:xfrm>
            <a:off x="6440400" y="4608000"/>
            <a:ext cx="1375200" cy="360000"/>
          </a:xfrm>
          <a:prstGeom prst="rect">
            <a:avLst/>
          </a:prstGeom>
          <a:noFill/>
          <a:ln>
            <a:noFill/>
          </a:ln>
        </p:spPr>
        <p:txBody>
          <a:bodyPr vert="horz" wrap="square" lIns="0" tIns="0" rIns="0" bIns="0" numCol="1" anchor="b" anchorCtr="0" compatLnSpc="1">
            <a:prstTxWarp prst="textNoShape">
              <a:avLst/>
            </a:prstTxWarp>
          </a:bodyPr>
          <a:lstStyle>
            <a:lvl1pPr eaLnBrk="0" hangingPunct="0">
              <a:defRPr sz="600">
                <a:latin typeface="Arial" charset="0"/>
                <a:ea typeface="ＭＳ Ｐゴシック" pitchFamily="-48" charset="-128"/>
                <a:cs typeface="+mn-cs"/>
              </a:defRPr>
            </a:lvl1pPr>
          </a:lstStyle>
          <a:p>
            <a:pPr>
              <a:defRPr/>
            </a:pPr>
            <a:endParaRPr lang="sv-SE"/>
          </a:p>
        </p:txBody>
      </p:sp>
      <p:sp>
        <p:nvSpPr>
          <p:cNvPr id="1027" name="Rectangle 3"/>
          <p:cNvSpPr>
            <a:spLocks noGrp="1" noChangeArrowheads="1"/>
          </p:cNvSpPr>
          <p:nvPr>
            <p:ph type="body" idx="1"/>
          </p:nvPr>
        </p:nvSpPr>
        <p:spPr bwMode="auto">
          <a:xfrm>
            <a:off x="621000" y="1221582"/>
            <a:ext cx="7902900" cy="3078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ltLang="en-US"/>
              <a:t>Klicka här för att skriva brödtext</a:t>
            </a:r>
          </a:p>
          <a:p>
            <a:pPr lvl="1"/>
            <a:r>
              <a:rPr lang="sv-SE" altLang="en-US"/>
              <a:t>Nivå två</a:t>
            </a:r>
          </a:p>
          <a:p>
            <a:pPr lvl="2"/>
            <a:r>
              <a:rPr lang="sv-SE" altLang="en-US"/>
              <a:t>Nivå tre</a:t>
            </a:r>
          </a:p>
          <a:p>
            <a:pPr lvl="3"/>
            <a:r>
              <a:rPr lang="sv-SE" altLang="en-US"/>
              <a:t>Nivå fyra</a:t>
            </a:r>
          </a:p>
          <a:p>
            <a:pPr lvl="4"/>
            <a:r>
              <a:rPr lang="sv-SE" altLang="en-US"/>
              <a:t>Nivå fem</a:t>
            </a:r>
          </a:p>
        </p:txBody>
      </p:sp>
    </p:spTree>
    <p:extLst>
      <p:ext uri="{BB962C8B-B14F-4D97-AF65-F5344CB8AC3E}">
        <p14:creationId xmlns:p14="http://schemas.microsoft.com/office/powerpoint/2010/main" val="2185127066"/>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 id="2147484292" r:id="rId13"/>
    <p:sldLayoutId id="2147484293" r:id="rId14"/>
  </p:sldLayoutIdLst>
  <p:txStyles>
    <p:titleStyle>
      <a:lvl1pPr algn="l" rtl="0" eaLnBrk="1" fontAlgn="base" hangingPunct="1">
        <a:spcBef>
          <a:spcPct val="0"/>
        </a:spcBef>
        <a:spcAft>
          <a:spcPct val="0"/>
        </a:spcAft>
        <a:defRPr sz="2000" cap="all" baseline="0">
          <a:solidFill>
            <a:schemeClr val="tx1"/>
          </a:solidFill>
          <a:latin typeface="Arial Black" pitchFamily="34" charset="0"/>
          <a:ea typeface="+mj-ea"/>
          <a:cs typeface="ＭＳ Ｐゴシック" pitchFamily="127" charset="-128"/>
        </a:defRPr>
      </a:lvl1pPr>
      <a:lvl2pPr algn="l" rtl="0" eaLnBrk="1" fontAlgn="base" hangingPunct="1">
        <a:spcBef>
          <a:spcPct val="0"/>
        </a:spcBef>
        <a:spcAft>
          <a:spcPct val="0"/>
        </a:spcAft>
        <a:defRPr sz="2600">
          <a:solidFill>
            <a:schemeClr val="tx2"/>
          </a:solidFill>
          <a:latin typeface="Arial Black" pitchFamily="84" charset="0"/>
          <a:ea typeface="ＭＳ Ｐゴシック" pitchFamily="-48" charset="-128"/>
          <a:cs typeface="ＭＳ Ｐゴシック" pitchFamily="127" charset="-128"/>
        </a:defRPr>
      </a:lvl2pPr>
      <a:lvl3pPr algn="l" rtl="0" eaLnBrk="1" fontAlgn="base" hangingPunct="1">
        <a:spcBef>
          <a:spcPct val="0"/>
        </a:spcBef>
        <a:spcAft>
          <a:spcPct val="0"/>
        </a:spcAft>
        <a:defRPr sz="2600">
          <a:solidFill>
            <a:schemeClr val="tx2"/>
          </a:solidFill>
          <a:latin typeface="Arial Black" pitchFamily="84" charset="0"/>
          <a:ea typeface="ＭＳ Ｐゴシック" pitchFamily="-48" charset="-128"/>
          <a:cs typeface="ＭＳ Ｐゴシック" pitchFamily="127" charset="-128"/>
        </a:defRPr>
      </a:lvl3pPr>
      <a:lvl4pPr algn="l" rtl="0" eaLnBrk="1" fontAlgn="base" hangingPunct="1">
        <a:spcBef>
          <a:spcPct val="0"/>
        </a:spcBef>
        <a:spcAft>
          <a:spcPct val="0"/>
        </a:spcAft>
        <a:defRPr sz="2600">
          <a:solidFill>
            <a:schemeClr val="tx2"/>
          </a:solidFill>
          <a:latin typeface="Arial Black" pitchFamily="84" charset="0"/>
          <a:ea typeface="ＭＳ Ｐゴシック" pitchFamily="-48" charset="-128"/>
          <a:cs typeface="ＭＳ Ｐゴシック" pitchFamily="127" charset="-128"/>
        </a:defRPr>
      </a:lvl4pPr>
      <a:lvl5pPr algn="l" rtl="0" eaLnBrk="1" fontAlgn="base" hangingPunct="1">
        <a:spcBef>
          <a:spcPct val="0"/>
        </a:spcBef>
        <a:spcAft>
          <a:spcPct val="0"/>
        </a:spcAft>
        <a:defRPr sz="2600">
          <a:solidFill>
            <a:schemeClr val="tx2"/>
          </a:solidFill>
          <a:latin typeface="Arial Black" pitchFamily="84" charset="0"/>
          <a:ea typeface="ＭＳ Ｐゴシック" pitchFamily="-48" charset="-128"/>
          <a:cs typeface="ＭＳ Ｐゴシック" pitchFamily="127" charset="-128"/>
        </a:defRPr>
      </a:lvl5pPr>
      <a:lvl6pPr marL="342900" algn="ctr" rtl="0" eaLnBrk="1" fontAlgn="base" hangingPunct="1">
        <a:spcBef>
          <a:spcPct val="0"/>
        </a:spcBef>
        <a:spcAft>
          <a:spcPct val="0"/>
        </a:spcAft>
        <a:defRPr sz="3300">
          <a:solidFill>
            <a:schemeClr val="tx2"/>
          </a:solidFill>
          <a:latin typeface="Arial" charset="0"/>
          <a:ea typeface="ＭＳ Ｐゴシック" pitchFamily="-48" charset="-128"/>
        </a:defRPr>
      </a:lvl6pPr>
      <a:lvl7pPr marL="685800" algn="ctr" rtl="0" eaLnBrk="1" fontAlgn="base" hangingPunct="1">
        <a:spcBef>
          <a:spcPct val="0"/>
        </a:spcBef>
        <a:spcAft>
          <a:spcPct val="0"/>
        </a:spcAft>
        <a:defRPr sz="3300">
          <a:solidFill>
            <a:schemeClr val="tx2"/>
          </a:solidFill>
          <a:latin typeface="Arial" charset="0"/>
          <a:ea typeface="ＭＳ Ｐゴシック" pitchFamily="-48" charset="-128"/>
        </a:defRPr>
      </a:lvl7pPr>
      <a:lvl8pPr marL="1028700" algn="ctr" rtl="0" eaLnBrk="1" fontAlgn="base" hangingPunct="1">
        <a:spcBef>
          <a:spcPct val="0"/>
        </a:spcBef>
        <a:spcAft>
          <a:spcPct val="0"/>
        </a:spcAft>
        <a:defRPr sz="3300">
          <a:solidFill>
            <a:schemeClr val="tx2"/>
          </a:solidFill>
          <a:latin typeface="Arial" charset="0"/>
          <a:ea typeface="ＭＳ Ｐゴシック" pitchFamily="-48" charset="-128"/>
        </a:defRPr>
      </a:lvl8pPr>
      <a:lvl9pPr marL="1371600" algn="ctr" rtl="0" eaLnBrk="1" fontAlgn="base" hangingPunct="1">
        <a:spcBef>
          <a:spcPct val="0"/>
        </a:spcBef>
        <a:spcAft>
          <a:spcPct val="0"/>
        </a:spcAft>
        <a:defRPr sz="3300">
          <a:solidFill>
            <a:schemeClr val="tx2"/>
          </a:solidFill>
          <a:latin typeface="Arial" charset="0"/>
          <a:ea typeface="ＭＳ Ｐゴシック" pitchFamily="-48" charset="-128"/>
        </a:defRPr>
      </a:lvl9pPr>
    </p:titleStyle>
    <p:bodyStyle>
      <a:lvl1pPr marL="180000" indent="-180000" algn="l" rtl="0" eaLnBrk="1" fontAlgn="base" hangingPunct="1">
        <a:spcBef>
          <a:spcPts val="400"/>
        </a:spcBef>
        <a:spcAft>
          <a:spcPct val="0"/>
        </a:spcAft>
        <a:buChar char="•"/>
        <a:tabLst/>
        <a:defRPr sz="1600">
          <a:solidFill>
            <a:schemeClr val="tx1"/>
          </a:solidFill>
          <a:latin typeface="+mn-lt"/>
          <a:ea typeface="+mn-ea"/>
          <a:cs typeface="ＭＳ Ｐゴシック" pitchFamily="127" charset="-128"/>
        </a:defRPr>
      </a:lvl1pPr>
      <a:lvl2pPr marL="360000" indent="-180000" algn="l" rtl="0" eaLnBrk="1" fontAlgn="base" hangingPunct="1">
        <a:spcBef>
          <a:spcPts val="400"/>
        </a:spcBef>
        <a:spcAft>
          <a:spcPct val="0"/>
        </a:spcAft>
        <a:buChar char="–"/>
        <a:tabLst/>
        <a:defRPr sz="1400">
          <a:solidFill>
            <a:schemeClr val="tx1"/>
          </a:solidFill>
          <a:latin typeface="+mn-lt"/>
          <a:ea typeface="+mn-ea"/>
        </a:defRPr>
      </a:lvl2pPr>
      <a:lvl3pPr marL="541338" indent="-180000" algn="l" rtl="0" eaLnBrk="1" fontAlgn="base" hangingPunct="1">
        <a:spcBef>
          <a:spcPts val="400"/>
        </a:spcBef>
        <a:spcAft>
          <a:spcPct val="0"/>
        </a:spcAft>
        <a:buChar char="•"/>
        <a:tabLst/>
        <a:defRPr sz="1200">
          <a:solidFill>
            <a:schemeClr val="tx1"/>
          </a:solidFill>
          <a:latin typeface="+mn-lt"/>
          <a:ea typeface="+mn-ea"/>
        </a:defRPr>
      </a:lvl3pPr>
      <a:lvl4pPr marL="719138" indent="-180000" algn="l" rtl="0" eaLnBrk="1" fontAlgn="base" hangingPunct="1">
        <a:spcBef>
          <a:spcPts val="400"/>
        </a:spcBef>
        <a:spcAft>
          <a:spcPct val="0"/>
        </a:spcAft>
        <a:buChar char="–"/>
        <a:tabLst/>
        <a:defRPr sz="1000">
          <a:solidFill>
            <a:schemeClr val="tx1"/>
          </a:solidFill>
          <a:latin typeface="+mn-lt"/>
          <a:ea typeface="+mn-ea"/>
        </a:defRPr>
      </a:lvl4pPr>
      <a:lvl5pPr marL="900000" indent="-180000" algn="l" rtl="0" eaLnBrk="1" fontAlgn="base" hangingPunct="1">
        <a:spcBef>
          <a:spcPts val="400"/>
        </a:spcBef>
        <a:spcAft>
          <a:spcPct val="0"/>
        </a:spcAft>
        <a:buChar char="»"/>
        <a:tabLst/>
        <a:defRPr sz="800">
          <a:solidFill>
            <a:schemeClr val="tx1"/>
          </a:solidFill>
          <a:latin typeface="+mn-lt"/>
          <a:ea typeface="+mn-ea"/>
        </a:defRPr>
      </a:lvl5pPr>
      <a:lvl6pPr marL="1885950" indent="-171450" algn="l" rtl="0" eaLnBrk="1" fontAlgn="base" hangingPunct="1">
        <a:spcBef>
          <a:spcPct val="20000"/>
        </a:spcBef>
        <a:spcAft>
          <a:spcPct val="0"/>
        </a:spcAft>
        <a:buChar char="»"/>
        <a:defRPr sz="1500">
          <a:solidFill>
            <a:schemeClr val="tx1"/>
          </a:solidFill>
          <a:latin typeface="+mn-lt"/>
          <a:ea typeface="+mn-ea"/>
        </a:defRPr>
      </a:lvl6pPr>
      <a:lvl7pPr marL="2228850" indent="-171450" algn="l" rtl="0" eaLnBrk="1" fontAlgn="base" hangingPunct="1">
        <a:spcBef>
          <a:spcPct val="20000"/>
        </a:spcBef>
        <a:spcAft>
          <a:spcPct val="0"/>
        </a:spcAft>
        <a:buChar char="»"/>
        <a:defRPr sz="1500">
          <a:solidFill>
            <a:schemeClr val="tx1"/>
          </a:solidFill>
          <a:latin typeface="+mn-lt"/>
          <a:ea typeface="+mn-ea"/>
        </a:defRPr>
      </a:lvl7pPr>
      <a:lvl8pPr marL="2571750" indent="-171450" algn="l" rtl="0" eaLnBrk="1" fontAlgn="base" hangingPunct="1">
        <a:spcBef>
          <a:spcPct val="20000"/>
        </a:spcBef>
        <a:spcAft>
          <a:spcPct val="0"/>
        </a:spcAft>
        <a:buChar char="»"/>
        <a:defRPr sz="1500">
          <a:solidFill>
            <a:schemeClr val="tx1"/>
          </a:solidFill>
          <a:latin typeface="+mn-lt"/>
          <a:ea typeface="+mn-ea"/>
        </a:defRPr>
      </a:lvl8pPr>
      <a:lvl9pPr marL="2914650" indent="-171450" algn="l" rtl="0" eaLnBrk="1" fontAlgn="base" hangingPunct="1">
        <a:spcBef>
          <a:spcPct val="20000"/>
        </a:spcBef>
        <a:spcAft>
          <a:spcPct val="0"/>
        </a:spcAft>
        <a:buChar char="»"/>
        <a:defRPr sz="1500">
          <a:solidFill>
            <a:schemeClr val="tx1"/>
          </a:solidFill>
          <a:latin typeface="+mn-lt"/>
          <a:ea typeface="+mn-ea"/>
        </a:defRPr>
      </a:lvl9pPr>
    </p:bodyStyle>
    <p:otherStyle>
      <a:defPPr>
        <a:defRPr lang="sv-SE"/>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70">
          <p15:clr>
            <a:srgbClr val="F26B43"/>
          </p15:clr>
        </p15:guide>
        <p15:guide id="8" orient="horz" pos="691">
          <p15:clr>
            <a:srgbClr val="F26B43"/>
          </p15:clr>
        </p15:guide>
        <p15:guide id="9" orient="horz" pos="769">
          <p15:clr>
            <a:srgbClr val="F26B43"/>
          </p15:clr>
        </p15:guide>
        <p15:guide id="10" orient="horz" pos="27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2.xml"/><Relationship Id="rId11" Type="http://schemas.openxmlformats.org/officeDocument/2006/relationships/image" Target="../media/image14.svg"/><Relationship Id="rId5" Type="http://schemas.openxmlformats.org/officeDocument/2006/relationships/diagramQuickStyle" Target="../diagrams/quickStyle2.xml"/><Relationship Id="rId10" Type="http://schemas.openxmlformats.org/officeDocument/2006/relationships/image" Target="../media/image13.png"/><Relationship Id="rId4" Type="http://schemas.openxmlformats.org/officeDocument/2006/relationships/diagramLayout" Target="../diagrams/layout2.xml"/><Relationship Id="rId9" Type="http://schemas.openxmlformats.org/officeDocument/2006/relationships/image" Target="../media/image12.svg"/><Relationship Id="rId1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D5D10-E8C3-9460-8338-8EC8AE473F89}"/>
            </a:ext>
          </a:extLst>
        </p:cNvPr>
        <p:cNvGrpSpPr/>
        <p:nvPr/>
      </p:nvGrpSpPr>
      <p:grpSpPr>
        <a:xfrm>
          <a:off x="0" y="0"/>
          <a:ext cx="0" cy="0"/>
          <a:chOff x="0" y="0"/>
          <a:chExt cx="0" cy="0"/>
        </a:xfrm>
      </p:grpSpPr>
      <p:pic>
        <p:nvPicPr>
          <p:cNvPr id="13" name="Picture Placeholder 12" descr="Drönarfotografi på gamla stenbron i Karlstad med buss som passerar över bron.">
            <a:extLst>
              <a:ext uri="{FF2B5EF4-FFF2-40B4-BE49-F238E27FC236}">
                <a16:creationId xmlns:a16="http://schemas.microsoft.com/office/drawing/2014/main" id="{38356D97-6BB5-C5E0-B203-C30ED2118F5B}"/>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a:ext>
            </a:extLst>
          </a:blip>
          <a:srcRect/>
          <a:stretch/>
        </p:blipFill>
        <p:spPr>
          <a:xfrm>
            <a:off x="0" y="0"/>
            <a:ext cx="9144000" cy="5143500"/>
          </a:xfrm>
        </p:spPr>
      </p:pic>
      <p:sp>
        <p:nvSpPr>
          <p:cNvPr id="7" name="Rubrik 6">
            <a:extLst>
              <a:ext uri="{FF2B5EF4-FFF2-40B4-BE49-F238E27FC236}">
                <a16:creationId xmlns:a16="http://schemas.microsoft.com/office/drawing/2014/main" id="{2BF50C16-27D4-1EDB-9D7D-FFEFB51AA9C1}"/>
              </a:ext>
            </a:extLst>
          </p:cNvPr>
          <p:cNvSpPr>
            <a:spLocks noGrp="1"/>
          </p:cNvSpPr>
          <p:nvPr>
            <p:ph type="title"/>
          </p:nvPr>
        </p:nvSpPr>
        <p:spPr>
          <a:xfrm>
            <a:off x="836585" y="3096776"/>
            <a:ext cx="7110790" cy="738664"/>
          </a:xfrm>
        </p:spPr>
        <p:txBody>
          <a:bodyPr/>
          <a:lstStyle/>
          <a:p>
            <a:r>
              <a:rPr lang="sv-SE" dirty="0"/>
              <a:t>Data som strategisk och demokratisk resurs </a:t>
            </a:r>
          </a:p>
        </p:txBody>
      </p:sp>
      <p:sp>
        <p:nvSpPr>
          <p:cNvPr id="26" name="Subtitle 25">
            <a:extLst>
              <a:ext uri="{FF2B5EF4-FFF2-40B4-BE49-F238E27FC236}">
                <a16:creationId xmlns:a16="http://schemas.microsoft.com/office/drawing/2014/main" id="{87F73219-EACB-A5AB-D9A3-0D850AB8D872}"/>
              </a:ext>
            </a:extLst>
          </p:cNvPr>
          <p:cNvSpPr>
            <a:spLocks noGrp="1"/>
          </p:cNvSpPr>
          <p:nvPr>
            <p:ph type="subTitle" idx="1"/>
          </p:nvPr>
        </p:nvSpPr>
        <p:spPr>
          <a:xfrm>
            <a:off x="836585" y="4000146"/>
            <a:ext cx="7110790" cy="276999"/>
          </a:xfrm>
        </p:spPr>
        <p:txBody>
          <a:bodyPr/>
          <a:lstStyle/>
          <a:p>
            <a:r>
              <a:rPr lang="sv-SE" dirty="0"/>
              <a:t>Så jobbar vi i Karlstads kommun </a:t>
            </a:r>
          </a:p>
          <a:p>
            <a:r>
              <a:rPr lang="sv-SE" dirty="0"/>
              <a:t>Johanna Thunström </a:t>
            </a:r>
          </a:p>
        </p:txBody>
      </p:sp>
      <p:sp>
        <p:nvSpPr>
          <p:cNvPr id="27" name="Text Placeholder 26">
            <a:extLst>
              <a:ext uri="{FF2B5EF4-FFF2-40B4-BE49-F238E27FC236}">
                <a16:creationId xmlns:a16="http://schemas.microsoft.com/office/drawing/2014/main" id="{9FFF60F8-BB4E-B880-7564-040EE20D2FD0}"/>
              </a:ext>
            </a:extLst>
          </p:cNvPr>
          <p:cNvSpPr>
            <a:spLocks noGrp="1" noRot="1" noMove="1" noResize="1" noEditPoints="1" noAdjustHandles="1" noChangeArrowheads="1" noChangeShapeType="1"/>
          </p:cNvSpPr>
          <p:nvPr>
            <p:ph type="body" sz="quarter" idx="14"/>
          </p:nvPr>
        </p:nvSpPr>
        <p:spPr/>
        <p:txBody>
          <a:bodyPr/>
          <a:lstStyle/>
          <a:p>
            <a:endParaRPr lang="sv-SE"/>
          </a:p>
        </p:txBody>
      </p:sp>
    </p:spTree>
    <p:extLst>
      <p:ext uri="{BB962C8B-B14F-4D97-AF65-F5344CB8AC3E}">
        <p14:creationId xmlns:p14="http://schemas.microsoft.com/office/powerpoint/2010/main" val="1753518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FFEA7-CA64-6E1E-CDE9-40558B0F1E91}"/>
            </a:ext>
          </a:extLst>
        </p:cNvPr>
        <p:cNvGrpSpPr/>
        <p:nvPr/>
      </p:nvGrpSpPr>
      <p:grpSpPr>
        <a:xfrm>
          <a:off x="0" y="0"/>
          <a:ext cx="0" cy="0"/>
          <a:chOff x="0" y="0"/>
          <a:chExt cx="0" cy="0"/>
        </a:xfrm>
      </p:grpSpPr>
      <p:pic>
        <p:nvPicPr>
          <p:cNvPr id="6" name="Picture Placeholder 5" descr="Bild på stenbron i solnedgången med pridebelysning.">
            <a:extLst>
              <a:ext uri="{FF2B5EF4-FFF2-40B4-BE49-F238E27FC236}">
                <a16:creationId xmlns:a16="http://schemas.microsoft.com/office/drawing/2014/main" id="{5CE050A0-954D-A53A-48AB-ECFE81873609}"/>
              </a:ext>
            </a:extLst>
          </p:cNvPr>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a:stretch/>
        </p:blipFill>
        <p:spPr>
          <a:xfrm>
            <a:off x="0" y="0"/>
            <a:ext cx="4572000" cy="5143499"/>
          </a:xfrm>
        </p:spPr>
      </p:pic>
      <p:sp>
        <p:nvSpPr>
          <p:cNvPr id="3" name="Title 2">
            <a:extLst>
              <a:ext uri="{FF2B5EF4-FFF2-40B4-BE49-F238E27FC236}">
                <a16:creationId xmlns:a16="http://schemas.microsoft.com/office/drawing/2014/main" id="{39D539CF-435B-CD66-D491-A34F76D1A189}"/>
              </a:ext>
            </a:extLst>
          </p:cNvPr>
          <p:cNvSpPr>
            <a:spLocks noGrp="1"/>
          </p:cNvSpPr>
          <p:nvPr>
            <p:ph type="title"/>
          </p:nvPr>
        </p:nvSpPr>
        <p:spPr/>
        <p:txBody>
          <a:bodyPr/>
          <a:lstStyle/>
          <a:p>
            <a:r>
              <a:rPr lang="sv-SE" dirty="0"/>
              <a:t>Några avslutande punkter </a:t>
            </a:r>
          </a:p>
        </p:txBody>
      </p:sp>
      <p:sp>
        <p:nvSpPr>
          <p:cNvPr id="4" name="Content Placeholder 3">
            <a:extLst>
              <a:ext uri="{FF2B5EF4-FFF2-40B4-BE49-F238E27FC236}">
                <a16:creationId xmlns:a16="http://schemas.microsoft.com/office/drawing/2014/main" id="{A74691D5-79CC-F3CC-D19D-575A9FB7C0DF}"/>
              </a:ext>
            </a:extLst>
          </p:cNvPr>
          <p:cNvSpPr>
            <a:spLocks noGrp="1"/>
          </p:cNvSpPr>
          <p:nvPr>
            <p:ph type="body" sz="quarter" idx="14"/>
          </p:nvPr>
        </p:nvSpPr>
        <p:spPr/>
        <p:txBody>
          <a:bodyPr/>
          <a:lstStyle/>
          <a:p>
            <a:r>
              <a:rPr lang="sv-SE" sz="1200" dirty="0"/>
              <a:t>Bred ansats (just nu…) – hela koncernen ska med! </a:t>
            </a:r>
          </a:p>
          <a:p>
            <a:pPr lvl="1"/>
            <a:r>
              <a:rPr lang="sv-SE" dirty="0"/>
              <a:t>Men etablerar förmågor genom faktiska behov och användningsfall </a:t>
            </a:r>
          </a:p>
          <a:p>
            <a:r>
              <a:rPr lang="sv-SE" sz="1200" dirty="0"/>
              <a:t>Fokus på att data ska kunna användas för många syften </a:t>
            </a:r>
            <a:r>
              <a:rPr lang="sv-SE" sz="1200" dirty="0">
                <a:sym typeface="Wingdings" panose="05000000000000000000" pitchFamily="2" charset="2"/>
              </a:rPr>
              <a:t> nya sätt att arbeta på </a:t>
            </a:r>
            <a:endParaRPr lang="sv-SE" sz="1200" dirty="0"/>
          </a:p>
          <a:p>
            <a:r>
              <a:rPr lang="sv-SE" sz="1200" dirty="0"/>
              <a:t>Stort fokus på kompetenshöjande insatser &amp; förståelse </a:t>
            </a:r>
          </a:p>
          <a:p>
            <a:r>
              <a:rPr lang="sv-SE" sz="1200" dirty="0"/>
              <a:t>Hög grad av samverkan med AI-arbetet i Karlstads kommun </a:t>
            </a:r>
          </a:p>
          <a:p>
            <a:pPr lvl="1"/>
            <a:r>
              <a:rPr lang="sv-SE" dirty="0"/>
              <a:t>Utan data, ingen </a:t>
            </a:r>
            <a:r>
              <a:rPr lang="sv-SE" dirty="0" err="1"/>
              <a:t>ai</a:t>
            </a:r>
            <a:r>
              <a:rPr lang="sv-SE" dirty="0"/>
              <a:t> </a:t>
            </a:r>
          </a:p>
          <a:p>
            <a:pPr lvl="1"/>
            <a:r>
              <a:rPr lang="sv-SE" dirty="0"/>
              <a:t>AI är en dörröppnare för datahantering och datastyrning </a:t>
            </a:r>
          </a:p>
        </p:txBody>
      </p:sp>
    </p:spTree>
    <p:extLst>
      <p:ext uri="{BB962C8B-B14F-4D97-AF65-F5344CB8AC3E}">
        <p14:creationId xmlns:p14="http://schemas.microsoft.com/office/powerpoint/2010/main" val="29172101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EE82D-1F46-CC60-3374-876BD0DE6586}"/>
            </a:ext>
          </a:extLst>
        </p:cNvPr>
        <p:cNvGrpSpPr/>
        <p:nvPr/>
      </p:nvGrpSpPr>
      <p:grpSpPr>
        <a:xfrm>
          <a:off x="0" y="0"/>
          <a:ext cx="0" cy="0"/>
          <a:chOff x="0" y="0"/>
          <a:chExt cx="0" cy="0"/>
        </a:xfrm>
      </p:grpSpPr>
      <p:pic>
        <p:nvPicPr>
          <p:cNvPr id="9" name="Platshållare för bild 8" descr="Blå himmel sol och vita moln.">
            <a:extLst>
              <a:ext uri="{FF2B5EF4-FFF2-40B4-BE49-F238E27FC236}">
                <a16:creationId xmlns:a16="http://schemas.microsoft.com/office/drawing/2014/main" id="{7ABA95A6-F9D0-15D9-9F86-BF402857E87B}"/>
              </a:ext>
            </a:extLst>
          </p:cNvPr>
          <p:cNvPicPr>
            <a:picLocks noGrp="1" noChangeAspect="1"/>
          </p:cNvPicPr>
          <p:nvPr>
            <p:ph type="pic" sz="quarter" idx="13"/>
          </p:nvPr>
        </p:nvPicPr>
        <p:blipFill rotWithShape="1">
          <a:blip r:embed="rId3" cstate="hqprint">
            <a:extLst>
              <a:ext uri="{28A0092B-C50C-407E-A947-70E740481C1C}">
                <a14:useLocalDpi xmlns:a14="http://schemas.microsoft.com/office/drawing/2010/main"/>
              </a:ext>
            </a:extLst>
          </a:blip>
          <a:srcRect/>
          <a:stretch/>
        </p:blipFill>
        <p:spPr/>
      </p:pic>
      <p:sp>
        <p:nvSpPr>
          <p:cNvPr id="7" name="Rubrik 6">
            <a:extLst>
              <a:ext uri="{FF2B5EF4-FFF2-40B4-BE49-F238E27FC236}">
                <a16:creationId xmlns:a16="http://schemas.microsoft.com/office/drawing/2014/main" id="{4A9E31AA-330F-DBBC-C2DB-0CCAA2F572BE}"/>
              </a:ext>
            </a:extLst>
          </p:cNvPr>
          <p:cNvSpPr>
            <a:spLocks noGrp="1"/>
          </p:cNvSpPr>
          <p:nvPr>
            <p:ph type="title"/>
          </p:nvPr>
        </p:nvSpPr>
        <p:spPr/>
        <p:txBody>
          <a:bodyPr/>
          <a:lstStyle/>
          <a:p>
            <a:r>
              <a:rPr lang="sv-SE" dirty="0"/>
              <a:t>Tack! </a:t>
            </a:r>
          </a:p>
        </p:txBody>
      </p:sp>
      <p:sp>
        <p:nvSpPr>
          <p:cNvPr id="2" name="Subtitle 1">
            <a:extLst>
              <a:ext uri="{FF2B5EF4-FFF2-40B4-BE49-F238E27FC236}">
                <a16:creationId xmlns:a16="http://schemas.microsoft.com/office/drawing/2014/main" id="{E6989DC2-70F4-9579-C3F9-4855E465FEDB}"/>
              </a:ext>
            </a:extLst>
          </p:cNvPr>
          <p:cNvSpPr>
            <a:spLocks noGrp="1"/>
          </p:cNvSpPr>
          <p:nvPr>
            <p:ph type="subTitle" idx="1"/>
          </p:nvPr>
        </p:nvSpPr>
        <p:spPr/>
        <p:txBody>
          <a:bodyPr/>
          <a:lstStyle/>
          <a:p>
            <a:endParaRPr lang="sv-SE"/>
          </a:p>
        </p:txBody>
      </p:sp>
      <p:sp>
        <p:nvSpPr>
          <p:cNvPr id="3" name="Text Placeholder 2">
            <a:extLst>
              <a:ext uri="{FF2B5EF4-FFF2-40B4-BE49-F238E27FC236}">
                <a16:creationId xmlns:a16="http://schemas.microsoft.com/office/drawing/2014/main" id="{ADABD92D-836E-B2E4-D14F-21EA84D1DA37}"/>
              </a:ext>
            </a:extLst>
          </p:cNvPr>
          <p:cNvSpPr>
            <a:spLocks noGrp="1" noRot="1" noMove="1" noResize="1" noEditPoints="1" noAdjustHandles="1" noChangeArrowheads="1" noChangeShapeType="1"/>
          </p:cNvSpPr>
          <p:nvPr>
            <p:ph type="body" sz="quarter" idx="14"/>
          </p:nvPr>
        </p:nvSpPr>
        <p:spPr/>
        <p:txBody>
          <a:bodyPr/>
          <a:lstStyle/>
          <a:p>
            <a:endParaRPr lang="sv-SE"/>
          </a:p>
        </p:txBody>
      </p:sp>
    </p:spTree>
    <p:extLst>
      <p:ext uri="{BB962C8B-B14F-4D97-AF65-F5344CB8AC3E}">
        <p14:creationId xmlns:p14="http://schemas.microsoft.com/office/powerpoint/2010/main" val="5513109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507D5352-6147-652A-F8A1-21F8BB2C5F42}"/>
              </a:ext>
            </a:extLst>
          </p:cNvPr>
          <p:cNvSpPr>
            <a:spLocks noGrp="1"/>
          </p:cNvSpPr>
          <p:nvPr>
            <p:ph idx="1"/>
          </p:nvPr>
        </p:nvSpPr>
        <p:spPr>
          <a:xfrm>
            <a:off x="3059832" y="1221600"/>
            <a:ext cx="4032448" cy="3078342"/>
          </a:xfrm>
        </p:spPr>
        <p:txBody>
          <a:bodyPr/>
          <a:lstStyle/>
          <a:p>
            <a:pPr marL="0" indent="0">
              <a:buNone/>
            </a:pPr>
            <a:endParaRPr lang="sv-SE"/>
          </a:p>
          <a:p>
            <a:pPr marL="0" indent="0">
              <a:buNone/>
            </a:pPr>
            <a:r>
              <a:rPr lang="sv-SE" b="1"/>
              <a:t>Utveckla och accelerera användning</a:t>
            </a:r>
            <a:r>
              <a:rPr lang="sv-SE"/>
              <a:t> av data och information för att </a:t>
            </a:r>
            <a:r>
              <a:rPr lang="sv-SE" b="1"/>
              <a:t>stärka kommunens förmåga till transformation och förnyelse</a:t>
            </a:r>
            <a:r>
              <a:rPr lang="sv-SE"/>
              <a:t>. </a:t>
            </a:r>
          </a:p>
          <a:p>
            <a:pPr marL="0" indent="0">
              <a:buNone/>
            </a:pPr>
            <a:endParaRPr lang="sv-SE"/>
          </a:p>
          <a:p>
            <a:pPr marL="0" indent="0">
              <a:buNone/>
            </a:pPr>
            <a:r>
              <a:rPr lang="sv-SE"/>
              <a:t>Med </a:t>
            </a:r>
            <a:r>
              <a:rPr lang="sv-SE" b="1"/>
              <a:t>data som strategisk och demokratisk resurs </a:t>
            </a:r>
            <a:r>
              <a:rPr lang="sv-SE"/>
              <a:t>skapar vi ökad nytta, värde och tillväxt för medborgare och näringsliv. </a:t>
            </a:r>
          </a:p>
          <a:p>
            <a:pPr marL="0" indent="0">
              <a:buNone/>
            </a:pPr>
            <a:endParaRPr lang="sv-SE"/>
          </a:p>
          <a:p>
            <a:pPr marL="0" indent="0">
              <a:buNone/>
            </a:pPr>
            <a:r>
              <a:rPr lang="sv-SE"/>
              <a:t>https://karlstad.se/smarta-karlstad   </a:t>
            </a:r>
          </a:p>
        </p:txBody>
      </p:sp>
      <p:sp>
        <p:nvSpPr>
          <p:cNvPr id="3" name="Rubrik 2">
            <a:extLst>
              <a:ext uri="{FF2B5EF4-FFF2-40B4-BE49-F238E27FC236}">
                <a16:creationId xmlns:a16="http://schemas.microsoft.com/office/drawing/2014/main" id="{11FC9A74-A129-7FB9-EBB8-1E120203C08F}"/>
              </a:ext>
            </a:extLst>
          </p:cNvPr>
          <p:cNvSpPr>
            <a:spLocks noGrp="1"/>
          </p:cNvSpPr>
          <p:nvPr>
            <p:ph type="title"/>
          </p:nvPr>
        </p:nvSpPr>
        <p:spPr/>
        <p:txBody>
          <a:bodyPr/>
          <a:lstStyle/>
          <a:p>
            <a:r>
              <a:rPr lang="sv-SE"/>
              <a:t> </a:t>
            </a:r>
          </a:p>
        </p:txBody>
      </p:sp>
      <p:pic>
        <p:nvPicPr>
          <p:cNvPr id="5" name="Bild 4" descr="Riktning med hel fyllning">
            <a:extLst>
              <a:ext uri="{FF2B5EF4-FFF2-40B4-BE49-F238E27FC236}">
                <a16:creationId xmlns:a16="http://schemas.microsoft.com/office/drawing/2014/main" id="{D368DBD1-4101-8B4D-A9C5-F8C250C48B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000" y="1419622"/>
            <a:ext cx="2160240" cy="2160240"/>
          </a:xfrm>
          <a:prstGeom prst="rect">
            <a:avLst/>
          </a:prstGeom>
        </p:spPr>
      </p:pic>
    </p:spTree>
    <p:extLst>
      <p:ext uri="{BB962C8B-B14F-4D97-AF65-F5344CB8AC3E}">
        <p14:creationId xmlns:p14="http://schemas.microsoft.com/office/powerpoint/2010/main" val="1768058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64744-438C-EA68-EEE0-1FC5FC717BE2}"/>
            </a:ext>
          </a:extLst>
        </p:cNvPr>
        <p:cNvGrpSpPr/>
        <p:nvPr/>
      </p:nvGrpSpPr>
      <p:grpSpPr>
        <a:xfrm>
          <a:off x="0" y="0"/>
          <a:ext cx="0" cy="0"/>
          <a:chOff x="0" y="0"/>
          <a:chExt cx="0" cy="0"/>
        </a:xfrm>
      </p:grpSpPr>
      <p:sp>
        <p:nvSpPr>
          <p:cNvPr id="5" name="textruta 4">
            <a:extLst>
              <a:ext uri="{FF2B5EF4-FFF2-40B4-BE49-F238E27FC236}">
                <a16:creationId xmlns:a16="http://schemas.microsoft.com/office/drawing/2014/main" id="{574ECB2C-7309-7999-77EA-AF808B577D6C}"/>
              </a:ext>
            </a:extLst>
          </p:cNvPr>
          <p:cNvSpPr txBox="1"/>
          <p:nvPr/>
        </p:nvSpPr>
        <p:spPr>
          <a:xfrm>
            <a:off x="1173596" y="1096987"/>
            <a:ext cx="6796807" cy="2534027"/>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Vi vill använda data, statistik och information för att förstå, styra och utveckla vår verksamhet. </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Men vi har utmaningar i att vår data idag </a:t>
            </a:r>
            <a:r>
              <a:rPr kumimoji="0" lang="sv-SE"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är utspridd och oorganiserad. Vi nyttjar inte potentialen i </a:t>
            </a:r>
            <a:r>
              <a:rPr kumimoji="0" lang="sv-SE" sz="1800" b="1"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datan</a:t>
            </a:r>
            <a:r>
              <a:rPr kumimoji="0" lang="sv-SE"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 – det finns mer att hämta. </a:t>
            </a:r>
          </a:p>
        </p:txBody>
      </p:sp>
    </p:spTree>
    <p:extLst>
      <p:ext uri="{BB962C8B-B14F-4D97-AF65-F5344CB8AC3E}">
        <p14:creationId xmlns:p14="http://schemas.microsoft.com/office/powerpoint/2010/main" val="330989054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8B90F-58E3-8F92-0EFA-5FCB6BBDECC6}"/>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557BBA3-83DA-0808-2DEA-E5C39B197A01}"/>
              </a:ext>
            </a:extLst>
          </p:cNvPr>
          <p:cNvGraphicFramePr/>
          <p:nvPr>
            <p:extLst>
              <p:ext uri="{D42A27DB-BD31-4B8C-83A1-F6EECF244321}">
                <p14:modId xmlns:p14="http://schemas.microsoft.com/office/powerpoint/2010/main" val="2407906707"/>
              </p:ext>
            </p:extLst>
          </p:nvPr>
        </p:nvGraphicFramePr>
        <p:xfrm>
          <a:off x="1837037" y="0"/>
          <a:ext cx="6624018" cy="4647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ruta 1">
            <a:extLst>
              <a:ext uri="{FF2B5EF4-FFF2-40B4-BE49-F238E27FC236}">
                <a16:creationId xmlns:a16="http://schemas.microsoft.com/office/drawing/2014/main" id="{64326DFD-6F0A-929F-1E28-2476F45A3837}"/>
              </a:ext>
            </a:extLst>
          </p:cNvPr>
          <p:cNvSpPr txBox="1"/>
          <p:nvPr/>
        </p:nvSpPr>
        <p:spPr>
          <a:xfrm>
            <a:off x="-165553" y="1660319"/>
            <a:ext cx="914400" cy="914400"/>
          </a:xfrm>
          <a:prstGeom prst="rect">
            <a:avLst/>
          </a:prstGeom>
          <a:noFill/>
        </p:spPr>
        <p:txBody>
          <a:bodyPr wrap="none" lIns="0" tIns="0" rIns="0" bIns="0" rtlCol="0">
            <a:noAutofit/>
          </a:bodyPr>
          <a:lstStyle/>
          <a:p>
            <a:pPr marL="647700" marR="0" lvl="0" indent="-285750" algn="l" defTabSz="914400" rtl="0" eaLnBrk="1" fontAlgn="base" latinLnBrk="0" hangingPunct="1">
              <a:lnSpc>
                <a:spcPct val="150000"/>
              </a:lnSpc>
              <a:spcBef>
                <a:spcPts val="400"/>
              </a:spcBef>
              <a:spcAft>
                <a:spcPct val="0"/>
              </a:spcAft>
              <a:buClrTx/>
              <a:buSzTx/>
              <a:buFont typeface="Arial" panose="020B0604020202020204" pitchFamily="34" charset="0"/>
              <a:buChar char="•"/>
              <a:tabLst/>
              <a:defRPr/>
            </a:pPr>
            <a:r>
              <a:rPr kumimoji="0" lang="sv-SE" sz="1400" b="1" i="0" u="none" strike="noStrike" kern="0" cap="none" spc="0" normalizeH="0" baseline="0" noProof="0" dirty="0">
                <a:ln>
                  <a:noFill/>
                </a:ln>
                <a:solidFill>
                  <a:srgbClr val="D57C1C"/>
                </a:solidFill>
                <a:effectLst/>
                <a:uLnTx/>
                <a:uFillTx/>
                <a:latin typeface="Arial"/>
                <a:ea typeface="ＭＳ Ｐゴシック"/>
                <a:cs typeface="+mn-cs"/>
              </a:rPr>
              <a:t>Tekniska stöd </a:t>
            </a:r>
          </a:p>
          <a:p>
            <a:pPr marL="647700" marR="0" lvl="0" indent="-285750" algn="l" defTabSz="914400" rtl="0" eaLnBrk="1" fontAlgn="base" latinLnBrk="0" hangingPunct="1">
              <a:lnSpc>
                <a:spcPct val="150000"/>
              </a:lnSpc>
              <a:spcBef>
                <a:spcPts val="400"/>
              </a:spcBef>
              <a:spcAft>
                <a:spcPct val="0"/>
              </a:spcAft>
              <a:buClrTx/>
              <a:buSzTx/>
              <a:buFont typeface="Arial" panose="020B0604020202020204" pitchFamily="34" charset="0"/>
              <a:buChar char="•"/>
              <a:tabLst/>
              <a:defRPr/>
            </a:pPr>
            <a:r>
              <a:rPr kumimoji="0" lang="sv-SE" sz="1400" b="1" i="0" u="none" strike="noStrike" kern="0" cap="none" spc="0" normalizeH="0" baseline="0" noProof="0" dirty="0">
                <a:ln>
                  <a:noFill/>
                </a:ln>
                <a:solidFill>
                  <a:srgbClr val="D57C1C"/>
                </a:solidFill>
                <a:effectLst/>
                <a:uLnTx/>
                <a:uFillTx/>
                <a:latin typeface="Arial"/>
                <a:ea typeface="ＭＳ Ｐゴシック"/>
                <a:cs typeface="+mn-cs"/>
              </a:rPr>
              <a:t>Organisation</a:t>
            </a:r>
          </a:p>
          <a:p>
            <a:pPr marL="647700" marR="0" lvl="0" indent="-285750" algn="l" defTabSz="914400" rtl="0" eaLnBrk="1" fontAlgn="base" latinLnBrk="0" hangingPunct="1">
              <a:lnSpc>
                <a:spcPct val="150000"/>
              </a:lnSpc>
              <a:spcBef>
                <a:spcPts val="400"/>
              </a:spcBef>
              <a:spcAft>
                <a:spcPct val="0"/>
              </a:spcAft>
              <a:buClrTx/>
              <a:buSzTx/>
              <a:buFont typeface="Arial" panose="020B0604020202020204" pitchFamily="34" charset="0"/>
              <a:buChar char="•"/>
              <a:tabLst/>
              <a:defRPr/>
            </a:pPr>
            <a:r>
              <a:rPr lang="sv-SE" sz="1400" b="1" kern="0" dirty="0">
                <a:solidFill>
                  <a:srgbClr val="D57C1C"/>
                </a:solidFill>
                <a:latin typeface="Arial"/>
                <a:ea typeface="ＭＳ Ｐゴシック"/>
              </a:rPr>
              <a:t>A</a:t>
            </a:r>
            <a:r>
              <a:rPr kumimoji="0" lang="sv-SE" sz="1400" b="1" i="0" u="none" strike="noStrike" kern="0" cap="none" spc="0" normalizeH="0" baseline="0" noProof="0" dirty="0" err="1">
                <a:ln>
                  <a:noFill/>
                </a:ln>
                <a:solidFill>
                  <a:srgbClr val="D57C1C"/>
                </a:solidFill>
                <a:effectLst/>
                <a:uLnTx/>
                <a:uFillTx/>
                <a:latin typeface="Arial"/>
                <a:ea typeface="ＭＳ Ｐゴシック"/>
                <a:cs typeface="+mn-cs"/>
              </a:rPr>
              <a:t>rbetssätt</a:t>
            </a:r>
            <a:endParaRPr kumimoji="0" lang="sv-SE" sz="1400" b="1" i="0" u="none" strike="noStrike" kern="0" cap="none" spc="0" normalizeH="0" baseline="0" noProof="0" dirty="0">
              <a:ln>
                <a:noFill/>
              </a:ln>
              <a:solidFill>
                <a:srgbClr val="D57C1C"/>
              </a:solidFill>
              <a:effectLst/>
              <a:uLnTx/>
              <a:uFillTx/>
              <a:latin typeface="Arial"/>
              <a:ea typeface="ＭＳ Ｐゴシック"/>
              <a:cs typeface="+mn-cs"/>
            </a:endParaRPr>
          </a:p>
          <a:p>
            <a:pPr marL="647700" marR="0" lvl="0" indent="-285750" algn="l" defTabSz="914400" rtl="0" eaLnBrk="1" fontAlgn="base" latinLnBrk="0" hangingPunct="1">
              <a:lnSpc>
                <a:spcPct val="150000"/>
              </a:lnSpc>
              <a:spcBef>
                <a:spcPts val="400"/>
              </a:spcBef>
              <a:spcAft>
                <a:spcPct val="0"/>
              </a:spcAft>
              <a:buClrTx/>
              <a:buSzTx/>
              <a:buFont typeface="Arial" panose="020B0604020202020204" pitchFamily="34" charset="0"/>
              <a:buChar char="•"/>
              <a:tabLst/>
              <a:defRPr/>
            </a:pPr>
            <a:r>
              <a:rPr kumimoji="0" lang="sv-SE" sz="1400" b="1" i="0" u="none" strike="noStrike" kern="0" cap="none" spc="0" normalizeH="0" baseline="0" noProof="0" dirty="0">
                <a:ln>
                  <a:noFill/>
                </a:ln>
                <a:solidFill>
                  <a:srgbClr val="D57C1C"/>
                </a:solidFill>
                <a:effectLst/>
                <a:uLnTx/>
                <a:uFillTx/>
                <a:latin typeface="Arial"/>
                <a:ea typeface="ＭＳ Ｐゴシック"/>
                <a:cs typeface="+mn-cs"/>
              </a:rPr>
              <a:t>Kompetens </a:t>
            </a:r>
          </a:p>
          <a:p>
            <a:pPr marL="285750" marR="0" lvl="0" indent="-285750" algn="l" defTabSz="914400" rtl="0" eaLnBrk="1" fontAlgn="base" latinLnBrk="0" hangingPunct="1">
              <a:lnSpc>
                <a:spcPct val="150000"/>
              </a:lnSpc>
              <a:spcBef>
                <a:spcPts val="400"/>
              </a:spcBef>
              <a:spcAft>
                <a:spcPct val="0"/>
              </a:spcAft>
              <a:buClrTx/>
              <a:buSzTx/>
              <a:buFont typeface="Arial" panose="020B0604020202020204" pitchFamily="34" charset="0"/>
              <a:buChar char="•"/>
              <a:tabLst/>
              <a:defRPr/>
            </a:pPr>
            <a:endParaRPr kumimoji="0" lang="sv-SE" sz="1400" b="1" i="0" u="none" strike="noStrike" kern="0" cap="none" spc="0" normalizeH="0" baseline="0" noProof="0" dirty="0">
              <a:ln>
                <a:noFill/>
              </a:ln>
              <a:solidFill>
                <a:srgbClr val="D57C1C"/>
              </a:solidFill>
              <a:effectLst/>
              <a:uLnTx/>
              <a:uFillTx/>
              <a:latin typeface="Arial"/>
              <a:ea typeface="ＭＳ Ｐゴシック"/>
              <a:cs typeface="+mn-cs"/>
            </a:endParaRPr>
          </a:p>
        </p:txBody>
      </p:sp>
    </p:spTree>
    <p:extLst>
      <p:ext uri="{BB962C8B-B14F-4D97-AF65-F5344CB8AC3E}">
        <p14:creationId xmlns:p14="http://schemas.microsoft.com/office/powerpoint/2010/main" val="428327302"/>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0DFC7-7E74-75DB-57FA-F25965D6D807}"/>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CDD8C64-3A08-8220-5A2D-AD96EC378783}"/>
              </a:ext>
            </a:extLst>
          </p:cNvPr>
          <p:cNvGraphicFramePr/>
          <p:nvPr/>
        </p:nvGraphicFramePr>
        <p:xfrm>
          <a:off x="620550" y="504654"/>
          <a:ext cx="7902900" cy="4134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ruta 1">
            <a:extLst>
              <a:ext uri="{FF2B5EF4-FFF2-40B4-BE49-F238E27FC236}">
                <a16:creationId xmlns:a16="http://schemas.microsoft.com/office/drawing/2014/main" id="{9A10F34D-C501-F577-6ECE-53FF274E7449}"/>
              </a:ext>
            </a:extLst>
          </p:cNvPr>
          <p:cNvSpPr txBox="1"/>
          <p:nvPr/>
        </p:nvSpPr>
        <p:spPr>
          <a:xfrm>
            <a:off x="829669" y="3600450"/>
            <a:ext cx="914400" cy="914400"/>
          </a:xfrm>
          <a:prstGeom prst="rect">
            <a:avLst/>
          </a:prstGeom>
          <a:noFill/>
        </p:spPr>
        <p:txBody>
          <a:bodyPr wrap="none" lIns="0" tIns="0" rIns="0" bIns="0" rtlCol="0">
            <a:noAutofit/>
          </a:bodyPr>
          <a:lstStyle/>
          <a:p>
            <a:pPr marL="361932" defTabSz="914355">
              <a:lnSpc>
                <a:spcPct val="150000"/>
              </a:lnSpc>
              <a:spcBef>
                <a:spcPts val="400"/>
              </a:spcBef>
              <a:defRPr/>
            </a:pPr>
            <a:r>
              <a:rPr lang="sv-SE" sz="1400" b="1" kern="0">
                <a:solidFill>
                  <a:srgbClr val="D57C1C"/>
                </a:solidFill>
                <a:latin typeface="Arial"/>
                <a:ea typeface="ＭＳ Ｐゴシック"/>
              </a:rPr>
              <a:t>Tekniska stöd </a:t>
            </a:r>
          </a:p>
          <a:p>
            <a:pPr marL="361932" defTabSz="914355">
              <a:lnSpc>
                <a:spcPct val="150000"/>
              </a:lnSpc>
              <a:spcBef>
                <a:spcPts val="400"/>
              </a:spcBef>
              <a:defRPr/>
            </a:pPr>
            <a:r>
              <a:rPr lang="sv-SE" sz="1400" b="1" kern="0">
                <a:solidFill>
                  <a:srgbClr val="D57C1C"/>
                </a:solidFill>
                <a:latin typeface="Arial"/>
                <a:ea typeface="ＭＳ Ｐゴシック"/>
              </a:rPr>
              <a:t>Organisation &amp;</a:t>
            </a:r>
            <a:br>
              <a:rPr lang="sv-SE" sz="1400" b="1" kern="0">
                <a:solidFill>
                  <a:srgbClr val="D57C1C"/>
                </a:solidFill>
                <a:latin typeface="Arial"/>
                <a:ea typeface="ＭＳ Ｐゴシック"/>
              </a:rPr>
            </a:br>
            <a:r>
              <a:rPr lang="sv-SE" sz="1400" b="1" kern="0">
                <a:solidFill>
                  <a:srgbClr val="D57C1C"/>
                </a:solidFill>
                <a:latin typeface="Arial"/>
                <a:ea typeface="ＭＳ Ｐゴシック"/>
              </a:rPr>
              <a:t> arbetssätt</a:t>
            </a:r>
          </a:p>
          <a:p>
            <a:pPr marL="361932" defTabSz="914355">
              <a:lnSpc>
                <a:spcPct val="150000"/>
              </a:lnSpc>
              <a:spcBef>
                <a:spcPts val="400"/>
              </a:spcBef>
              <a:defRPr/>
            </a:pPr>
            <a:r>
              <a:rPr lang="sv-SE" sz="1400" b="1" kern="0">
                <a:solidFill>
                  <a:srgbClr val="D57C1C"/>
                </a:solidFill>
                <a:latin typeface="Arial"/>
                <a:ea typeface="ＭＳ Ｐゴシック"/>
              </a:rPr>
              <a:t>Kompetens </a:t>
            </a:r>
          </a:p>
          <a:p>
            <a:pPr marL="285736" indent="-285736" defTabSz="914355">
              <a:lnSpc>
                <a:spcPct val="150000"/>
              </a:lnSpc>
              <a:spcBef>
                <a:spcPts val="400"/>
              </a:spcBef>
              <a:buFont typeface="Arial" panose="020B0604020202020204" pitchFamily="34" charset="0"/>
              <a:buChar char="•"/>
              <a:defRPr/>
            </a:pPr>
            <a:endParaRPr lang="sv-SE" sz="1400" b="1" kern="0">
              <a:solidFill>
                <a:srgbClr val="D57C1C"/>
              </a:solidFill>
              <a:latin typeface="Arial"/>
              <a:ea typeface="ＭＳ Ｐゴシック"/>
            </a:endParaRPr>
          </a:p>
        </p:txBody>
      </p:sp>
      <p:pic>
        <p:nvPicPr>
          <p:cNvPr id="3" name="Bild 2" descr="Bildskärm kontur">
            <a:extLst>
              <a:ext uri="{FF2B5EF4-FFF2-40B4-BE49-F238E27FC236}">
                <a16:creationId xmlns:a16="http://schemas.microsoft.com/office/drawing/2014/main" id="{BB536DBB-80D4-08CC-6698-DD3220D5BAE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2370" y="3632682"/>
            <a:ext cx="379276" cy="387778"/>
          </a:xfrm>
          <a:prstGeom prst="rect">
            <a:avLst/>
          </a:prstGeom>
        </p:spPr>
      </p:pic>
      <p:pic>
        <p:nvPicPr>
          <p:cNvPr id="5" name="Bild 4" descr="Ledning kontur">
            <a:extLst>
              <a:ext uri="{FF2B5EF4-FFF2-40B4-BE49-F238E27FC236}">
                <a16:creationId xmlns:a16="http://schemas.microsoft.com/office/drawing/2014/main" id="{ADC5992A-1A6E-B19D-657B-4927BCCBA80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20550" y="3981135"/>
            <a:ext cx="481738" cy="481738"/>
          </a:xfrm>
          <a:prstGeom prst="rect">
            <a:avLst/>
          </a:prstGeom>
        </p:spPr>
      </p:pic>
      <p:pic>
        <p:nvPicPr>
          <p:cNvPr id="6" name="Bild 5" descr="Hjärna i huvud kontur">
            <a:extLst>
              <a:ext uri="{FF2B5EF4-FFF2-40B4-BE49-F238E27FC236}">
                <a16:creationId xmlns:a16="http://schemas.microsoft.com/office/drawing/2014/main" id="{097990E6-DE5C-8A93-2488-20667731B72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38399" y="4597714"/>
            <a:ext cx="427219" cy="427219"/>
          </a:xfrm>
          <a:prstGeom prst="rect">
            <a:avLst/>
          </a:prstGeom>
        </p:spPr>
      </p:pic>
      <p:pic>
        <p:nvPicPr>
          <p:cNvPr id="7" name="Picture 4">
            <a:extLst>
              <a:ext uri="{FF2B5EF4-FFF2-40B4-BE49-F238E27FC236}">
                <a16:creationId xmlns:a16="http://schemas.microsoft.com/office/drawing/2014/main" id="{FADCAF3B-ED16-7983-98AE-33CBB04CD050}"/>
              </a:ext>
            </a:extLst>
          </p:cNvPr>
          <p:cNvPicPr>
            <a:picLocks noChangeAspect="1" noChangeArrowheads="1"/>
          </p:cNvPicPr>
          <p:nvPr/>
        </p:nvPicPr>
        <p:blipFill>
          <a:blip r:embed="rId14">
            <a:alphaModFix/>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p:spPr>
      </p:pic>
    </p:spTree>
    <p:extLst>
      <p:ext uri="{BB962C8B-B14F-4D97-AF65-F5344CB8AC3E}">
        <p14:creationId xmlns:p14="http://schemas.microsoft.com/office/powerpoint/2010/main" val="103055336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80DD5-A683-039C-88CA-B54AAEA4D627}"/>
            </a:ext>
          </a:extLst>
        </p:cNvPr>
        <p:cNvGrpSpPr/>
        <p:nvPr/>
      </p:nvGrpSpPr>
      <p:grpSpPr>
        <a:xfrm>
          <a:off x="0" y="0"/>
          <a:ext cx="0" cy="0"/>
          <a:chOff x="0" y="0"/>
          <a:chExt cx="0" cy="0"/>
        </a:xfrm>
      </p:grpSpPr>
      <p:sp>
        <p:nvSpPr>
          <p:cNvPr id="21" name="Rubrik 1">
            <a:extLst>
              <a:ext uri="{FF2B5EF4-FFF2-40B4-BE49-F238E27FC236}">
                <a16:creationId xmlns:a16="http://schemas.microsoft.com/office/drawing/2014/main" id="{01D8B131-5E60-737F-4418-A478BDA59FF6}"/>
              </a:ext>
            </a:extLst>
          </p:cNvPr>
          <p:cNvSpPr>
            <a:spLocks noGrp="1"/>
          </p:cNvSpPr>
          <p:nvPr>
            <p:ph type="title"/>
          </p:nvPr>
        </p:nvSpPr>
        <p:spPr>
          <a:xfrm>
            <a:off x="661237" y="150998"/>
            <a:ext cx="8099991" cy="846325"/>
          </a:xfrm>
        </p:spPr>
        <p:txBody>
          <a:bodyPr anchor="ctr"/>
          <a:lstStyle/>
          <a:p>
            <a:pPr algn="ctr"/>
            <a:r>
              <a:rPr lang="sv-SE" sz="2400"/>
              <a:t>Ansvar och uppdrag kan förstås utifrån fyra arenor</a:t>
            </a:r>
          </a:p>
        </p:txBody>
      </p:sp>
      <p:sp>
        <p:nvSpPr>
          <p:cNvPr id="22" name="textruta 21">
            <a:extLst>
              <a:ext uri="{FF2B5EF4-FFF2-40B4-BE49-F238E27FC236}">
                <a16:creationId xmlns:a16="http://schemas.microsoft.com/office/drawing/2014/main" id="{EDCE6005-6F29-2450-4336-F8E3BD9B539F}"/>
              </a:ext>
            </a:extLst>
          </p:cNvPr>
          <p:cNvSpPr txBox="1"/>
          <p:nvPr/>
        </p:nvSpPr>
        <p:spPr>
          <a:xfrm>
            <a:off x="4597131" y="1171366"/>
            <a:ext cx="4049996" cy="2800767"/>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Uppdraget inom datahantering/datastyrning kan förstås utifrån fyra viktiga aspekter/arenor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För främja en datadriven kultur och undvika silos och stuprör är det viktigt med en fungerande datastyrning.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Genom att dela in och organisera datastyrningen utifrån fyra aspekter eller arenor möjliggör vi samverkan och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samarbete för att tillgängliggöra och skapa nytta med vår data.</a:t>
            </a:r>
          </a:p>
        </p:txBody>
      </p:sp>
      <p:sp>
        <p:nvSpPr>
          <p:cNvPr id="23" name="textruta 22">
            <a:extLst>
              <a:ext uri="{FF2B5EF4-FFF2-40B4-BE49-F238E27FC236}">
                <a16:creationId xmlns:a16="http://schemas.microsoft.com/office/drawing/2014/main" id="{5FDFFD76-0142-691B-F8D1-2695DF7829FA}"/>
              </a:ext>
            </a:extLst>
          </p:cNvPr>
          <p:cNvSpPr txBox="1"/>
          <p:nvPr/>
        </p:nvSpPr>
        <p:spPr>
          <a:xfrm>
            <a:off x="482010" y="4856230"/>
            <a:ext cx="6691424" cy="123111"/>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800" b="0" i="1"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Inspiration och fritt översatt från Håkan Edvinssons bok Data </a:t>
            </a:r>
            <a:r>
              <a:rPr kumimoji="0" lang="sv-SE" sz="800" b="0" i="1" u="none" strike="noStrike" kern="1200" cap="none" spc="0" normalizeH="0" baseline="0" noProof="0" err="1">
                <a:ln>
                  <a:noFill/>
                </a:ln>
                <a:solidFill>
                  <a:srgbClr val="000000"/>
                </a:solidFill>
                <a:effectLst/>
                <a:uLnTx/>
                <a:uFillTx/>
                <a:latin typeface="Arial" panose="020B0604020202020204" pitchFamily="34" charset="0"/>
                <a:ea typeface="ＭＳ Ｐゴシック" panose="020B0600070205080204" pitchFamily="34" charset="-128"/>
                <a:cs typeface="+mn-cs"/>
              </a:rPr>
              <a:t>Diplomacy</a:t>
            </a:r>
            <a:r>
              <a:rPr kumimoji="0" lang="sv-SE" sz="800" b="0" i="1"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sv-SE" sz="800" b="0" i="1" u="none" strike="noStrike" kern="1200" cap="none" spc="0" normalizeH="0" baseline="0" noProof="0" err="1">
                <a:ln>
                  <a:noFill/>
                </a:ln>
                <a:solidFill>
                  <a:srgbClr val="000000"/>
                </a:solidFill>
                <a:effectLst/>
                <a:uLnTx/>
                <a:uFillTx/>
                <a:latin typeface="Arial" panose="020B0604020202020204" pitchFamily="34" charset="0"/>
                <a:ea typeface="ＭＳ Ｐゴシック" panose="020B0600070205080204" pitchFamily="34" charset="-128"/>
                <a:cs typeface="+mn-cs"/>
              </a:rPr>
              <a:t>Keeping</a:t>
            </a:r>
            <a:r>
              <a:rPr kumimoji="0" lang="sv-SE" sz="800" b="0" i="1"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Peace and </a:t>
            </a:r>
            <a:r>
              <a:rPr kumimoji="0" lang="sv-SE" sz="800" b="0" i="1" u="none" strike="noStrike" kern="1200" cap="none" spc="0" normalizeH="0" baseline="0" noProof="0" err="1">
                <a:ln>
                  <a:noFill/>
                </a:ln>
                <a:solidFill>
                  <a:srgbClr val="000000"/>
                </a:solidFill>
                <a:effectLst/>
                <a:uLnTx/>
                <a:uFillTx/>
                <a:latin typeface="Arial" panose="020B0604020202020204" pitchFamily="34" charset="0"/>
                <a:ea typeface="ＭＳ Ｐゴシック" panose="020B0600070205080204" pitchFamily="34" charset="-128"/>
                <a:cs typeface="+mn-cs"/>
              </a:rPr>
              <a:t>Avoiding</a:t>
            </a:r>
            <a:r>
              <a:rPr kumimoji="0" lang="sv-SE" sz="800" b="0" i="1"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Data Governance </a:t>
            </a:r>
            <a:r>
              <a:rPr kumimoji="0" lang="sv-SE" sz="800" b="0" i="1" u="none" strike="noStrike" kern="1200" cap="none" spc="0" normalizeH="0" baseline="0" noProof="0" err="1">
                <a:ln>
                  <a:noFill/>
                </a:ln>
                <a:solidFill>
                  <a:srgbClr val="000000"/>
                </a:solidFill>
                <a:effectLst/>
                <a:uLnTx/>
                <a:uFillTx/>
                <a:latin typeface="Arial" panose="020B0604020202020204" pitchFamily="34" charset="0"/>
                <a:ea typeface="ＭＳ Ｐゴシック" panose="020B0600070205080204" pitchFamily="34" charset="-128"/>
                <a:cs typeface="+mn-cs"/>
              </a:rPr>
              <a:t>Bureaucracy</a:t>
            </a:r>
            <a:endParaRPr kumimoji="0" lang="sv-SE" sz="800" b="0" i="1"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pic>
        <p:nvPicPr>
          <p:cNvPr id="3" name="Bildobjekt 2">
            <a:extLst>
              <a:ext uri="{FF2B5EF4-FFF2-40B4-BE49-F238E27FC236}">
                <a16:creationId xmlns:a16="http://schemas.microsoft.com/office/drawing/2014/main" id="{27FF5290-D468-F3A2-1182-38B6150D9E02}"/>
              </a:ext>
            </a:extLst>
          </p:cNvPr>
          <p:cNvPicPr>
            <a:picLocks noChangeAspect="1"/>
          </p:cNvPicPr>
          <p:nvPr/>
        </p:nvPicPr>
        <p:blipFill>
          <a:blip r:embed="rId3"/>
          <a:stretch>
            <a:fillRect/>
          </a:stretch>
        </p:blipFill>
        <p:spPr>
          <a:xfrm>
            <a:off x="99265" y="898546"/>
            <a:ext cx="4383765" cy="3558758"/>
          </a:xfrm>
          <a:prstGeom prst="rect">
            <a:avLst/>
          </a:prstGeom>
        </p:spPr>
      </p:pic>
    </p:spTree>
    <p:extLst>
      <p:ext uri="{BB962C8B-B14F-4D97-AF65-F5344CB8AC3E}">
        <p14:creationId xmlns:p14="http://schemas.microsoft.com/office/powerpoint/2010/main" val="4398979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BEEA4770-C619-640A-E80B-BBD8CAA90536}"/>
              </a:ext>
            </a:extLst>
          </p:cNvPr>
          <p:cNvSpPr>
            <a:spLocks noGrp="1"/>
          </p:cNvSpPr>
          <p:nvPr>
            <p:ph type="title"/>
          </p:nvPr>
        </p:nvSpPr>
        <p:spPr/>
        <p:txBody>
          <a:bodyPr/>
          <a:lstStyle/>
          <a:p>
            <a:r>
              <a:rPr lang="sv-SE"/>
              <a:t>Vi arbetar utifrån fyra övergripande principer </a:t>
            </a:r>
            <a:br>
              <a:rPr lang="sv-SE"/>
            </a:br>
            <a:endParaRPr lang="sv-SE" b="0"/>
          </a:p>
        </p:txBody>
      </p:sp>
      <p:sp>
        <p:nvSpPr>
          <p:cNvPr id="7" name="Platshållare för text 6">
            <a:extLst>
              <a:ext uri="{FF2B5EF4-FFF2-40B4-BE49-F238E27FC236}">
                <a16:creationId xmlns:a16="http://schemas.microsoft.com/office/drawing/2014/main" id="{03FA7EB4-2972-DE91-68F6-C4C39349CE43}"/>
              </a:ext>
            </a:extLst>
          </p:cNvPr>
          <p:cNvSpPr>
            <a:spLocks noGrp="1"/>
          </p:cNvSpPr>
          <p:nvPr>
            <p:ph type="body" sz="quarter" idx="16"/>
          </p:nvPr>
        </p:nvSpPr>
        <p:spPr>
          <a:xfrm>
            <a:off x="621000" y="1166948"/>
            <a:ext cx="7902900" cy="2700000"/>
          </a:xfrm>
        </p:spPr>
        <p:txBody>
          <a:bodyPr/>
          <a:lstStyle/>
          <a:p>
            <a:pPr marL="0" indent="0">
              <a:lnSpc>
                <a:spcPts val="1400"/>
              </a:lnSpc>
              <a:spcBef>
                <a:spcPts val="1400"/>
              </a:spcBef>
              <a:buNone/>
            </a:pPr>
            <a:r>
              <a:rPr lang="sv-SE" sz="1200" b="1" dirty="0">
                <a:solidFill>
                  <a:srgbClr val="000000"/>
                </a:solidFill>
                <a:latin typeface="+mj-lt"/>
                <a:cs typeface="Arial" panose="020B0604020202020204" pitchFamily="34" charset="0"/>
              </a:rPr>
              <a:t>Data är en strategisk tillgång och hanteras därefter</a:t>
            </a:r>
            <a:br>
              <a:rPr lang="sv-SE" sz="1200" b="1" dirty="0">
                <a:solidFill>
                  <a:srgbClr val="000000"/>
                </a:solidFill>
                <a:latin typeface="+mj-lt"/>
                <a:cs typeface="Arial" panose="020B0604020202020204" pitchFamily="34" charset="0"/>
              </a:rPr>
            </a:br>
            <a:r>
              <a:rPr lang="sv-SE" sz="1200" dirty="0">
                <a:solidFill>
                  <a:srgbClr val="000000"/>
                </a:solidFill>
                <a:latin typeface="+mj-lt"/>
                <a:ea typeface="Times New Roman" panose="02020603050405020304" pitchFamily="18" charset="0"/>
              </a:rPr>
              <a:t>Det data som Karlstads kommunkoncern hanterar ska aktivt behandlas och vårdas</a:t>
            </a:r>
            <a:r>
              <a:rPr lang="sv-SE" sz="1200" b="1" dirty="0">
                <a:solidFill>
                  <a:srgbClr val="000000"/>
                </a:solidFill>
                <a:latin typeface="+mj-lt"/>
                <a:ea typeface="Times New Roman" panose="02020603050405020304" pitchFamily="18" charset="0"/>
              </a:rPr>
              <a:t> </a:t>
            </a:r>
            <a:r>
              <a:rPr lang="sv-SE" sz="1200" b="1" dirty="0">
                <a:solidFill>
                  <a:srgbClr val="D57C1C"/>
                </a:solidFill>
                <a:latin typeface="+mj-lt"/>
                <a:ea typeface="Times New Roman" panose="02020603050405020304" pitchFamily="18" charset="0"/>
              </a:rPr>
              <a:t>som en gemensam strategisk tillgång, möjligt att återanvända för flera syften</a:t>
            </a:r>
            <a:r>
              <a:rPr lang="sv-SE" sz="1200" dirty="0">
                <a:solidFill>
                  <a:srgbClr val="D57C1C"/>
                </a:solidFill>
                <a:latin typeface="+mj-lt"/>
                <a:ea typeface="Times New Roman" panose="02020603050405020304" pitchFamily="18" charset="0"/>
              </a:rPr>
              <a:t> </a:t>
            </a:r>
            <a:r>
              <a:rPr lang="sv-SE" sz="1200" dirty="0">
                <a:solidFill>
                  <a:srgbClr val="000000"/>
                </a:solidFill>
                <a:latin typeface="+mj-lt"/>
                <a:ea typeface="Times New Roman" panose="02020603050405020304" pitchFamily="18" charset="0"/>
              </a:rPr>
              <a:t>med rätt kvalificering. Organisationen ska ha en stark förmåga att hantera och nyttja möjligheterna med data och digitalisering för verksamhetens olika delar.</a:t>
            </a:r>
          </a:p>
          <a:p>
            <a:pPr marL="0" indent="0">
              <a:lnSpc>
                <a:spcPts val="1400"/>
              </a:lnSpc>
              <a:buNone/>
            </a:pPr>
            <a:r>
              <a:rPr lang="sv-SE" sz="1200" b="1" dirty="0">
                <a:latin typeface="+mj-lt"/>
                <a:cs typeface="Arial" panose="020B0604020202020204" pitchFamily="34" charset="0"/>
              </a:rPr>
              <a:t>Data är kvalificerad för säker och lagenlig användning</a:t>
            </a:r>
            <a:br>
              <a:rPr lang="sv-SE" sz="1200" b="1" dirty="0">
                <a:latin typeface="+mj-lt"/>
                <a:cs typeface="Arial" panose="020B0604020202020204" pitchFamily="34" charset="0"/>
              </a:rPr>
            </a:br>
            <a:r>
              <a:rPr lang="sv-SE" sz="1200" dirty="0">
                <a:latin typeface="+mj-lt"/>
                <a:ea typeface="Times New Roman" panose="02020603050405020304" pitchFamily="18" charset="0"/>
              </a:rPr>
              <a:t>Data som ska användas ska vara uppmärkt, klassificerad, säker, laglig och korrekt. Bland annat för att känslig information inte röjs, felaktiga uppgifter inte lämnas ut eller bearbetas.</a:t>
            </a:r>
            <a:r>
              <a:rPr lang="sv-SE" sz="1200" b="1" dirty="0">
                <a:latin typeface="+mj-lt"/>
                <a:ea typeface="Times New Roman" panose="02020603050405020304" pitchFamily="18" charset="0"/>
              </a:rPr>
              <a:t> </a:t>
            </a:r>
            <a:r>
              <a:rPr lang="sv-SE" sz="1200" b="1" dirty="0">
                <a:solidFill>
                  <a:srgbClr val="D57C1C"/>
                </a:solidFill>
                <a:latin typeface="+mj-lt"/>
                <a:ea typeface="Times New Roman" panose="02020603050405020304" pitchFamily="18" charset="0"/>
              </a:rPr>
              <a:t>Informationens riktighet, </a:t>
            </a:r>
            <a:r>
              <a:rPr lang="sv-SE" sz="1200" b="1" dirty="0" err="1">
                <a:solidFill>
                  <a:srgbClr val="D57C1C"/>
                </a:solidFill>
                <a:latin typeface="+mj-lt"/>
                <a:ea typeface="Times New Roman" panose="02020603050405020304" pitchFamily="18" charset="0"/>
              </a:rPr>
              <a:t>konfidentialitet</a:t>
            </a:r>
            <a:r>
              <a:rPr lang="sv-SE" sz="1200" b="1" dirty="0">
                <a:solidFill>
                  <a:srgbClr val="D57C1C"/>
                </a:solidFill>
                <a:latin typeface="+mj-lt"/>
                <a:ea typeface="Times New Roman" panose="02020603050405020304" pitchFamily="18" charset="0"/>
              </a:rPr>
              <a:t>, spårbarhet och tillgänglighet ska upprätthållas, men också att data ska ha hög kvalitet, som ett resultat av att den har hanterats och vårdats korrekt längs vägen med hjälp av datastyrning, informationsarkitektur och teknisk hantering</a:t>
            </a:r>
            <a:r>
              <a:rPr lang="sv-SE" sz="1200" dirty="0">
                <a:solidFill>
                  <a:srgbClr val="D57C1C"/>
                </a:solidFill>
                <a:latin typeface="+mj-lt"/>
                <a:ea typeface="Times New Roman" panose="02020603050405020304" pitchFamily="18" charset="0"/>
              </a:rPr>
              <a:t>.</a:t>
            </a:r>
          </a:p>
          <a:p>
            <a:pPr marL="0" indent="0">
              <a:lnSpc>
                <a:spcPts val="1400"/>
              </a:lnSpc>
              <a:buNone/>
            </a:pPr>
            <a:r>
              <a:rPr lang="sv-SE" sz="1200" b="1" dirty="0">
                <a:latin typeface="+mj-lt"/>
                <a:cs typeface="Arial" panose="020B0604020202020204" pitchFamily="34" charset="0"/>
              </a:rPr>
              <a:t>Data har tydliga ägare som ansvarar för rätt hantering och tillgänglighet</a:t>
            </a:r>
            <a:br>
              <a:rPr lang="sv-SE" sz="1200" b="1" dirty="0">
                <a:latin typeface="+mj-lt"/>
                <a:cs typeface="Arial" panose="020B0604020202020204" pitchFamily="34" charset="0"/>
              </a:rPr>
            </a:br>
            <a:r>
              <a:rPr lang="sv-SE" sz="1200" b="1" dirty="0">
                <a:solidFill>
                  <a:srgbClr val="D57C1C"/>
                </a:solidFill>
                <a:latin typeface="+mj-lt"/>
                <a:ea typeface="Times New Roman" panose="02020603050405020304" pitchFamily="18" charset="0"/>
              </a:rPr>
              <a:t>Verksamhetsansvariga äger, ansvarar för och driver arbetet med hanteringen av data, dess förädling, tillgängliggörande och nyttjande</a:t>
            </a:r>
            <a:r>
              <a:rPr lang="sv-SE" sz="1200" dirty="0">
                <a:latin typeface="+mj-lt"/>
                <a:ea typeface="Times New Roman" panose="02020603050405020304" pitchFamily="18" charset="0"/>
              </a:rPr>
              <a:t>, för lagenlig och säker verksamhetsutveckling genom digitalisering.</a:t>
            </a:r>
          </a:p>
          <a:p>
            <a:pPr marL="0" indent="0">
              <a:buNone/>
            </a:pPr>
            <a:r>
              <a:rPr lang="sv-SE" sz="1200" b="1" dirty="0">
                <a:latin typeface="+mj-lt"/>
                <a:cs typeface="Arial" panose="020B0604020202020204" pitchFamily="34" charset="0"/>
              </a:rPr>
              <a:t>Gå till källan </a:t>
            </a:r>
            <a:br>
              <a:rPr lang="sv-SE" sz="1200" b="1" dirty="0">
                <a:latin typeface="+mj-lt"/>
                <a:cs typeface="Arial" panose="020B0604020202020204" pitchFamily="34" charset="0"/>
              </a:rPr>
            </a:br>
            <a:r>
              <a:rPr lang="sv-SE" sz="1200" dirty="0">
                <a:latin typeface="+mj-lt"/>
              </a:rPr>
              <a:t>Vi strävar efter att gå till </a:t>
            </a:r>
            <a:r>
              <a:rPr lang="sv-SE" sz="1200" dirty="0" err="1">
                <a:latin typeface="+mj-lt"/>
              </a:rPr>
              <a:t>källsystem</a:t>
            </a:r>
            <a:r>
              <a:rPr lang="sv-SE" sz="1200" dirty="0">
                <a:latin typeface="+mj-lt"/>
              </a:rPr>
              <a:t> och använda obearbetad data så långt det är möjligt i syfte att minska komplexitet och ge en ”renare” lösning. Nödvändig bearbetning görs i datalagret, något som förutsätter god insikt i nuläget och hur data flödas och bearbetas i de lösningar som ska förändras</a:t>
            </a:r>
          </a:p>
          <a:p>
            <a:pPr marL="179696" indent="-179696"/>
            <a:endParaRPr lang="sv-SE" sz="1200" dirty="0">
              <a:latin typeface="+mj-lt"/>
            </a:endParaRPr>
          </a:p>
        </p:txBody>
      </p:sp>
      <p:cxnSp>
        <p:nvCxnSpPr>
          <p:cNvPr id="3" name="Rak koppling 2">
            <a:extLst>
              <a:ext uri="{FF2B5EF4-FFF2-40B4-BE49-F238E27FC236}">
                <a16:creationId xmlns:a16="http://schemas.microsoft.com/office/drawing/2014/main" id="{990DB7B1-A9B3-203C-4BD1-BBEDE2F63587}"/>
              </a:ext>
            </a:extLst>
          </p:cNvPr>
          <p:cNvCxnSpPr>
            <a:cxnSpLocks/>
          </p:cNvCxnSpPr>
          <p:nvPr/>
        </p:nvCxnSpPr>
        <p:spPr bwMode="auto">
          <a:xfrm>
            <a:off x="473979" y="1113940"/>
            <a:ext cx="0" cy="924989"/>
          </a:xfrm>
          <a:prstGeom prst="line">
            <a:avLst/>
          </a:prstGeom>
          <a:ln w="19050" cap="flat" cmpd="sng" algn="ctr">
            <a:solidFill>
              <a:schemeClr val="accent2"/>
            </a:solidFill>
            <a:prstDash val="dash"/>
            <a:round/>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54758466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07553E4-BCDE-497B-A5EB-F9E9B3E1CE87}"/>
              </a:ext>
            </a:extLst>
          </p:cNvPr>
          <p:cNvSpPr/>
          <p:nvPr/>
        </p:nvSpPr>
        <p:spPr bwMode="auto">
          <a:xfrm>
            <a:off x="2512744" y="303845"/>
            <a:ext cx="2136595" cy="608586"/>
          </a:xfrm>
          <a:prstGeom prst="rect">
            <a:avLst/>
          </a:prstGeom>
          <a:solidFill>
            <a:schemeClr val="bg2">
              <a:lumMod val="90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algn="ctr" defTabSz="1219140" eaLnBrk="0" fontAlgn="base" hangingPunct="0">
              <a:spcBef>
                <a:spcPct val="0"/>
              </a:spcBef>
              <a:spcAft>
                <a:spcPct val="0"/>
              </a:spcAft>
            </a:pPr>
            <a:r>
              <a:rPr lang="sv-SE" sz="1067" b="1">
                <a:solidFill>
                  <a:srgbClr val="D57C1C"/>
                </a:solidFill>
                <a:latin typeface="Arial" charset="0"/>
                <a:ea typeface="ＭＳ Ｐゴシック" pitchFamily="-48" charset="-128"/>
              </a:rPr>
              <a:t>2024</a:t>
            </a:r>
          </a:p>
          <a:p>
            <a:pPr algn="ctr" defTabSz="1219140" eaLnBrk="0" fontAlgn="base" hangingPunct="0">
              <a:spcBef>
                <a:spcPct val="0"/>
              </a:spcBef>
              <a:spcAft>
                <a:spcPct val="0"/>
              </a:spcAft>
            </a:pPr>
            <a:r>
              <a:rPr lang="sv-SE" sz="1067">
                <a:solidFill>
                  <a:srgbClr val="D57C1C"/>
                </a:solidFill>
                <a:latin typeface="Arial" charset="0"/>
                <a:ea typeface="ＭＳ Ｐゴシック" pitchFamily="-48" charset="-128"/>
              </a:rPr>
              <a:t>Data blir ett fokusområde</a:t>
            </a:r>
          </a:p>
          <a:p>
            <a:pPr algn="ctr" defTabSz="1219140" eaLnBrk="0" fontAlgn="base" hangingPunct="0">
              <a:spcBef>
                <a:spcPct val="0"/>
              </a:spcBef>
              <a:spcAft>
                <a:spcPct val="0"/>
              </a:spcAft>
            </a:pPr>
            <a:r>
              <a:rPr lang="sv-SE" sz="1067">
                <a:solidFill>
                  <a:srgbClr val="D57C1C"/>
                </a:solidFill>
                <a:latin typeface="Arial" charset="0"/>
                <a:ea typeface="ＭＳ Ｐゴシック" pitchFamily="-48" charset="-128"/>
              </a:rPr>
              <a:t>Fokus skapa förutsättningar  </a:t>
            </a:r>
          </a:p>
        </p:txBody>
      </p:sp>
      <p:sp>
        <p:nvSpPr>
          <p:cNvPr id="8" name="Rektangel 7">
            <a:extLst>
              <a:ext uri="{FF2B5EF4-FFF2-40B4-BE49-F238E27FC236}">
                <a16:creationId xmlns:a16="http://schemas.microsoft.com/office/drawing/2014/main" id="{67C4B6F6-0E17-A61D-D55D-74F39C33C571}"/>
              </a:ext>
            </a:extLst>
          </p:cNvPr>
          <p:cNvSpPr/>
          <p:nvPr/>
        </p:nvSpPr>
        <p:spPr bwMode="auto">
          <a:xfrm>
            <a:off x="192678" y="303845"/>
            <a:ext cx="2245172" cy="608586"/>
          </a:xfrm>
          <a:prstGeom prst="rect">
            <a:avLst/>
          </a:prstGeom>
          <a:solidFill>
            <a:schemeClr val="bg2">
              <a:lumMod val="90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algn="ctr" defTabSz="1219140" eaLnBrk="0" fontAlgn="base" hangingPunct="0">
              <a:spcBef>
                <a:spcPct val="0"/>
              </a:spcBef>
              <a:spcAft>
                <a:spcPct val="0"/>
              </a:spcAft>
            </a:pPr>
            <a:r>
              <a:rPr lang="sv-SE" sz="1067" b="1">
                <a:solidFill>
                  <a:srgbClr val="D57C1C"/>
                </a:solidFill>
                <a:latin typeface="Arial" charset="0"/>
                <a:ea typeface="ＭＳ Ｐゴシック" pitchFamily="-48" charset="-128"/>
              </a:rPr>
              <a:t>2023</a:t>
            </a:r>
          </a:p>
          <a:p>
            <a:pPr algn="ctr" defTabSz="1219140" eaLnBrk="0" fontAlgn="base" hangingPunct="0">
              <a:spcBef>
                <a:spcPct val="0"/>
              </a:spcBef>
              <a:spcAft>
                <a:spcPct val="0"/>
              </a:spcAft>
            </a:pPr>
            <a:r>
              <a:rPr lang="sv-SE" sz="1067">
                <a:solidFill>
                  <a:srgbClr val="D57C1C"/>
                </a:solidFill>
                <a:latin typeface="Arial" charset="0"/>
                <a:ea typeface="ＭＳ Ｐゴシック" pitchFamily="-48" charset="-128"/>
              </a:rPr>
              <a:t>Grunden läggs med en datahanteringsstrategi  </a:t>
            </a:r>
          </a:p>
        </p:txBody>
      </p:sp>
      <p:sp>
        <p:nvSpPr>
          <p:cNvPr id="10" name="Rektangel 9">
            <a:extLst>
              <a:ext uri="{FF2B5EF4-FFF2-40B4-BE49-F238E27FC236}">
                <a16:creationId xmlns:a16="http://schemas.microsoft.com/office/drawing/2014/main" id="{DA04FA23-AC0E-5913-50C6-D4946217FF14}"/>
              </a:ext>
            </a:extLst>
          </p:cNvPr>
          <p:cNvSpPr/>
          <p:nvPr/>
        </p:nvSpPr>
        <p:spPr bwMode="auto">
          <a:xfrm>
            <a:off x="4867352" y="303845"/>
            <a:ext cx="2256686" cy="608586"/>
          </a:xfrm>
          <a:prstGeom prst="rect">
            <a:avLst/>
          </a:prstGeom>
          <a:solidFill>
            <a:schemeClr val="bg2">
              <a:lumMod val="90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ctr" anchorCtr="0" compatLnSpc="1">
            <a:prstTxWarp prst="textNoShape">
              <a:avLst/>
            </a:prstTxWarp>
          </a:bodyPr>
          <a:lstStyle/>
          <a:p>
            <a:pPr algn="ctr" defTabSz="1219140" eaLnBrk="0" fontAlgn="base" hangingPunct="0">
              <a:spcBef>
                <a:spcPct val="0"/>
              </a:spcBef>
              <a:spcAft>
                <a:spcPct val="0"/>
              </a:spcAft>
            </a:pPr>
            <a:r>
              <a:rPr lang="sv-SE" sz="1067" b="1">
                <a:solidFill>
                  <a:srgbClr val="D57C1C"/>
                </a:solidFill>
                <a:latin typeface="Arial" charset="0"/>
                <a:ea typeface="ＭＳ Ｐゴシック" pitchFamily="-48" charset="-128"/>
              </a:rPr>
              <a:t>2025</a:t>
            </a:r>
          </a:p>
          <a:p>
            <a:pPr algn="ctr" defTabSz="1219140" eaLnBrk="0" fontAlgn="base" hangingPunct="0">
              <a:spcBef>
                <a:spcPct val="0"/>
              </a:spcBef>
              <a:spcAft>
                <a:spcPct val="0"/>
              </a:spcAft>
            </a:pPr>
            <a:r>
              <a:rPr lang="sv-SE" sz="1067">
                <a:solidFill>
                  <a:srgbClr val="D57C1C"/>
                </a:solidFill>
                <a:latin typeface="Arial" charset="0"/>
                <a:ea typeface="ＭＳ Ｐゴシック" pitchFamily="-48" charset="-128"/>
              </a:rPr>
              <a:t>Etablera riktning, organisering, arbetssätt och plattformar. </a:t>
            </a:r>
          </a:p>
        </p:txBody>
      </p:sp>
      <p:sp>
        <p:nvSpPr>
          <p:cNvPr id="11" name="Pil: höger 10">
            <a:extLst>
              <a:ext uri="{FF2B5EF4-FFF2-40B4-BE49-F238E27FC236}">
                <a16:creationId xmlns:a16="http://schemas.microsoft.com/office/drawing/2014/main" id="{E57D99A0-E133-F512-D3C4-C40D0C505400}"/>
              </a:ext>
            </a:extLst>
          </p:cNvPr>
          <p:cNvSpPr/>
          <p:nvPr/>
        </p:nvSpPr>
        <p:spPr bwMode="auto">
          <a:xfrm>
            <a:off x="7221960" y="-1969"/>
            <a:ext cx="1922040" cy="1210962"/>
          </a:xfrm>
          <a:prstGeom prst="rightArrow">
            <a:avLst/>
          </a:prstGeom>
          <a:solidFill>
            <a:schemeClr val="bg2">
              <a:lumMod val="90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ctr" anchorCtr="0" compatLnSpc="1">
            <a:prstTxWarp prst="textNoShape">
              <a:avLst/>
            </a:prstTxWarp>
          </a:bodyPr>
          <a:lstStyle/>
          <a:p>
            <a:pPr algn="ctr" defTabSz="1219140" eaLnBrk="0" fontAlgn="base" hangingPunct="0">
              <a:spcBef>
                <a:spcPct val="0"/>
              </a:spcBef>
              <a:spcAft>
                <a:spcPct val="0"/>
              </a:spcAft>
            </a:pPr>
            <a:r>
              <a:rPr lang="sv-SE" sz="1067" b="1">
                <a:solidFill>
                  <a:srgbClr val="D57C1C"/>
                </a:solidFill>
                <a:latin typeface="Arial" charset="0"/>
                <a:ea typeface="ＭＳ Ｐゴシック" pitchFamily="-48" charset="-128"/>
              </a:rPr>
              <a:t>2026</a:t>
            </a:r>
          </a:p>
        </p:txBody>
      </p:sp>
      <p:sp>
        <p:nvSpPr>
          <p:cNvPr id="12" name="Rektangel: vikt hörn 11">
            <a:extLst>
              <a:ext uri="{FF2B5EF4-FFF2-40B4-BE49-F238E27FC236}">
                <a16:creationId xmlns:a16="http://schemas.microsoft.com/office/drawing/2014/main" id="{67D8D2FA-47B9-C6B8-337D-120974AF6C80}"/>
              </a:ext>
            </a:extLst>
          </p:cNvPr>
          <p:cNvSpPr/>
          <p:nvPr/>
        </p:nvSpPr>
        <p:spPr bwMode="auto">
          <a:xfrm>
            <a:off x="181164" y="1000041"/>
            <a:ext cx="2256686" cy="427159"/>
          </a:xfrm>
          <a:prstGeom prst="foldedCorner">
            <a:avLst/>
          </a:prstGeom>
          <a:solidFill>
            <a:schemeClr val="bg2">
              <a:lumMod val="20000"/>
              <a:lumOff val="80000"/>
            </a:schemeClr>
          </a:solidFill>
          <a:ln w="3175">
            <a:noFill/>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ctr" anchorCtr="0" compatLnSpc="1">
            <a:prstTxWarp prst="textNoShape">
              <a:avLst/>
            </a:prstTxWarp>
          </a:bodyPr>
          <a:lstStyle/>
          <a:p>
            <a:pPr algn="ctr" defTabSz="1219140" eaLnBrk="0" fontAlgn="base" hangingPunct="0">
              <a:spcBef>
                <a:spcPct val="0"/>
              </a:spcBef>
              <a:spcAft>
                <a:spcPct val="0"/>
              </a:spcAft>
              <a:defRPr/>
            </a:pPr>
            <a:r>
              <a:rPr lang="sv-SE" sz="1000">
                <a:solidFill>
                  <a:srgbClr val="000000"/>
                </a:solidFill>
                <a:latin typeface="Arial" charset="0"/>
                <a:ea typeface="ＭＳ Ｐゴシック" pitchFamily="-48" charset="-128"/>
              </a:rPr>
              <a:t>Datahanteringsstrategi</a:t>
            </a:r>
          </a:p>
        </p:txBody>
      </p:sp>
      <p:sp>
        <p:nvSpPr>
          <p:cNvPr id="13" name="Rektangel: vikt hörn 12">
            <a:extLst>
              <a:ext uri="{FF2B5EF4-FFF2-40B4-BE49-F238E27FC236}">
                <a16:creationId xmlns:a16="http://schemas.microsoft.com/office/drawing/2014/main" id="{EBA39336-048E-A881-8D38-196468A5C341}"/>
              </a:ext>
            </a:extLst>
          </p:cNvPr>
          <p:cNvSpPr/>
          <p:nvPr/>
        </p:nvSpPr>
        <p:spPr bwMode="auto">
          <a:xfrm>
            <a:off x="181164" y="1488889"/>
            <a:ext cx="2256686" cy="427159"/>
          </a:xfrm>
          <a:prstGeom prst="foldedCorner">
            <a:avLst/>
          </a:prstGeom>
          <a:solidFill>
            <a:schemeClr val="bg2">
              <a:lumMod val="20000"/>
              <a:lumOff val="80000"/>
            </a:schemeClr>
          </a:solidFill>
          <a:ln w="3175">
            <a:noFill/>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ctr" anchorCtr="0" compatLnSpc="1">
            <a:prstTxWarp prst="textNoShape">
              <a:avLst/>
            </a:prstTxWarp>
          </a:bodyPr>
          <a:lstStyle/>
          <a:p>
            <a:pPr algn="ctr" defTabSz="1219140" eaLnBrk="0" fontAlgn="base" hangingPunct="0">
              <a:spcBef>
                <a:spcPct val="0"/>
              </a:spcBef>
              <a:spcAft>
                <a:spcPct val="0"/>
              </a:spcAft>
            </a:pPr>
            <a:r>
              <a:rPr lang="sv-SE" sz="1000">
                <a:solidFill>
                  <a:srgbClr val="000000"/>
                </a:solidFill>
                <a:latin typeface="Arial" charset="0"/>
                <a:ea typeface="ＭＳ Ｐゴシック" pitchFamily="-48" charset="-128"/>
              </a:rPr>
              <a:t>Målarkitektur </a:t>
            </a:r>
          </a:p>
        </p:txBody>
      </p:sp>
      <p:sp>
        <p:nvSpPr>
          <p:cNvPr id="14" name="Rektangel: vikt hörn 13">
            <a:extLst>
              <a:ext uri="{FF2B5EF4-FFF2-40B4-BE49-F238E27FC236}">
                <a16:creationId xmlns:a16="http://schemas.microsoft.com/office/drawing/2014/main" id="{B79A95D2-8170-0C0C-4F6A-45CE678809AF}"/>
              </a:ext>
            </a:extLst>
          </p:cNvPr>
          <p:cNvSpPr/>
          <p:nvPr/>
        </p:nvSpPr>
        <p:spPr bwMode="auto">
          <a:xfrm>
            <a:off x="169650" y="1977737"/>
            <a:ext cx="2256686" cy="427159"/>
          </a:xfrm>
          <a:prstGeom prst="foldedCorner">
            <a:avLst/>
          </a:prstGeom>
          <a:solidFill>
            <a:schemeClr val="bg2">
              <a:lumMod val="20000"/>
              <a:lumOff val="80000"/>
            </a:schemeClr>
          </a:solidFill>
          <a:ln w="3175">
            <a:noFill/>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ctr" anchorCtr="0" compatLnSpc="1">
            <a:prstTxWarp prst="textNoShape">
              <a:avLst/>
            </a:prstTxWarp>
          </a:bodyPr>
          <a:lstStyle/>
          <a:p>
            <a:pPr algn="ctr" defTabSz="1219140" eaLnBrk="0" fontAlgn="base" hangingPunct="0">
              <a:spcBef>
                <a:spcPct val="0"/>
              </a:spcBef>
              <a:spcAft>
                <a:spcPct val="0"/>
              </a:spcAft>
              <a:defRPr/>
            </a:pPr>
            <a:r>
              <a:rPr lang="sv-SE" sz="1000">
                <a:solidFill>
                  <a:srgbClr val="000000"/>
                </a:solidFill>
                <a:latin typeface="Arial" charset="0"/>
                <a:ea typeface="ＭＳ Ｐゴシック" pitchFamily="-48" charset="-128"/>
              </a:rPr>
              <a:t>Ramverk för informationsarkitektur </a:t>
            </a:r>
          </a:p>
        </p:txBody>
      </p:sp>
      <p:sp>
        <p:nvSpPr>
          <p:cNvPr id="15" name="Rektangel: vikt hörn 14">
            <a:extLst>
              <a:ext uri="{FF2B5EF4-FFF2-40B4-BE49-F238E27FC236}">
                <a16:creationId xmlns:a16="http://schemas.microsoft.com/office/drawing/2014/main" id="{EC5611C1-FC0A-A314-66AB-1D33E6323972}"/>
              </a:ext>
            </a:extLst>
          </p:cNvPr>
          <p:cNvSpPr/>
          <p:nvPr/>
        </p:nvSpPr>
        <p:spPr bwMode="auto">
          <a:xfrm>
            <a:off x="169650" y="2466585"/>
            <a:ext cx="2256686" cy="427159"/>
          </a:xfrm>
          <a:prstGeom prst="foldedCorner">
            <a:avLst/>
          </a:prstGeom>
          <a:solidFill>
            <a:schemeClr val="bg2">
              <a:lumMod val="20000"/>
              <a:lumOff val="80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ctr" anchorCtr="0" compatLnSpc="1">
            <a:prstTxWarp prst="textNoShape">
              <a:avLst/>
            </a:prstTxWarp>
          </a:bodyPr>
          <a:lstStyle/>
          <a:p>
            <a:pPr algn="ctr" defTabSz="1219170" eaLnBrk="0" fontAlgn="base" hangingPunct="0">
              <a:spcBef>
                <a:spcPct val="0"/>
              </a:spcBef>
              <a:spcAft>
                <a:spcPct val="0"/>
              </a:spcAft>
              <a:defRPr/>
            </a:pPr>
            <a:r>
              <a:rPr lang="sv-SE" sz="1000">
                <a:solidFill>
                  <a:srgbClr val="000000"/>
                </a:solidFill>
                <a:latin typeface="Arial" charset="0"/>
                <a:ea typeface="ＭＳ Ｐゴシック" pitchFamily="-48" charset="-128"/>
              </a:rPr>
              <a:t>Modell för datastyrning </a:t>
            </a:r>
          </a:p>
        </p:txBody>
      </p:sp>
      <p:sp>
        <p:nvSpPr>
          <p:cNvPr id="18" name="Rektangel: vikt hörn 17">
            <a:extLst>
              <a:ext uri="{FF2B5EF4-FFF2-40B4-BE49-F238E27FC236}">
                <a16:creationId xmlns:a16="http://schemas.microsoft.com/office/drawing/2014/main" id="{80FD19D6-644C-C1FB-3B7B-2BB388519FFB}"/>
              </a:ext>
            </a:extLst>
          </p:cNvPr>
          <p:cNvSpPr/>
          <p:nvPr/>
        </p:nvSpPr>
        <p:spPr bwMode="auto">
          <a:xfrm>
            <a:off x="2506987" y="987089"/>
            <a:ext cx="2256686" cy="427159"/>
          </a:xfrm>
          <a:prstGeom prst="foldedCorner">
            <a:avLst/>
          </a:prstGeom>
          <a:solidFill>
            <a:schemeClr val="bg2">
              <a:lumMod val="20000"/>
              <a:lumOff val="80000"/>
            </a:schemeClr>
          </a:solidFill>
          <a:ln w="3175">
            <a:noFill/>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ctr" anchorCtr="0" compatLnSpc="1">
            <a:prstTxWarp prst="textNoShape">
              <a:avLst/>
            </a:prstTxWarp>
          </a:bodyPr>
          <a:lstStyle/>
          <a:p>
            <a:pPr algn="ctr" defTabSz="1219140" eaLnBrk="0" fontAlgn="base" hangingPunct="0">
              <a:spcBef>
                <a:spcPct val="0"/>
              </a:spcBef>
              <a:spcAft>
                <a:spcPct val="0"/>
              </a:spcAft>
              <a:defRPr/>
            </a:pPr>
            <a:r>
              <a:rPr lang="sv-SE" sz="1000">
                <a:solidFill>
                  <a:srgbClr val="000000"/>
                </a:solidFill>
                <a:latin typeface="Arial" charset="0"/>
                <a:ea typeface="ＭＳ Ｐゴシック" pitchFamily="-48" charset="-128"/>
              </a:rPr>
              <a:t>Kompetensförsörjningsanalys och plan </a:t>
            </a:r>
          </a:p>
        </p:txBody>
      </p:sp>
      <p:sp>
        <p:nvSpPr>
          <p:cNvPr id="2" name="Rektangel: vikt hörn 1">
            <a:extLst>
              <a:ext uri="{FF2B5EF4-FFF2-40B4-BE49-F238E27FC236}">
                <a16:creationId xmlns:a16="http://schemas.microsoft.com/office/drawing/2014/main" id="{A964600F-53C0-31E0-58A7-5F3F8D3271A1}"/>
              </a:ext>
            </a:extLst>
          </p:cNvPr>
          <p:cNvSpPr/>
          <p:nvPr/>
        </p:nvSpPr>
        <p:spPr bwMode="auto">
          <a:xfrm>
            <a:off x="2506987" y="1475937"/>
            <a:ext cx="2256686" cy="427159"/>
          </a:xfrm>
          <a:prstGeom prst="foldedCorner">
            <a:avLst/>
          </a:prstGeom>
          <a:solidFill>
            <a:schemeClr val="bg2">
              <a:lumMod val="20000"/>
              <a:lumOff val="80000"/>
            </a:schemeClr>
          </a:solidFill>
          <a:ln w="3175">
            <a:noFill/>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ctr" anchorCtr="0" compatLnSpc="1">
            <a:prstTxWarp prst="textNoShape">
              <a:avLst/>
            </a:prstTxWarp>
          </a:bodyPr>
          <a:lstStyle/>
          <a:p>
            <a:pPr algn="ctr" defTabSz="1219140" eaLnBrk="0" fontAlgn="base" hangingPunct="0">
              <a:spcBef>
                <a:spcPct val="0"/>
              </a:spcBef>
              <a:spcAft>
                <a:spcPct val="0"/>
              </a:spcAft>
              <a:defRPr/>
            </a:pPr>
            <a:r>
              <a:rPr lang="sv-SE" sz="1000">
                <a:solidFill>
                  <a:srgbClr val="000000"/>
                </a:solidFill>
                <a:latin typeface="Arial" charset="0"/>
                <a:ea typeface="ＭＳ Ｐゴシック" pitchFamily="-48" charset="-128"/>
              </a:rPr>
              <a:t>Analys och anskaffning datakatalog </a:t>
            </a:r>
          </a:p>
        </p:txBody>
      </p:sp>
      <p:sp>
        <p:nvSpPr>
          <p:cNvPr id="3" name="Rektangel: vikt hörn 2">
            <a:extLst>
              <a:ext uri="{FF2B5EF4-FFF2-40B4-BE49-F238E27FC236}">
                <a16:creationId xmlns:a16="http://schemas.microsoft.com/office/drawing/2014/main" id="{F9336467-A77A-994E-8558-43F54605C789}"/>
              </a:ext>
            </a:extLst>
          </p:cNvPr>
          <p:cNvSpPr/>
          <p:nvPr/>
        </p:nvSpPr>
        <p:spPr bwMode="auto">
          <a:xfrm>
            <a:off x="2506987" y="1965114"/>
            <a:ext cx="2256686" cy="427159"/>
          </a:xfrm>
          <a:prstGeom prst="foldedCorner">
            <a:avLst/>
          </a:prstGeom>
          <a:solidFill>
            <a:schemeClr val="bg2">
              <a:lumMod val="20000"/>
              <a:lumOff val="80000"/>
            </a:schemeClr>
          </a:solidFill>
          <a:ln w="3175">
            <a:noFill/>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ctr" anchorCtr="0" compatLnSpc="1">
            <a:prstTxWarp prst="textNoShape">
              <a:avLst/>
            </a:prstTxWarp>
          </a:bodyPr>
          <a:lstStyle/>
          <a:p>
            <a:pPr algn="ctr" defTabSz="1219140" eaLnBrk="0" fontAlgn="base" hangingPunct="0">
              <a:spcBef>
                <a:spcPct val="0"/>
              </a:spcBef>
              <a:spcAft>
                <a:spcPct val="0"/>
              </a:spcAft>
              <a:defRPr/>
            </a:pPr>
            <a:r>
              <a:rPr lang="sv-SE" sz="1000">
                <a:solidFill>
                  <a:srgbClr val="000000"/>
                </a:solidFill>
                <a:latin typeface="Arial" charset="0"/>
                <a:ea typeface="ＭＳ Ｐゴシック" pitchFamily="-48" charset="-128"/>
              </a:rPr>
              <a:t>Marknadsanalys och </a:t>
            </a:r>
            <a:r>
              <a:rPr lang="sv-SE" sz="1000" err="1">
                <a:solidFill>
                  <a:srgbClr val="000000"/>
                </a:solidFill>
                <a:latin typeface="Arial" charset="0"/>
                <a:ea typeface="ＭＳ Ｐゴシック" pitchFamily="-48" charset="-128"/>
              </a:rPr>
              <a:t>PoC</a:t>
            </a:r>
            <a:r>
              <a:rPr lang="sv-SE" sz="1000">
                <a:solidFill>
                  <a:srgbClr val="000000"/>
                </a:solidFill>
                <a:latin typeface="Arial" charset="0"/>
                <a:ea typeface="ＭＳ Ｐゴシック" pitchFamily="-48" charset="-128"/>
              </a:rPr>
              <a:t> dataplattform </a:t>
            </a:r>
          </a:p>
        </p:txBody>
      </p:sp>
      <p:sp>
        <p:nvSpPr>
          <p:cNvPr id="4" name="Rektangel: vikt hörn 3">
            <a:extLst>
              <a:ext uri="{FF2B5EF4-FFF2-40B4-BE49-F238E27FC236}">
                <a16:creationId xmlns:a16="http://schemas.microsoft.com/office/drawing/2014/main" id="{0E64F701-7F4E-119F-7E26-2F1728554E23}"/>
              </a:ext>
            </a:extLst>
          </p:cNvPr>
          <p:cNvSpPr/>
          <p:nvPr/>
        </p:nvSpPr>
        <p:spPr bwMode="auto">
          <a:xfrm>
            <a:off x="2506987" y="2942154"/>
            <a:ext cx="2256686" cy="427159"/>
          </a:xfrm>
          <a:prstGeom prst="foldedCorner">
            <a:avLst/>
          </a:prstGeom>
          <a:solidFill>
            <a:schemeClr val="bg2">
              <a:lumMod val="20000"/>
              <a:lumOff val="80000"/>
            </a:schemeClr>
          </a:solidFill>
          <a:ln w="3175">
            <a:noFill/>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ctr" anchorCtr="0" compatLnSpc="1">
            <a:prstTxWarp prst="textNoShape">
              <a:avLst/>
            </a:prstTxWarp>
          </a:bodyPr>
          <a:lstStyle/>
          <a:p>
            <a:pPr algn="ctr" defTabSz="1219140" eaLnBrk="0" fontAlgn="base" hangingPunct="0">
              <a:spcBef>
                <a:spcPct val="0"/>
              </a:spcBef>
              <a:spcAft>
                <a:spcPct val="0"/>
              </a:spcAft>
              <a:defRPr/>
            </a:pPr>
            <a:r>
              <a:rPr lang="sv-SE" sz="1000">
                <a:solidFill>
                  <a:srgbClr val="000000"/>
                </a:solidFill>
                <a:latin typeface="Arial" charset="0"/>
                <a:ea typeface="ＭＳ Ｐゴシック" pitchFamily="-48" charset="-128"/>
              </a:rPr>
              <a:t>Vägledning och kravkatalog delade och öppna data </a:t>
            </a:r>
          </a:p>
        </p:txBody>
      </p:sp>
      <p:sp>
        <p:nvSpPr>
          <p:cNvPr id="5" name="Rektangel: vikt hörn 4">
            <a:extLst>
              <a:ext uri="{FF2B5EF4-FFF2-40B4-BE49-F238E27FC236}">
                <a16:creationId xmlns:a16="http://schemas.microsoft.com/office/drawing/2014/main" id="{4A4A1A85-D277-44EB-7AE6-307162F7B4EA}"/>
              </a:ext>
            </a:extLst>
          </p:cNvPr>
          <p:cNvSpPr/>
          <p:nvPr/>
        </p:nvSpPr>
        <p:spPr bwMode="auto">
          <a:xfrm>
            <a:off x="2506987" y="2453634"/>
            <a:ext cx="2256686" cy="427159"/>
          </a:xfrm>
          <a:prstGeom prst="foldedCorner">
            <a:avLst/>
          </a:prstGeom>
          <a:solidFill>
            <a:schemeClr val="bg2">
              <a:lumMod val="20000"/>
              <a:lumOff val="80000"/>
            </a:schemeClr>
          </a:solidFill>
          <a:ln w="3175">
            <a:noFill/>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ctr" anchorCtr="0" compatLnSpc="1">
            <a:prstTxWarp prst="textNoShape">
              <a:avLst/>
            </a:prstTxWarp>
          </a:bodyPr>
          <a:lstStyle/>
          <a:p>
            <a:pPr algn="ctr" defTabSz="1219140">
              <a:defRPr/>
            </a:pPr>
            <a:r>
              <a:rPr lang="sv-SE" sz="1000"/>
              <a:t>Utforskat delar av målarkitekturens koncept </a:t>
            </a:r>
            <a:endParaRPr lang="sv-SE" sz="1000">
              <a:solidFill>
                <a:srgbClr val="000000"/>
              </a:solidFill>
              <a:latin typeface="Arial" charset="0"/>
              <a:ea typeface="ＭＳ Ｐゴシック" pitchFamily="-48" charset="-128"/>
            </a:endParaRPr>
          </a:p>
        </p:txBody>
      </p:sp>
      <p:sp>
        <p:nvSpPr>
          <p:cNvPr id="6" name="Rektangel: vikt hörn 5">
            <a:extLst>
              <a:ext uri="{FF2B5EF4-FFF2-40B4-BE49-F238E27FC236}">
                <a16:creationId xmlns:a16="http://schemas.microsoft.com/office/drawing/2014/main" id="{DAF3F475-E464-4AFD-6B02-10C2AB9675AF}"/>
              </a:ext>
            </a:extLst>
          </p:cNvPr>
          <p:cNvSpPr/>
          <p:nvPr/>
        </p:nvSpPr>
        <p:spPr bwMode="auto">
          <a:xfrm>
            <a:off x="2506987" y="3430674"/>
            <a:ext cx="2256686" cy="427159"/>
          </a:xfrm>
          <a:prstGeom prst="foldedCorner">
            <a:avLst/>
          </a:prstGeom>
          <a:solidFill>
            <a:schemeClr val="bg2">
              <a:lumMod val="20000"/>
              <a:lumOff val="80000"/>
            </a:schemeClr>
          </a:solidFill>
          <a:ln w="3175">
            <a:noFill/>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ctr" anchorCtr="0" compatLnSpc="1">
            <a:prstTxWarp prst="textNoShape">
              <a:avLst/>
            </a:prstTxWarp>
          </a:bodyPr>
          <a:lstStyle/>
          <a:p>
            <a:pPr algn="ctr" defTabSz="1219140">
              <a:defRPr/>
            </a:pPr>
            <a:r>
              <a:rPr lang="sv-SE" sz="1000">
                <a:solidFill>
                  <a:srgbClr val="000000"/>
                </a:solidFill>
                <a:latin typeface="Arial" charset="0"/>
                <a:ea typeface="ＭＳ Ｐゴシック" pitchFamily="-48" charset="-128"/>
              </a:rPr>
              <a:t>Fångar och definierat användningsfall</a:t>
            </a:r>
          </a:p>
        </p:txBody>
      </p:sp>
      <p:sp>
        <p:nvSpPr>
          <p:cNvPr id="9" name="Rektangel: vikt hörn 8">
            <a:extLst>
              <a:ext uri="{FF2B5EF4-FFF2-40B4-BE49-F238E27FC236}">
                <a16:creationId xmlns:a16="http://schemas.microsoft.com/office/drawing/2014/main" id="{B8FBB1BA-D3A3-B3BE-4D10-2EF968B92C22}"/>
              </a:ext>
            </a:extLst>
          </p:cNvPr>
          <p:cNvSpPr/>
          <p:nvPr/>
        </p:nvSpPr>
        <p:spPr bwMode="auto">
          <a:xfrm>
            <a:off x="2506987" y="3912780"/>
            <a:ext cx="2256686" cy="639174"/>
          </a:xfrm>
          <a:prstGeom prst="foldedCorner">
            <a:avLst/>
          </a:prstGeom>
          <a:solidFill>
            <a:schemeClr val="bg2">
              <a:lumMod val="20000"/>
              <a:lumOff val="80000"/>
            </a:schemeClr>
          </a:solidFill>
          <a:ln w="3175">
            <a:noFill/>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ctr" anchorCtr="0" compatLnSpc="1">
            <a:prstTxWarp prst="textNoShape">
              <a:avLst/>
            </a:prstTxWarp>
          </a:bodyPr>
          <a:lstStyle/>
          <a:p>
            <a:pPr algn="ctr" defTabSz="1219140" eaLnBrk="0" fontAlgn="base" hangingPunct="0">
              <a:spcBef>
                <a:spcPct val="0"/>
              </a:spcBef>
              <a:spcAft>
                <a:spcPct val="0"/>
              </a:spcAft>
              <a:defRPr/>
            </a:pPr>
            <a:r>
              <a:rPr lang="sv-SE" sz="1000">
                <a:solidFill>
                  <a:srgbClr val="000000"/>
                </a:solidFill>
                <a:latin typeface="Arial" charset="0"/>
                <a:ea typeface="ＭＳ Ｐゴシック" pitchFamily="-48" charset="-128"/>
              </a:rPr>
              <a:t>Justerad modell för datastyrning med tydliggjorda ansvar i fyra arenor </a:t>
            </a:r>
          </a:p>
        </p:txBody>
      </p:sp>
      <p:sp>
        <p:nvSpPr>
          <p:cNvPr id="17" name="Rektangel: vikt hörn 16">
            <a:extLst>
              <a:ext uri="{FF2B5EF4-FFF2-40B4-BE49-F238E27FC236}">
                <a16:creationId xmlns:a16="http://schemas.microsoft.com/office/drawing/2014/main" id="{D041FB88-F7F4-D486-901D-135050F75EF5}"/>
              </a:ext>
            </a:extLst>
          </p:cNvPr>
          <p:cNvSpPr/>
          <p:nvPr/>
        </p:nvSpPr>
        <p:spPr bwMode="auto">
          <a:xfrm>
            <a:off x="4867352" y="1001280"/>
            <a:ext cx="2256686" cy="427159"/>
          </a:xfrm>
          <a:prstGeom prst="foldedCorner">
            <a:avLst/>
          </a:prstGeom>
          <a:solidFill>
            <a:schemeClr val="bg2">
              <a:lumMod val="20000"/>
              <a:lumOff val="80000"/>
            </a:schemeClr>
          </a:solidFill>
          <a:ln w="3175">
            <a:noFill/>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ctr" anchorCtr="0" compatLnSpc="1">
            <a:prstTxWarp prst="textNoShape">
              <a:avLst/>
            </a:prstTxWarp>
          </a:bodyPr>
          <a:lstStyle/>
          <a:p>
            <a:pPr algn="ctr" defTabSz="1219140" eaLnBrk="0" fontAlgn="base" hangingPunct="0">
              <a:spcBef>
                <a:spcPct val="0"/>
              </a:spcBef>
              <a:spcAft>
                <a:spcPct val="0"/>
              </a:spcAft>
              <a:defRPr/>
            </a:pPr>
            <a:r>
              <a:rPr lang="sv-SE" sz="1000">
                <a:solidFill>
                  <a:srgbClr val="000000"/>
                </a:solidFill>
                <a:latin typeface="Arial" charset="0"/>
                <a:ea typeface="ＭＳ Ｐゴシック" pitchFamily="-48" charset="-128"/>
              </a:rPr>
              <a:t>Mognadsmätning</a:t>
            </a:r>
          </a:p>
        </p:txBody>
      </p:sp>
      <p:sp>
        <p:nvSpPr>
          <p:cNvPr id="19" name="Rektangel: vikt hörn 18">
            <a:extLst>
              <a:ext uri="{FF2B5EF4-FFF2-40B4-BE49-F238E27FC236}">
                <a16:creationId xmlns:a16="http://schemas.microsoft.com/office/drawing/2014/main" id="{CDC17EE4-BC2F-78B4-2D69-4F6F89019D03}"/>
              </a:ext>
            </a:extLst>
          </p:cNvPr>
          <p:cNvSpPr/>
          <p:nvPr/>
        </p:nvSpPr>
        <p:spPr bwMode="auto">
          <a:xfrm>
            <a:off x="4867352" y="1490128"/>
            <a:ext cx="2256686" cy="427159"/>
          </a:xfrm>
          <a:prstGeom prst="foldedCorner">
            <a:avLst/>
          </a:prstGeom>
          <a:solidFill>
            <a:schemeClr val="bg2">
              <a:lumMod val="20000"/>
              <a:lumOff val="80000"/>
            </a:schemeClr>
          </a:solidFill>
          <a:ln w="3175">
            <a:noFill/>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ctr" anchorCtr="0" compatLnSpc="1">
            <a:prstTxWarp prst="textNoShape">
              <a:avLst/>
            </a:prstTxWarp>
          </a:bodyPr>
          <a:lstStyle/>
          <a:p>
            <a:pPr algn="ctr" defTabSz="1219140" eaLnBrk="0" fontAlgn="base" hangingPunct="0">
              <a:spcBef>
                <a:spcPct val="0"/>
              </a:spcBef>
              <a:spcAft>
                <a:spcPct val="0"/>
              </a:spcAft>
              <a:defRPr/>
            </a:pPr>
            <a:r>
              <a:rPr lang="sv-SE" sz="1000">
                <a:solidFill>
                  <a:srgbClr val="000000"/>
                </a:solidFill>
                <a:latin typeface="Arial" charset="0"/>
                <a:ea typeface="ＭＳ Ｐゴシック" pitchFamily="-48" charset="-128"/>
              </a:rPr>
              <a:t>Anskaffat dataplattform</a:t>
            </a:r>
          </a:p>
        </p:txBody>
      </p:sp>
      <p:sp>
        <p:nvSpPr>
          <p:cNvPr id="20" name="Rektangel: vikt hörn 19">
            <a:extLst>
              <a:ext uri="{FF2B5EF4-FFF2-40B4-BE49-F238E27FC236}">
                <a16:creationId xmlns:a16="http://schemas.microsoft.com/office/drawing/2014/main" id="{099417E6-9C55-A841-91AB-1BAC95EFB60B}"/>
              </a:ext>
            </a:extLst>
          </p:cNvPr>
          <p:cNvSpPr/>
          <p:nvPr/>
        </p:nvSpPr>
        <p:spPr bwMode="auto">
          <a:xfrm>
            <a:off x="4867352" y="1979305"/>
            <a:ext cx="2256686" cy="427159"/>
          </a:xfrm>
          <a:prstGeom prst="foldedCorner">
            <a:avLst/>
          </a:prstGeom>
          <a:solidFill>
            <a:schemeClr val="bg2">
              <a:lumMod val="20000"/>
              <a:lumOff val="80000"/>
            </a:schemeClr>
          </a:solidFill>
          <a:ln w="3175">
            <a:noFill/>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ctr" anchorCtr="0" compatLnSpc="1">
            <a:prstTxWarp prst="textNoShape">
              <a:avLst/>
            </a:prstTxWarp>
          </a:bodyPr>
          <a:lstStyle/>
          <a:p>
            <a:pPr algn="ctr" defTabSz="1219140" eaLnBrk="0" fontAlgn="base" hangingPunct="0">
              <a:spcBef>
                <a:spcPct val="0"/>
              </a:spcBef>
              <a:spcAft>
                <a:spcPct val="0"/>
              </a:spcAft>
              <a:defRPr/>
            </a:pPr>
            <a:r>
              <a:rPr lang="sv-SE" sz="1000">
                <a:solidFill>
                  <a:srgbClr val="000000"/>
                </a:solidFill>
                <a:latin typeface="Arial" charset="0"/>
                <a:ea typeface="ＭＳ Ｐゴシック" pitchFamily="-48" charset="-128"/>
              </a:rPr>
              <a:t>Startat upp ett tvärfunktionellt datateam </a:t>
            </a:r>
          </a:p>
        </p:txBody>
      </p:sp>
      <p:sp>
        <p:nvSpPr>
          <p:cNvPr id="21" name="Rektangel: vikt hörn 20">
            <a:extLst>
              <a:ext uri="{FF2B5EF4-FFF2-40B4-BE49-F238E27FC236}">
                <a16:creationId xmlns:a16="http://schemas.microsoft.com/office/drawing/2014/main" id="{2955EE3E-EB87-4FB5-7EC0-692572BD6237}"/>
              </a:ext>
            </a:extLst>
          </p:cNvPr>
          <p:cNvSpPr/>
          <p:nvPr/>
        </p:nvSpPr>
        <p:spPr bwMode="auto">
          <a:xfrm>
            <a:off x="4867352" y="2956345"/>
            <a:ext cx="2256686" cy="427159"/>
          </a:xfrm>
          <a:prstGeom prst="foldedCorner">
            <a:avLst/>
          </a:prstGeom>
          <a:solidFill>
            <a:schemeClr val="bg2">
              <a:lumMod val="20000"/>
              <a:lumOff val="80000"/>
            </a:schemeClr>
          </a:solidFill>
          <a:ln w="3175">
            <a:noFill/>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ctr" anchorCtr="0" compatLnSpc="1">
            <a:prstTxWarp prst="textNoShape">
              <a:avLst/>
            </a:prstTxWarp>
          </a:bodyPr>
          <a:lstStyle/>
          <a:p>
            <a:pPr algn="ctr" defTabSz="1219140" eaLnBrk="0" fontAlgn="base" hangingPunct="0">
              <a:spcBef>
                <a:spcPct val="0"/>
              </a:spcBef>
              <a:spcAft>
                <a:spcPct val="0"/>
              </a:spcAft>
              <a:defRPr/>
            </a:pPr>
            <a:r>
              <a:rPr lang="sv-SE" sz="1000">
                <a:solidFill>
                  <a:srgbClr val="000000"/>
                </a:solidFill>
                <a:latin typeface="Arial" charset="0"/>
                <a:ea typeface="ＭＳ Ｐゴシック" pitchFamily="-48" charset="-128"/>
              </a:rPr>
              <a:t>Kompetensforum och massor av utbildningsinsatser och kommunikation </a:t>
            </a:r>
          </a:p>
        </p:txBody>
      </p:sp>
      <p:sp>
        <p:nvSpPr>
          <p:cNvPr id="22" name="Rektangel: vikt hörn 21">
            <a:extLst>
              <a:ext uri="{FF2B5EF4-FFF2-40B4-BE49-F238E27FC236}">
                <a16:creationId xmlns:a16="http://schemas.microsoft.com/office/drawing/2014/main" id="{2B4EC95B-117F-F213-E9EA-F0B5B861ECB7}"/>
              </a:ext>
            </a:extLst>
          </p:cNvPr>
          <p:cNvSpPr/>
          <p:nvPr/>
        </p:nvSpPr>
        <p:spPr bwMode="auto">
          <a:xfrm>
            <a:off x="4867352" y="2467825"/>
            <a:ext cx="2256686" cy="427159"/>
          </a:xfrm>
          <a:prstGeom prst="foldedCorner">
            <a:avLst/>
          </a:prstGeom>
          <a:solidFill>
            <a:schemeClr val="bg2">
              <a:lumMod val="20000"/>
              <a:lumOff val="80000"/>
            </a:schemeClr>
          </a:solidFill>
          <a:ln w="3175">
            <a:noFill/>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ctr" anchorCtr="0" compatLnSpc="1">
            <a:prstTxWarp prst="textNoShape">
              <a:avLst/>
            </a:prstTxWarp>
          </a:bodyPr>
          <a:lstStyle/>
          <a:p>
            <a:pPr algn="ctr" defTabSz="1219140">
              <a:defRPr/>
            </a:pPr>
            <a:r>
              <a:rPr lang="sv-SE" sz="1000"/>
              <a:t>Modelldriven analys som metod </a:t>
            </a:r>
            <a:endParaRPr lang="sv-SE" sz="1000">
              <a:solidFill>
                <a:srgbClr val="000000"/>
              </a:solidFill>
              <a:latin typeface="Arial" charset="0"/>
              <a:ea typeface="ＭＳ Ｐゴシック" pitchFamily="-48" charset="-128"/>
            </a:endParaRPr>
          </a:p>
        </p:txBody>
      </p:sp>
      <p:sp>
        <p:nvSpPr>
          <p:cNvPr id="23" name="Rektangel: vikt hörn 22">
            <a:extLst>
              <a:ext uri="{FF2B5EF4-FFF2-40B4-BE49-F238E27FC236}">
                <a16:creationId xmlns:a16="http://schemas.microsoft.com/office/drawing/2014/main" id="{5E76589D-5FCC-7085-E3A0-A1F54471785B}"/>
              </a:ext>
            </a:extLst>
          </p:cNvPr>
          <p:cNvSpPr/>
          <p:nvPr/>
        </p:nvSpPr>
        <p:spPr bwMode="auto">
          <a:xfrm>
            <a:off x="4867352" y="3444865"/>
            <a:ext cx="2256686" cy="639174"/>
          </a:xfrm>
          <a:prstGeom prst="foldedCorner">
            <a:avLst/>
          </a:prstGeom>
          <a:solidFill>
            <a:schemeClr val="bg2">
              <a:lumMod val="20000"/>
              <a:lumOff val="80000"/>
            </a:schemeClr>
          </a:solidFill>
          <a:ln w="3175">
            <a:noFill/>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ctr" anchorCtr="0" compatLnSpc="1">
            <a:prstTxWarp prst="textNoShape">
              <a:avLst/>
            </a:prstTxWarp>
          </a:bodyPr>
          <a:lstStyle/>
          <a:p>
            <a:pPr algn="ctr" defTabSz="1219140" eaLnBrk="0" fontAlgn="base" hangingPunct="0">
              <a:spcBef>
                <a:spcPct val="0"/>
              </a:spcBef>
              <a:spcAft>
                <a:spcPct val="0"/>
              </a:spcAft>
              <a:defRPr/>
            </a:pPr>
            <a:r>
              <a:rPr lang="sv-SE" sz="1000">
                <a:solidFill>
                  <a:srgbClr val="000000"/>
                </a:solidFill>
                <a:latin typeface="Arial" charset="0"/>
                <a:ea typeface="ＭＳ Ｐゴシック" pitchFamily="-48" charset="-128"/>
              </a:rPr>
              <a:t>Påbörjat etablering av dataplattform och metodstöd/process  för utveckling av BI-lösningar</a:t>
            </a:r>
          </a:p>
        </p:txBody>
      </p:sp>
      <p:sp>
        <p:nvSpPr>
          <p:cNvPr id="24" name="Rektangel: vikt hörn 23">
            <a:extLst>
              <a:ext uri="{FF2B5EF4-FFF2-40B4-BE49-F238E27FC236}">
                <a16:creationId xmlns:a16="http://schemas.microsoft.com/office/drawing/2014/main" id="{9A8C8BA4-23D8-53A2-D2FC-71EA55C67AB6}"/>
              </a:ext>
            </a:extLst>
          </p:cNvPr>
          <p:cNvSpPr/>
          <p:nvPr/>
        </p:nvSpPr>
        <p:spPr bwMode="auto">
          <a:xfrm>
            <a:off x="2506986" y="4626075"/>
            <a:ext cx="4617052" cy="427159"/>
          </a:xfrm>
          <a:prstGeom prst="foldedCorner">
            <a:avLst/>
          </a:prstGeom>
          <a:solidFill>
            <a:schemeClr val="bg2">
              <a:lumMod val="20000"/>
              <a:lumOff val="80000"/>
            </a:schemeClr>
          </a:solidFill>
          <a:ln w="3175">
            <a:noFill/>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ctr" anchorCtr="0" compatLnSpc="1">
            <a:prstTxWarp prst="textNoShape">
              <a:avLst/>
            </a:prstTxWarp>
          </a:bodyPr>
          <a:lstStyle/>
          <a:p>
            <a:pPr algn="ctr" defTabSz="1219140" eaLnBrk="0" fontAlgn="base" hangingPunct="0">
              <a:spcBef>
                <a:spcPct val="0"/>
              </a:spcBef>
              <a:spcAft>
                <a:spcPct val="0"/>
              </a:spcAft>
              <a:defRPr/>
            </a:pPr>
            <a:r>
              <a:rPr lang="sv-SE" sz="1000">
                <a:solidFill>
                  <a:srgbClr val="000000"/>
                </a:solidFill>
                <a:latin typeface="Arial" charset="0"/>
                <a:ea typeface="ＭＳ Ｐゴシック" pitchFamily="-48" charset="-128"/>
              </a:rPr>
              <a:t>Förändringsledning och kommunikationsaktiviteter </a:t>
            </a:r>
          </a:p>
        </p:txBody>
      </p:sp>
      <p:sp>
        <p:nvSpPr>
          <p:cNvPr id="25" name="Rektangel: vikt hörn 24">
            <a:extLst>
              <a:ext uri="{FF2B5EF4-FFF2-40B4-BE49-F238E27FC236}">
                <a16:creationId xmlns:a16="http://schemas.microsoft.com/office/drawing/2014/main" id="{3667DD79-8972-1561-D4D6-A898EC5581E8}"/>
              </a:ext>
            </a:extLst>
          </p:cNvPr>
          <p:cNvSpPr/>
          <p:nvPr/>
        </p:nvSpPr>
        <p:spPr bwMode="auto">
          <a:xfrm>
            <a:off x="4867352" y="4124795"/>
            <a:ext cx="2256686" cy="427159"/>
          </a:xfrm>
          <a:prstGeom prst="foldedCorner">
            <a:avLst/>
          </a:prstGeom>
          <a:solidFill>
            <a:schemeClr val="bg2">
              <a:lumMod val="20000"/>
              <a:lumOff val="80000"/>
            </a:schemeClr>
          </a:solidFill>
          <a:ln w="3175">
            <a:noFill/>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ctr" anchorCtr="0" compatLnSpc="1">
            <a:prstTxWarp prst="textNoShape">
              <a:avLst/>
            </a:prstTxWarp>
          </a:bodyPr>
          <a:lstStyle/>
          <a:p>
            <a:pPr algn="ctr" defTabSz="1219140" eaLnBrk="0" fontAlgn="base" hangingPunct="0">
              <a:spcBef>
                <a:spcPct val="0"/>
              </a:spcBef>
              <a:spcAft>
                <a:spcPct val="0"/>
              </a:spcAft>
              <a:defRPr/>
            </a:pPr>
            <a:r>
              <a:rPr lang="sv-SE" sz="1000">
                <a:solidFill>
                  <a:srgbClr val="000000"/>
                </a:solidFill>
                <a:latin typeface="Arial" charset="0"/>
                <a:ea typeface="ＭＳ Ｐゴシック" pitchFamily="-48" charset="-128"/>
              </a:rPr>
              <a:t>Data </a:t>
            </a:r>
          </a:p>
          <a:p>
            <a:pPr algn="ctr" defTabSz="1219140" eaLnBrk="0" fontAlgn="base" hangingPunct="0">
              <a:spcBef>
                <a:spcPct val="0"/>
              </a:spcBef>
              <a:spcAft>
                <a:spcPct val="0"/>
              </a:spcAft>
              <a:defRPr/>
            </a:pPr>
            <a:r>
              <a:rPr lang="sv-SE" sz="1000">
                <a:solidFill>
                  <a:srgbClr val="000000"/>
                </a:solidFill>
                <a:latin typeface="Arial" charset="0"/>
                <a:ea typeface="ＭＳ Ｐゴシック" pitchFamily="-48" charset="-128"/>
              </a:rPr>
              <a:t>AI &amp; GIS &amp; IOT &amp; nyckeltal</a:t>
            </a:r>
          </a:p>
        </p:txBody>
      </p:sp>
      <p:pic>
        <p:nvPicPr>
          <p:cNvPr id="27" name="Bild 26" descr="Hjärta med hel fyllning">
            <a:extLst>
              <a:ext uri="{FF2B5EF4-FFF2-40B4-BE49-F238E27FC236}">
                <a16:creationId xmlns:a16="http://schemas.microsoft.com/office/drawing/2014/main" id="{37FFE8B4-0E6D-6137-3805-1580CBC83E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2698" y="4178367"/>
            <a:ext cx="108000" cy="108000"/>
          </a:xfrm>
          <a:prstGeom prst="rect">
            <a:avLst/>
          </a:prstGeom>
        </p:spPr>
      </p:pic>
      <p:sp>
        <p:nvSpPr>
          <p:cNvPr id="28" name="Rektangel: vikt hörn 27">
            <a:extLst>
              <a:ext uri="{FF2B5EF4-FFF2-40B4-BE49-F238E27FC236}">
                <a16:creationId xmlns:a16="http://schemas.microsoft.com/office/drawing/2014/main" id="{653A530D-A809-66F5-94D6-84DA1E6298B3}"/>
              </a:ext>
            </a:extLst>
          </p:cNvPr>
          <p:cNvSpPr/>
          <p:nvPr/>
        </p:nvSpPr>
        <p:spPr bwMode="auto">
          <a:xfrm>
            <a:off x="7221960" y="1274981"/>
            <a:ext cx="1720255" cy="427159"/>
          </a:xfrm>
          <a:prstGeom prst="foldedCorner">
            <a:avLst/>
          </a:prstGeom>
          <a:solidFill>
            <a:schemeClr val="bg2">
              <a:lumMod val="20000"/>
              <a:lumOff val="80000"/>
            </a:schemeClr>
          </a:solidFill>
          <a:ln w="3175">
            <a:noFill/>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ctr" anchorCtr="0" compatLnSpc="1">
            <a:prstTxWarp prst="textNoShape">
              <a:avLst/>
            </a:prstTxWarp>
          </a:bodyPr>
          <a:lstStyle/>
          <a:p>
            <a:pPr algn="ctr" defTabSz="1219140" eaLnBrk="0" fontAlgn="base" hangingPunct="0">
              <a:spcBef>
                <a:spcPct val="0"/>
              </a:spcBef>
              <a:spcAft>
                <a:spcPct val="0"/>
              </a:spcAft>
              <a:defRPr/>
            </a:pPr>
            <a:r>
              <a:rPr lang="sv-SE" sz="1000">
                <a:solidFill>
                  <a:srgbClr val="000000"/>
                </a:solidFill>
                <a:latin typeface="Arial" charset="0"/>
                <a:ea typeface="ＭＳ Ｐゴシック" pitchFamily="-48" charset="-128"/>
              </a:rPr>
              <a:t>Data science? </a:t>
            </a:r>
          </a:p>
        </p:txBody>
      </p:sp>
      <p:sp>
        <p:nvSpPr>
          <p:cNvPr id="29" name="Rektangel: vikt hörn 28">
            <a:extLst>
              <a:ext uri="{FF2B5EF4-FFF2-40B4-BE49-F238E27FC236}">
                <a16:creationId xmlns:a16="http://schemas.microsoft.com/office/drawing/2014/main" id="{27EAD094-6520-B7DC-EF51-4159FC55C082}"/>
              </a:ext>
            </a:extLst>
          </p:cNvPr>
          <p:cNvSpPr/>
          <p:nvPr/>
        </p:nvSpPr>
        <p:spPr bwMode="auto">
          <a:xfrm>
            <a:off x="7221960" y="1763829"/>
            <a:ext cx="1720255" cy="427159"/>
          </a:xfrm>
          <a:prstGeom prst="foldedCorner">
            <a:avLst/>
          </a:prstGeom>
          <a:solidFill>
            <a:schemeClr val="bg2">
              <a:lumMod val="20000"/>
              <a:lumOff val="80000"/>
            </a:schemeClr>
          </a:solidFill>
          <a:ln w="3175">
            <a:noFill/>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ctr" anchorCtr="0" compatLnSpc="1">
            <a:prstTxWarp prst="textNoShape">
              <a:avLst/>
            </a:prstTxWarp>
          </a:bodyPr>
          <a:lstStyle/>
          <a:p>
            <a:pPr algn="ctr" defTabSz="1219140" eaLnBrk="0" fontAlgn="base" hangingPunct="0">
              <a:spcBef>
                <a:spcPct val="0"/>
              </a:spcBef>
              <a:spcAft>
                <a:spcPct val="0"/>
              </a:spcAft>
              <a:defRPr/>
            </a:pPr>
            <a:r>
              <a:rPr lang="sv-SE" sz="1000">
                <a:solidFill>
                  <a:srgbClr val="000000"/>
                </a:solidFill>
                <a:latin typeface="Arial" charset="0"/>
                <a:ea typeface="ＭＳ Ｐゴシック" pitchFamily="-48" charset="-128"/>
              </a:rPr>
              <a:t>Master data? </a:t>
            </a:r>
          </a:p>
        </p:txBody>
      </p:sp>
      <p:sp>
        <p:nvSpPr>
          <p:cNvPr id="30" name="Rektangel: vikt hörn 29">
            <a:extLst>
              <a:ext uri="{FF2B5EF4-FFF2-40B4-BE49-F238E27FC236}">
                <a16:creationId xmlns:a16="http://schemas.microsoft.com/office/drawing/2014/main" id="{59F9913D-CFEC-8C51-8BBF-635EF7898571}"/>
              </a:ext>
            </a:extLst>
          </p:cNvPr>
          <p:cNvSpPr/>
          <p:nvPr/>
        </p:nvSpPr>
        <p:spPr bwMode="auto">
          <a:xfrm>
            <a:off x="7221960" y="2253006"/>
            <a:ext cx="1720255" cy="427159"/>
          </a:xfrm>
          <a:prstGeom prst="foldedCorner">
            <a:avLst/>
          </a:prstGeom>
          <a:solidFill>
            <a:schemeClr val="bg2">
              <a:lumMod val="20000"/>
              <a:lumOff val="80000"/>
            </a:schemeClr>
          </a:solidFill>
          <a:ln w="3175">
            <a:noFill/>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ctr" anchorCtr="0" compatLnSpc="1">
            <a:prstTxWarp prst="textNoShape">
              <a:avLst/>
            </a:prstTxWarp>
          </a:bodyPr>
          <a:lstStyle/>
          <a:p>
            <a:pPr algn="ctr" defTabSz="1219140" eaLnBrk="0" fontAlgn="base" hangingPunct="0">
              <a:spcBef>
                <a:spcPct val="0"/>
              </a:spcBef>
              <a:spcAft>
                <a:spcPct val="0"/>
              </a:spcAft>
              <a:defRPr/>
            </a:pPr>
            <a:r>
              <a:rPr lang="sv-SE" sz="1000">
                <a:solidFill>
                  <a:srgbClr val="000000"/>
                </a:solidFill>
                <a:latin typeface="Arial" charset="0"/>
                <a:ea typeface="ＭＳ Ｐゴシック" pitchFamily="-48" charset="-128"/>
              </a:rPr>
              <a:t>Arkitektur och IOT? </a:t>
            </a:r>
          </a:p>
        </p:txBody>
      </p:sp>
    </p:spTree>
    <p:extLst>
      <p:ext uri="{BB962C8B-B14F-4D97-AF65-F5344CB8AC3E}">
        <p14:creationId xmlns:p14="http://schemas.microsoft.com/office/powerpoint/2010/main" val="31758979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P spid="15" grpId="0" animBg="1"/>
      <p:bldP spid="18" grpId="0" animBg="1"/>
      <p:bldP spid="2" grpId="0" animBg="1"/>
      <p:bldP spid="3" grpId="0" animBg="1"/>
      <p:bldP spid="4" grpId="0" animBg="1"/>
      <p:bldP spid="5" grpId="0" animBg="1"/>
      <p:bldP spid="6" grpId="0" animBg="1"/>
      <p:bldP spid="9" grpId="0" animBg="1"/>
      <p:bldP spid="17" grpId="0" animBg="1"/>
      <p:bldP spid="19" grpId="0" animBg="1"/>
      <p:bldP spid="20" grpId="0" animBg="1"/>
      <p:bldP spid="21" grpId="0" animBg="1"/>
      <p:bldP spid="22" grpId="0" animBg="1"/>
      <p:bldP spid="23" grpId="0" animBg="1"/>
      <p:bldP spid="24" grpId="0" animBg="1"/>
      <p:bldP spid="25" grpId="0" animBg="1"/>
      <p:bldP spid="28" grpId="0" animBg="1"/>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249901-725D-89F5-3533-B060111A0EEC}"/>
              </a:ext>
            </a:extLst>
          </p:cNvPr>
          <p:cNvSpPr>
            <a:spLocks noGrp="1"/>
          </p:cNvSpPr>
          <p:nvPr>
            <p:ph type="title"/>
          </p:nvPr>
        </p:nvSpPr>
        <p:spPr/>
        <p:txBody>
          <a:bodyPr anchor="ctr"/>
          <a:lstStyle/>
          <a:p>
            <a:r>
              <a:rPr lang="sv-SE" dirty="0"/>
              <a:t>Några lärdomar hittills </a:t>
            </a:r>
          </a:p>
        </p:txBody>
      </p:sp>
      <p:sp>
        <p:nvSpPr>
          <p:cNvPr id="3" name="Platshållare för innehåll 2">
            <a:extLst>
              <a:ext uri="{FF2B5EF4-FFF2-40B4-BE49-F238E27FC236}">
                <a16:creationId xmlns:a16="http://schemas.microsoft.com/office/drawing/2014/main" id="{82EAFCE6-1586-C7F4-E4DE-DBF6E7832F70}"/>
              </a:ext>
            </a:extLst>
          </p:cNvPr>
          <p:cNvSpPr>
            <a:spLocks noGrp="1"/>
          </p:cNvSpPr>
          <p:nvPr>
            <p:ph sz="quarter" idx="15"/>
          </p:nvPr>
        </p:nvSpPr>
        <p:spPr/>
        <p:txBody>
          <a:bodyPr numCol="2"/>
          <a:lstStyle/>
          <a:p>
            <a:pPr marL="0" indent="0">
              <a:buNone/>
            </a:pPr>
            <a:r>
              <a:rPr lang="sv-SE" sz="1000" b="1" dirty="0"/>
              <a:t>Ta avstamp i analysbehovet - frågeställningarna att söka svar på</a:t>
            </a:r>
            <a:br>
              <a:rPr lang="sv-SE" sz="1000" dirty="0"/>
            </a:br>
            <a:r>
              <a:rPr lang="sv-SE" sz="1000" dirty="0"/>
              <a:t>Det är avgörande att utgå från en eller flera målgrupper och beskriva vilken data som behövs, av </a:t>
            </a:r>
            <a:r>
              <a:rPr lang="sv-SE" sz="1000" dirty="0">
                <a:solidFill>
                  <a:srgbClr val="D57C1C"/>
                </a:solidFill>
              </a:rPr>
              <a:t>vem och varför</a:t>
            </a:r>
            <a:r>
              <a:rPr lang="sv-SE" sz="1000" dirty="0"/>
              <a:t>. Detta skapar en gemensam förståelse.</a:t>
            </a:r>
          </a:p>
          <a:p>
            <a:pPr marL="0" indent="0">
              <a:buNone/>
            </a:pPr>
            <a:r>
              <a:rPr lang="sv-SE" sz="1000" b="1" dirty="0"/>
              <a:t>Känn din källa</a:t>
            </a:r>
            <a:br>
              <a:rPr lang="sv-SE" sz="1000" dirty="0"/>
            </a:br>
            <a:r>
              <a:rPr lang="sv-SE" sz="1000" dirty="0"/>
              <a:t>Kartlägg </a:t>
            </a:r>
            <a:r>
              <a:rPr lang="sv-SE" sz="1000" dirty="0" err="1"/>
              <a:t>källsystemen</a:t>
            </a:r>
            <a:r>
              <a:rPr lang="sv-SE" sz="1000" dirty="0"/>
              <a:t> och verifiera att och hur data kan exporteras eller integreras. Sträva alltid efter att komma så </a:t>
            </a:r>
            <a:r>
              <a:rPr lang="sv-SE" sz="1000" dirty="0">
                <a:solidFill>
                  <a:srgbClr val="D57C1C"/>
                </a:solidFill>
              </a:rPr>
              <a:t>nära den ursprungliga källan som möjligt </a:t>
            </a:r>
            <a:r>
              <a:rPr lang="sv-SE" sz="1000" dirty="0"/>
              <a:t>– fråga aktivt: Är detta den riktiga källan?</a:t>
            </a:r>
          </a:p>
          <a:p>
            <a:pPr marL="0" indent="0">
              <a:buNone/>
            </a:pPr>
            <a:r>
              <a:rPr lang="sv-SE" sz="1000" b="1" dirty="0"/>
              <a:t>Förstå flödet och förändringarna</a:t>
            </a:r>
            <a:br>
              <a:rPr lang="sv-SE" sz="1000" dirty="0"/>
            </a:br>
            <a:r>
              <a:rPr lang="sv-SE" sz="1000" dirty="0"/>
              <a:t>Dokumentera vilka dataobjekt och attribut som flödar mellan system och var förändringar sker. Detta ger kontroll och spårbarhet.</a:t>
            </a:r>
          </a:p>
          <a:p>
            <a:pPr marL="0" indent="0">
              <a:buNone/>
            </a:pPr>
            <a:r>
              <a:rPr lang="sv-SE" sz="1000" b="1" dirty="0"/>
              <a:t>Obearbetad data in – förädling sker i plattformen</a:t>
            </a:r>
            <a:br>
              <a:rPr lang="sv-SE" sz="1000" b="1" dirty="0"/>
            </a:br>
            <a:r>
              <a:rPr lang="sv-SE" sz="1000" dirty="0"/>
              <a:t>Data för analys ska hämtas rå från källan. Beräkningar, formler och </a:t>
            </a:r>
            <a:r>
              <a:rPr lang="sv-SE" sz="1000" dirty="0">
                <a:solidFill>
                  <a:srgbClr val="D57C1C"/>
                </a:solidFill>
              </a:rPr>
              <a:t>transformationer görs i dataplattformen</a:t>
            </a:r>
            <a:r>
              <a:rPr lang="sv-SE" sz="1000" dirty="0"/>
              <a:t>, inte i </a:t>
            </a:r>
            <a:r>
              <a:rPr lang="sv-SE" sz="1000" dirty="0" err="1"/>
              <a:t>källsystemet</a:t>
            </a:r>
            <a:r>
              <a:rPr lang="sv-SE" sz="1000" dirty="0"/>
              <a:t>.</a:t>
            </a:r>
          </a:p>
          <a:p>
            <a:pPr marL="0" indent="0">
              <a:buNone/>
            </a:pPr>
            <a:r>
              <a:rPr lang="sv-SE" sz="1000" b="1" dirty="0"/>
              <a:t>Gemensamma begrepp skapar samsyn</a:t>
            </a:r>
            <a:br>
              <a:rPr lang="sv-SE" sz="1000" dirty="0"/>
            </a:br>
            <a:r>
              <a:rPr lang="sv-SE" sz="1000" dirty="0"/>
              <a:t>Definitioner och </a:t>
            </a:r>
            <a:r>
              <a:rPr lang="sv-SE" sz="1000" dirty="0">
                <a:solidFill>
                  <a:srgbClr val="D57C1C"/>
                </a:solidFill>
              </a:rPr>
              <a:t>begrepp måste vara överenskomna</a:t>
            </a:r>
            <a:r>
              <a:rPr lang="sv-SE" sz="1000" dirty="0"/>
              <a:t> inom verksamheten för att undvika missförstånd.</a:t>
            </a:r>
          </a:p>
          <a:p>
            <a:pPr marL="0" indent="0">
              <a:buNone/>
            </a:pPr>
            <a:r>
              <a:rPr lang="sv-SE" sz="1000" b="1" dirty="0"/>
              <a:t>Engagemang från inblandade parter är avgörande</a:t>
            </a:r>
            <a:br>
              <a:rPr lang="sv-SE" sz="1000" dirty="0"/>
            </a:br>
            <a:r>
              <a:rPr lang="sv-SE" sz="1000" dirty="0"/>
              <a:t>Behovsägare och representanter ska vara tydligt </a:t>
            </a:r>
            <a:r>
              <a:rPr lang="sv-SE" sz="1000" dirty="0">
                <a:solidFill>
                  <a:srgbClr val="D57C1C"/>
                </a:solidFill>
              </a:rPr>
              <a:t>engagerade och ha möjlighet att avsätta tid</a:t>
            </a:r>
            <a:r>
              <a:rPr lang="sv-SE" sz="1000" dirty="0"/>
              <a:t>. Det ska finnas utsedda och informerade kontaktpersoner som är insatta i behovet och kan agera som ”</a:t>
            </a:r>
            <a:r>
              <a:rPr lang="sv-SE" sz="1000" dirty="0" err="1"/>
              <a:t>speaking</a:t>
            </a:r>
            <a:r>
              <a:rPr lang="sv-SE" sz="1000" dirty="0"/>
              <a:t> partners”. Utvecklingsarbetet prioriteras tillsammans. Det är ett </a:t>
            </a:r>
            <a:r>
              <a:rPr lang="sv-SE" sz="1000" dirty="0">
                <a:solidFill>
                  <a:srgbClr val="D57C1C"/>
                </a:solidFill>
              </a:rPr>
              <a:t>gemensamt arbete</a:t>
            </a:r>
            <a:r>
              <a:rPr lang="sv-SE" sz="1000" dirty="0"/>
              <a:t>. </a:t>
            </a:r>
          </a:p>
          <a:p>
            <a:pPr marL="0" indent="0">
              <a:buNone/>
            </a:pPr>
            <a:r>
              <a:rPr lang="sv-SE" sz="1000" b="1" dirty="0"/>
              <a:t>Tvärfunktionellt arbete med uttalat ägarskap i verksamheten för data och tillämpningar </a:t>
            </a:r>
            <a:br>
              <a:rPr lang="sv-SE" sz="1000" dirty="0"/>
            </a:br>
            <a:r>
              <a:rPr lang="sv-SE" sz="1000" dirty="0"/>
              <a:t>Alla kompetenser behövs för att skapa värde och hållbara lösningar. Ansvar lever vidare efter implementation.</a:t>
            </a:r>
            <a:r>
              <a:rPr lang="sv-SE" sz="1000" dirty="0">
                <a:solidFill>
                  <a:srgbClr val="D57C1C"/>
                </a:solidFill>
              </a:rPr>
              <a:t> Förvaltning och ansvar för </a:t>
            </a:r>
            <a:r>
              <a:rPr lang="sv-SE" sz="1000" dirty="0" err="1">
                <a:solidFill>
                  <a:srgbClr val="D57C1C"/>
                </a:solidFill>
              </a:rPr>
              <a:t>datan</a:t>
            </a:r>
            <a:r>
              <a:rPr lang="sv-SE" sz="1000" dirty="0">
                <a:solidFill>
                  <a:srgbClr val="D57C1C"/>
                </a:solidFill>
              </a:rPr>
              <a:t> ska finnas i verksamheten </a:t>
            </a:r>
            <a:r>
              <a:rPr lang="sv-SE" sz="1000" dirty="0"/>
              <a:t>även efter införandet. </a:t>
            </a:r>
          </a:p>
        </p:txBody>
      </p:sp>
    </p:spTree>
    <p:extLst>
      <p:ext uri="{BB962C8B-B14F-4D97-AF65-F5344CB8AC3E}">
        <p14:creationId xmlns:p14="http://schemas.microsoft.com/office/powerpoint/2010/main" val="1627216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Ljus gul">
  <a:themeElements>
    <a:clrScheme name="Karlstads kommuns powerpoint">
      <a:dk1>
        <a:srgbClr val="000000"/>
      </a:dk1>
      <a:lt1>
        <a:srgbClr val="FFFFFF"/>
      </a:lt1>
      <a:dk2>
        <a:srgbClr val="000000"/>
      </a:dk2>
      <a:lt2>
        <a:srgbClr val="FFF9DE"/>
      </a:lt2>
      <a:accent1>
        <a:srgbClr val="FFCC01"/>
      </a:accent1>
      <a:accent2>
        <a:srgbClr val="EF7D00"/>
      </a:accent2>
      <a:accent3>
        <a:srgbClr val="E84E0D"/>
      </a:accent3>
      <a:accent4>
        <a:srgbClr val="D41318"/>
      </a:accent4>
      <a:accent5>
        <a:srgbClr val="B5201F"/>
      </a:accent5>
      <a:accent6>
        <a:srgbClr val="890200"/>
      </a:accent6>
      <a:hlink>
        <a:srgbClr val="0000EE"/>
      </a:hlink>
      <a:folHlink>
        <a:srgbClr val="551A8B"/>
      </a:folHlink>
    </a:clrScheme>
    <a:fontScheme name="Tom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xmlns:p="http://schemas.openxmlformats.org/presentationml/2006/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ＭＳ Ｐゴシック" pitchFamily="-48" charset="-128"/>
          </a:defRPr>
        </a:defPPr>
      </a:lstStyle>
    </a:lnDef>
    <a:txDef>
      <a:spPr>
        <a:noFill/>
      </a:spPr>
      <a:bodyPr wrap="square" lIns="0" tIns="0" rIns="0" bIns="0" rtlCol="0">
        <a:spAutoFit/>
      </a:bodyPr>
      <a:lstStyle>
        <a:defPPr algn="l">
          <a:defRPr sz="1400" dirty="0"/>
        </a:defPPr>
      </a:lstStyle>
    </a:tx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Karlstads kommun med bilder utan text" id="{806276E7-E6E1-7B4E-8152-883B0FF46B48}" vid="{E47F5493-FCCA-0F46-8235-3BEFBA8A1F6B}"/>
    </a:ext>
  </a:extLst>
</a:theme>
</file>

<file path=ppt/theme/theme2.xml><?xml version="1.0" encoding="utf-8"?>
<a:theme xmlns:a="http://schemas.openxmlformats.org/drawingml/2006/main" name="1_Vit">
  <a:themeElements>
    <a:clrScheme name="Upphandling">
      <a:dk1>
        <a:srgbClr val="000000"/>
      </a:dk1>
      <a:lt1>
        <a:srgbClr val="FFFFFF"/>
      </a:lt1>
      <a:dk2>
        <a:srgbClr val="FCF2CD"/>
      </a:dk2>
      <a:lt2>
        <a:srgbClr val="F9DC0A"/>
      </a:lt2>
      <a:accent1>
        <a:srgbClr val="FFCC01"/>
      </a:accent1>
      <a:accent2>
        <a:srgbClr val="F7A601"/>
      </a:accent2>
      <a:accent3>
        <a:srgbClr val="EF7D00"/>
      </a:accent3>
      <a:accent4>
        <a:srgbClr val="E53311"/>
      </a:accent4>
      <a:accent5>
        <a:srgbClr val="D41318"/>
      </a:accent5>
      <a:accent6>
        <a:srgbClr val="B5201F"/>
      </a:accent6>
      <a:hlink>
        <a:srgbClr val="000000"/>
      </a:hlink>
      <a:folHlink>
        <a:srgbClr val="E53311"/>
      </a:folHlink>
    </a:clrScheme>
    <a:fontScheme name="Karlstads kommu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xmlns:p="http://schemas.openxmlformats.org/presentationml/2006/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ＭＳ Ｐゴシック" pitchFamily="-48" charset="-128"/>
          </a:defRPr>
        </a:defPPr>
      </a:lstStyle>
    </a:lnDef>
    <a:txDef>
      <a:spPr>
        <a:noFill/>
      </a:spPr>
      <a:bodyPr wrap="square" lIns="0" tIns="0" rIns="0" bIns="0" rtlCol="0">
        <a:noAutofit/>
      </a:bodyPr>
      <a:lstStyle>
        <a:defPPr marR="0" algn="l" defTabSz="914400" rtl="0" eaLnBrk="1" fontAlgn="base" latinLnBrk="0" hangingPunct="1">
          <a:lnSpc>
            <a:spcPct val="100000"/>
          </a:lnSpc>
          <a:spcBef>
            <a:spcPts val="400"/>
          </a:spcBef>
          <a:spcAft>
            <a:spcPct val="0"/>
          </a:spcAft>
          <a:buClrTx/>
          <a:buSzTx/>
          <a:tabLst/>
          <a:defRPr kumimoji="0" sz="1600" b="0" i="0" u="none" strike="noStrike" kern="0" cap="none" spc="0" normalizeH="0" baseline="0" noProof="0" dirty="0" smtClean="0">
            <a:ln>
              <a:noFill/>
            </a:ln>
            <a:solidFill>
              <a:srgbClr val="000000"/>
            </a:solidFill>
            <a:effectLst/>
            <a:uLnTx/>
            <a:uFillTx/>
            <a:latin typeface="Arial"/>
            <a:ea typeface="+mn-ea"/>
          </a:defRPr>
        </a:defPPr>
      </a:lstStyle>
    </a:tx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Karlstad med bilder utan text" id="{13951CC7-2389-4812-A175-3B00EE2D7E73}" vid="{4F3C3B0F-9A3F-4C16-A30A-591DAD8E9613}"/>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8AF5825-F9D2-8543-9659-5749E5733CB7}">
  <we:reference id="wa200000729" version="3.19.222.0" store="sv-SE" storeType="OMEX"/>
  <we:alternateReferences>
    <we:reference id="WA200000729" version="3.19.222.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E5E1F78D40B74681614D905767498E" ma:contentTypeVersion="10" ma:contentTypeDescription="Create a new document." ma:contentTypeScope="" ma:versionID="a43b3d56938c8e86144b9642bf47f1df">
  <xsd:schema xmlns:xsd="http://www.w3.org/2001/XMLSchema" xmlns:xs="http://www.w3.org/2001/XMLSchema" xmlns:p="http://schemas.microsoft.com/office/2006/metadata/properties" xmlns:ns2="6a4afdaf-9b11-4f41-832b-08d1aa8f1759" xmlns:ns3="6fa6469f-9a6b-4e93-a7d4-78e4d3ff1400" targetNamespace="http://schemas.microsoft.com/office/2006/metadata/properties" ma:root="true" ma:fieldsID="4637e43120e3034f2e9d70a581485f84" ns2:_="" ns3:_="">
    <xsd:import namespace="6a4afdaf-9b11-4f41-832b-08d1aa8f1759"/>
    <xsd:import namespace="6fa6469f-9a6b-4e93-a7d4-78e4d3ff140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4afdaf-9b11-4f41-832b-08d1aa8f17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fa6469f-9a6b-4e93-a7d4-78e4d3ff140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046143-75F8-4105-B432-F5025FA5994C}">
  <ds:schemaRefs>
    <ds:schemaRef ds:uri="http://schemas.microsoft.com/sharepoint/v3/contenttype/forms"/>
  </ds:schemaRefs>
</ds:datastoreItem>
</file>

<file path=customXml/itemProps2.xml><?xml version="1.0" encoding="utf-8"?>
<ds:datastoreItem xmlns:ds="http://schemas.openxmlformats.org/officeDocument/2006/customXml" ds:itemID="{6C70C2D8-3DD6-402D-BA09-4F53BFF39A2E}">
  <ds:schemaRefs>
    <ds:schemaRef ds:uri="http://schemas.microsoft.com/office/2006/documentManagement/types"/>
    <ds:schemaRef ds:uri="http://schemas.microsoft.com/office/infopath/2007/PartnerControls"/>
    <ds:schemaRef ds:uri="6a4afdaf-9b11-4f41-832b-08d1aa8f1759"/>
    <ds:schemaRef ds:uri="http://purl.org/dc/elements/1.1/"/>
    <ds:schemaRef ds:uri="http://schemas.microsoft.com/office/2006/metadata/properties"/>
    <ds:schemaRef ds:uri="6fa6469f-9a6b-4e93-a7d4-78e4d3ff1400"/>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94583F99-41B1-46E7-95B3-AB0D6A5A48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4afdaf-9b11-4f41-832b-08d1aa8f1759"/>
    <ds:schemaRef ds:uri="6fa6469f-9a6b-4e93-a7d4-78e4d3ff14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a1fe8f8-62c5-428a-8034-038bc8a6cf66}" enabled="0" method="" siteId="{fa1fe8f8-62c5-428a-8034-038bc8a6cf66}" removed="1"/>
</clbl:labelList>
</file>

<file path=docProps/app.xml><?xml version="1.0" encoding="utf-8"?>
<Properties xmlns="http://schemas.openxmlformats.org/officeDocument/2006/extended-properties" xmlns:vt="http://schemas.openxmlformats.org/officeDocument/2006/docPropsVTypes">
  <Template>Karlstads kommun med bilder utan text</Template>
  <TotalTime>9670</TotalTime>
  <Words>1194</Words>
  <Application>Microsoft Office PowerPoint</Application>
  <PresentationFormat>Bildspel på skärmen (16:9)</PresentationFormat>
  <Paragraphs>147</Paragraphs>
  <Slides>11</Slides>
  <Notes>10</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11</vt:i4>
      </vt:variant>
    </vt:vector>
  </HeadingPairs>
  <TitlesOfParts>
    <vt:vector size="19" baseType="lpstr">
      <vt:lpstr>ＭＳ Ｐゴシック</vt:lpstr>
      <vt:lpstr>Arial</vt:lpstr>
      <vt:lpstr>Arial Black</vt:lpstr>
      <vt:lpstr>Calibri</vt:lpstr>
      <vt:lpstr>Segoe UI</vt:lpstr>
      <vt:lpstr>Wingdings</vt:lpstr>
      <vt:lpstr>1_Ljus gul</vt:lpstr>
      <vt:lpstr>1_Vit</vt:lpstr>
      <vt:lpstr>Data som strategisk och demokratisk resurs </vt:lpstr>
      <vt:lpstr> </vt:lpstr>
      <vt:lpstr>PowerPoint-presentation</vt:lpstr>
      <vt:lpstr>PowerPoint-presentation</vt:lpstr>
      <vt:lpstr>PowerPoint-presentation</vt:lpstr>
      <vt:lpstr>Ansvar och uppdrag kan förstås utifrån fyra arenor</vt:lpstr>
      <vt:lpstr>Vi arbetar utifrån fyra övergripande principer  </vt:lpstr>
      <vt:lpstr>PowerPoint-presentation</vt:lpstr>
      <vt:lpstr>Några lärdomar hittills </vt:lpstr>
      <vt:lpstr>Några avslutande punkter </vt:lpstr>
      <vt:lpstr>Tack!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Johanna Thunström</dc:creator>
  <cp:keywords/>
  <dc:description/>
  <cp:lastModifiedBy>Emil Joelsson</cp:lastModifiedBy>
  <cp:revision>2</cp:revision>
  <cp:lastPrinted>2012-04-04T12:53:20Z</cp:lastPrinted>
  <dcterms:created xsi:type="dcterms:W3CDTF">2025-11-20T07:32:01Z</dcterms:created>
  <dcterms:modified xsi:type="dcterms:W3CDTF">2025-12-11T10:19:59Z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0x0101003AE5E1F78D40B74681614D905767498E</vt:lpwstr>
  </property>
  <property fmtid="{D5CDD505-2E9C-101B-9397-08002B2CF9AE}" pid="3" name="kdKonfidentialitetsklass">
    <vt:lpwstr>3;#1 - Normala krav|55a84703-1395-486b-81e1-0091c67d8a0e</vt:lpwstr>
  </property>
  <property fmtid="{D5CDD505-2E9C-101B-9397-08002B2CF9AE}" pid="4" name="kdProcess">
    <vt:lpwstr>5;#Ej process|a86c2502-7b97-41b0-90df-5b8d5f2ce7ca</vt:lpwstr>
  </property>
  <property fmtid="{D5CDD505-2E9C-101B-9397-08002B2CF9AE}" pid="5" name="kdGallring">
    <vt:lpwstr>4;#Aktuellt|4ffc7aaa-9fec-4498-ba31-fca1cefbade4</vt:lpwstr>
  </property>
  <property fmtid="{D5CDD505-2E9C-101B-9397-08002B2CF9AE}" pid="6" name="kdUtfardandeOrganisation">
    <vt:lpwstr>2;#Kommunledningskontoret|0d9273dc-8889-4651-b3a7-2722fe08f1ab</vt:lpwstr>
  </property>
  <property fmtid="{D5CDD505-2E9C-101B-9397-08002B2CF9AE}" pid="7" name="kdHandlingstyp">
    <vt:lpwstr>1;#Dokument|5c09fdb5-f032-4876-8da2-f1ca59c040a3</vt:lpwstr>
  </property>
  <property fmtid="{D5CDD505-2E9C-101B-9397-08002B2CF9AE}" pid="8" name="MediaServiceImageTags">
    <vt:lpwstr/>
  </property>
  <property fmtid="{D5CDD505-2E9C-101B-9397-08002B2CF9AE}" pid="9" name="SharedWithUsers">
    <vt:lpwstr>54;#Linda Olsson;#36;#Debora Karlsson</vt:lpwstr>
  </property>
  <property fmtid="{D5CDD505-2E9C-101B-9397-08002B2CF9AE}" pid="10" name="kdVerksamhetsar">
    <vt:lpwstr/>
  </property>
  <property fmtid="{D5CDD505-2E9C-101B-9397-08002B2CF9AE}" pid="11" name="ob07b8cbbfbc410f9edd55d830e4381f">
    <vt:lpwstr/>
  </property>
</Properties>
</file>